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800600" y="1691481"/>
            <a:ext cx="5486400" cy="7315200"/>
            <a:chOff x="4800600" y="1691481"/>
            <a:chExt cx="5486400" cy="7315200"/>
          </a:xfrm>
        </p:grpSpPr>
        <p:sp>
          <p:nvSpPr>
            <p:cNvPr id="3" name="rc3"/>
            <p:cNvSpPr/>
            <p:nvPr/>
          </p:nvSpPr>
          <p:spPr>
            <a:xfrm>
              <a:off x="4800600" y="1691481"/>
              <a:ext cx="54864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800600" y="1691481"/>
              <a:ext cx="4461396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357374" y="2767761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357374" y="265682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57374" y="254550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357374" y="243002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57374" y="232420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357374" y="221839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357374" y="210291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357374" y="199158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714295" y="2020082"/>
              <a:ext cx="875031" cy="747679"/>
            </a:xfrm>
            <a:custGeom>
              <a:avLst/>
              <a:pathLst>
                <a:path w="875031" h="747679">
                  <a:moveTo>
                    <a:pt x="0" y="715634"/>
                  </a:moveTo>
                  <a:lnTo>
                    <a:pt x="5756" y="710929"/>
                  </a:lnTo>
                  <a:lnTo>
                    <a:pt x="11513" y="706221"/>
                  </a:lnTo>
                  <a:lnTo>
                    <a:pt x="17270" y="701511"/>
                  </a:lnTo>
                  <a:lnTo>
                    <a:pt x="23027" y="696799"/>
                  </a:lnTo>
                  <a:lnTo>
                    <a:pt x="28783" y="692085"/>
                  </a:lnTo>
                  <a:lnTo>
                    <a:pt x="34540" y="687369"/>
                  </a:lnTo>
                  <a:lnTo>
                    <a:pt x="40297" y="682650"/>
                  </a:lnTo>
                  <a:lnTo>
                    <a:pt x="46054" y="677929"/>
                  </a:lnTo>
                  <a:lnTo>
                    <a:pt x="51811" y="673205"/>
                  </a:lnTo>
                  <a:lnTo>
                    <a:pt x="57567" y="668479"/>
                  </a:lnTo>
                  <a:lnTo>
                    <a:pt x="63324" y="663750"/>
                  </a:lnTo>
                  <a:lnTo>
                    <a:pt x="69081" y="659019"/>
                  </a:lnTo>
                  <a:lnTo>
                    <a:pt x="74838" y="654285"/>
                  </a:lnTo>
                  <a:lnTo>
                    <a:pt x="80594" y="649549"/>
                  </a:lnTo>
                  <a:lnTo>
                    <a:pt x="86351" y="644810"/>
                  </a:lnTo>
                  <a:lnTo>
                    <a:pt x="92108" y="640068"/>
                  </a:lnTo>
                  <a:lnTo>
                    <a:pt x="97865" y="635324"/>
                  </a:lnTo>
                  <a:lnTo>
                    <a:pt x="103622" y="630576"/>
                  </a:lnTo>
                  <a:lnTo>
                    <a:pt x="109378" y="625826"/>
                  </a:lnTo>
                  <a:lnTo>
                    <a:pt x="115135" y="621073"/>
                  </a:lnTo>
                  <a:lnTo>
                    <a:pt x="120892" y="616317"/>
                  </a:lnTo>
                  <a:lnTo>
                    <a:pt x="126649" y="611557"/>
                  </a:lnTo>
                  <a:lnTo>
                    <a:pt x="132406" y="606795"/>
                  </a:lnTo>
                  <a:lnTo>
                    <a:pt x="138162" y="602030"/>
                  </a:lnTo>
                  <a:lnTo>
                    <a:pt x="143919" y="597261"/>
                  </a:lnTo>
                  <a:lnTo>
                    <a:pt x="149676" y="592489"/>
                  </a:lnTo>
                  <a:lnTo>
                    <a:pt x="155433" y="587715"/>
                  </a:lnTo>
                  <a:lnTo>
                    <a:pt x="161189" y="582936"/>
                  </a:lnTo>
                  <a:lnTo>
                    <a:pt x="166946" y="578155"/>
                  </a:lnTo>
                  <a:lnTo>
                    <a:pt x="172703" y="573370"/>
                  </a:lnTo>
                  <a:lnTo>
                    <a:pt x="178460" y="568582"/>
                  </a:lnTo>
                  <a:lnTo>
                    <a:pt x="184217" y="563791"/>
                  </a:lnTo>
                  <a:lnTo>
                    <a:pt x="189973" y="558996"/>
                  </a:lnTo>
                  <a:lnTo>
                    <a:pt x="195730" y="554198"/>
                  </a:lnTo>
                  <a:lnTo>
                    <a:pt x="201487" y="549396"/>
                  </a:lnTo>
                  <a:lnTo>
                    <a:pt x="207244" y="544591"/>
                  </a:lnTo>
                  <a:lnTo>
                    <a:pt x="213000" y="539783"/>
                  </a:lnTo>
                  <a:lnTo>
                    <a:pt x="218757" y="534972"/>
                  </a:lnTo>
                  <a:lnTo>
                    <a:pt x="224514" y="530157"/>
                  </a:lnTo>
                  <a:lnTo>
                    <a:pt x="230271" y="525339"/>
                  </a:lnTo>
                  <a:lnTo>
                    <a:pt x="236028" y="520518"/>
                  </a:lnTo>
                  <a:lnTo>
                    <a:pt x="241784" y="515694"/>
                  </a:lnTo>
                  <a:lnTo>
                    <a:pt x="247541" y="510867"/>
                  </a:lnTo>
                  <a:lnTo>
                    <a:pt x="253298" y="506037"/>
                  </a:lnTo>
                  <a:lnTo>
                    <a:pt x="259055" y="501205"/>
                  </a:lnTo>
                  <a:lnTo>
                    <a:pt x="264812" y="496370"/>
                  </a:lnTo>
                  <a:lnTo>
                    <a:pt x="270568" y="491533"/>
                  </a:lnTo>
                  <a:lnTo>
                    <a:pt x="276325" y="486694"/>
                  </a:lnTo>
                  <a:lnTo>
                    <a:pt x="282082" y="481853"/>
                  </a:lnTo>
                  <a:lnTo>
                    <a:pt x="287839" y="477011"/>
                  </a:lnTo>
                  <a:lnTo>
                    <a:pt x="293595" y="472168"/>
                  </a:lnTo>
                  <a:lnTo>
                    <a:pt x="299352" y="467325"/>
                  </a:lnTo>
                  <a:lnTo>
                    <a:pt x="305109" y="462482"/>
                  </a:lnTo>
                  <a:lnTo>
                    <a:pt x="310866" y="457639"/>
                  </a:lnTo>
                  <a:lnTo>
                    <a:pt x="316623" y="452798"/>
                  </a:lnTo>
                  <a:lnTo>
                    <a:pt x="322379" y="447959"/>
                  </a:lnTo>
                  <a:lnTo>
                    <a:pt x="328136" y="443123"/>
                  </a:lnTo>
                  <a:lnTo>
                    <a:pt x="333893" y="438291"/>
                  </a:lnTo>
                  <a:lnTo>
                    <a:pt x="339650" y="433464"/>
                  </a:lnTo>
                  <a:lnTo>
                    <a:pt x="345407" y="428644"/>
                  </a:lnTo>
                  <a:lnTo>
                    <a:pt x="351163" y="423832"/>
                  </a:lnTo>
                  <a:lnTo>
                    <a:pt x="356920" y="419029"/>
                  </a:lnTo>
                  <a:lnTo>
                    <a:pt x="362677" y="414238"/>
                  </a:lnTo>
                  <a:lnTo>
                    <a:pt x="368434" y="409462"/>
                  </a:lnTo>
                  <a:lnTo>
                    <a:pt x="374190" y="404701"/>
                  </a:lnTo>
                  <a:lnTo>
                    <a:pt x="379947" y="399960"/>
                  </a:lnTo>
                  <a:lnTo>
                    <a:pt x="385704" y="395241"/>
                  </a:lnTo>
                  <a:lnTo>
                    <a:pt x="391461" y="390549"/>
                  </a:lnTo>
                  <a:lnTo>
                    <a:pt x="397218" y="385886"/>
                  </a:lnTo>
                  <a:lnTo>
                    <a:pt x="402974" y="381258"/>
                  </a:lnTo>
                  <a:lnTo>
                    <a:pt x="408731" y="376669"/>
                  </a:lnTo>
                  <a:lnTo>
                    <a:pt x="414488" y="372125"/>
                  </a:lnTo>
                  <a:lnTo>
                    <a:pt x="420245" y="367631"/>
                  </a:lnTo>
                  <a:lnTo>
                    <a:pt x="426001" y="363194"/>
                  </a:lnTo>
                  <a:lnTo>
                    <a:pt x="431758" y="358820"/>
                  </a:lnTo>
                  <a:lnTo>
                    <a:pt x="437515" y="354515"/>
                  </a:lnTo>
                  <a:lnTo>
                    <a:pt x="443272" y="350287"/>
                  </a:lnTo>
                  <a:lnTo>
                    <a:pt x="449029" y="346143"/>
                  </a:lnTo>
                  <a:lnTo>
                    <a:pt x="454785" y="342087"/>
                  </a:lnTo>
                  <a:lnTo>
                    <a:pt x="460542" y="338124"/>
                  </a:lnTo>
                  <a:lnTo>
                    <a:pt x="466299" y="334260"/>
                  </a:lnTo>
                  <a:lnTo>
                    <a:pt x="472056" y="330494"/>
                  </a:lnTo>
                  <a:lnTo>
                    <a:pt x="477813" y="326827"/>
                  </a:lnTo>
                  <a:lnTo>
                    <a:pt x="483569" y="323254"/>
                  </a:lnTo>
                  <a:lnTo>
                    <a:pt x="489326" y="319771"/>
                  </a:lnTo>
                  <a:lnTo>
                    <a:pt x="495083" y="316366"/>
                  </a:lnTo>
                  <a:lnTo>
                    <a:pt x="500840" y="313028"/>
                  </a:lnTo>
                  <a:lnTo>
                    <a:pt x="506596" y="309739"/>
                  </a:lnTo>
                  <a:lnTo>
                    <a:pt x="512353" y="306482"/>
                  </a:lnTo>
                  <a:lnTo>
                    <a:pt x="518110" y="303235"/>
                  </a:lnTo>
                  <a:lnTo>
                    <a:pt x="523867" y="299979"/>
                  </a:lnTo>
                  <a:lnTo>
                    <a:pt x="529624" y="296692"/>
                  </a:lnTo>
                  <a:lnTo>
                    <a:pt x="535380" y="293353"/>
                  </a:lnTo>
                  <a:lnTo>
                    <a:pt x="541137" y="289945"/>
                  </a:lnTo>
                  <a:lnTo>
                    <a:pt x="546894" y="286453"/>
                  </a:lnTo>
                  <a:lnTo>
                    <a:pt x="552651" y="282864"/>
                  </a:lnTo>
                  <a:lnTo>
                    <a:pt x="558408" y="279170"/>
                  </a:lnTo>
                  <a:lnTo>
                    <a:pt x="564164" y="275364"/>
                  </a:lnTo>
                  <a:lnTo>
                    <a:pt x="569921" y="271445"/>
                  </a:lnTo>
                  <a:lnTo>
                    <a:pt x="575678" y="267413"/>
                  </a:lnTo>
                  <a:lnTo>
                    <a:pt x="581435" y="263269"/>
                  </a:lnTo>
                  <a:lnTo>
                    <a:pt x="587191" y="259020"/>
                  </a:lnTo>
                  <a:lnTo>
                    <a:pt x="592948" y="254669"/>
                  </a:lnTo>
                  <a:lnTo>
                    <a:pt x="598705" y="250223"/>
                  </a:lnTo>
                  <a:lnTo>
                    <a:pt x="604462" y="245689"/>
                  </a:lnTo>
                  <a:lnTo>
                    <a:pt x="610219" y="241075"/>
                  </a:lnTo>
                  <a:lnTo>
                    <a:pt x="615975" y="236386"/>
                  </a:lnTo>
                  <a:lnTo>
                    <a:pt x="621732" y="231630"/>
                  </a:lnTo>
                  <a:lnTo>
                    <a:pt x="627489" y="226814"/>
                  </a:lnTo>
                  <a:lnTo>
                    <a:pt x="633246" y="221942"/>
                  </a:lnTo>
                  <a:lnTo>
                    <a:pt x="639002" y="217020"/>
                  </a:lnTo>
                  <a:lnTo>
                    <a:pt x="644759" y="212054"/>
                  </a:lnTo>
                  <a:lnTo>
                    <a:pt x="650516" y="207047"/>
                  </a:lnTo>
                  <a:lnTo>
                    <a:pt x="656273" y="202005"/>
                  </a:lnTo>
                  <a:lnTo>
                    <a:pt x="662030" y="196929"/>
                  </a:lnTo>
                  <a:lnTo>
                    <a:pt x="667786" y="191825"/>
                  </a:lnTo>
                  <a:lnTo>
                    <a:pt x="673543" y="186694"/>
                  </a:lnTo>
                  <a:lnTo>
                    <a:pt x="679300" y="181539"/>
                  </a:lnTo>
                  <a:lnTo>
                    <a:pt x="685057" y="176362"/>
                  </a:lnTo>
                  <a:lnTo>
                    <a:pt x="690814" y="171165"/>
                  </a:lnTo>
                  <a:lnTo>
                    <a:pt x="696570" y="165951"/>
                  </a:lnTo>
                  <a:lnTo>
                    <a:pt x="702327" y="160721"/>
                  </a:lnTo>
                  <a:lnTo>
                    <a:pt x="708084" y="155475"/>
                  </a:lnTo>
                  <a:lnTo>
                    <a:pt x="713841" y="150216"/>
                  </a:lnTo>
                  <a:lnTo>
                    <a:pt x="719597" y="144945"/>
                  </a:lnTo>
                  <a:lnTo>
                    <a:pt x="725354" y="139662"/>
                  </a:lnTo>
                  <a:lnTo>
                    <a:pt x="731111" y="134368"/>
                  </a:lnTo>
                  <a:lnTo>
                    <a:pt x="736868" y="129065"/>
                  </a:lnTo>
                  <a:lnTo>
                    <a:pt x="742625" y="123753"/>
                  </a:lnTo>
                  <a:lnTo>
                    <a:pt x="748381" y="118432"/>
                  </a:lnTo>
                  <a:lnTo>
                    <a:pt x="754138" y="113103"/>
                  </a:lnTo>
                  <a:lnTo>
                    <a:pt x="759895" y="107767"/>
                  </a:lnTo>
                  <a:lnTo>
                    <a:pt x="765652" y="102424"/>
                  </a:lnTo>
                  <a:lnTo>
                    <a:pt x="771409" y="97075"/>
                  </a:lnTo>
                  <a:lnTo>
                    <a:pt x="777165" y="91719"/>
                  </a:lnTo>
                  <a:lnTo>
                    <a:pt x="782922" y="86358"/>
                  </a:lnTo>
                  <a:lnTo>
                    <a:pt x="788679" y="80992"/>
                  </a:lnTo>
                  <a:lnTo>
                    <a:pt x="794436" y="75620"/>
                  </a:lnTo>
                  <a:lnTo>
                    <a:pt x="800192" y="70244"/>
                  </a:lnTo>
                  <a:lnTo>
                    <a:pt x="805949" y="64863"/>
                  </a:lnTo>
                  <a:lnTo>
                    <a:pt x="811706" y="59478"/>
                  </a:lnTo>
                  <a:lnTo>
                    <a:pt x="817463" y="54088"/>
                  </a:lnTo>
                  <a:lnTo>
                    <a:pt x="823220" y="48695"/>
                  </a:lnTo>
                  <a:lnTo>
                    <a:pt x="828976" y="43298"/>
                  </a:lnTo>
                  <a:lnTo>
                    <a:pt x="834733" y="37897"/>
                  </a:lnTo>
                  <a:lnTo>
                    <a:pt x="840490" y="32492"/>
                  </a:lnTo>
                  <a:lnTo>
                    <a:pt x="846247" y="27085"/>
                  </a:lnTo>
                  <a:lnTo>
                    <a:pt x="852003" y="21674"/>
                  </a:lnTo>
                  <a:lnTo>
                    <a:pt x="857760" y="16259"/>
                  </a:lnTo>
                  <a:lnTo>
                    <a:pt x="863517" y="10842"/>
                  </a:lnTo>
                  <a:lnTo>
                    <a:pt x="869274" y="5422"/>
                  </a:lnTo>
                  <a:lnTo>
                    <a:pt x="875031" y="0"/>
                  </a:lnTo>
                  <a:lnTo>
                    <a:pt x="875031" y="100882"/>
                  </a:lnTo>
                  <a:lnTo>
                    <a:pt x="869274" y="105579"/>
                  </a:lnTo>
                  <a:lnTo>
                    <a:pt x="863517" y="110275"/>
                  </a:lnTo>
                  <a:lnTo>
                    <a:pt x="857760" y="114971"/>
                  </a:lnTo>
                  <a:lnTo>
                    <a:pt x="852003" y="119667"/>
                  </a:lnTo>
                  <a:lnTo>
                    <a:pt x="846247" y="124362"/>
                  </a:lnTo>
                  <a:lnTo>
                    <a:pt x="840490" y="129056"/>
                  </a:lnTo>
                  <a:lnTo>
                    <a:pt x="834733" y="133748"/>
                  </a:lnTo>
                  <a:lnTo>
                    <a:pt x="828976" y="138439"/>
                  </a:lnTo>
                  <a:lnTo>
                    <a:pt x="823220" y="143127"/>
                  </a:lnTo>
                  <a:lnTo>
                    <a:pt x="817463" y="147813"/>
                  </a:lnTo>
                  <a:lnTo>
                    <a:pt x="811706" y="152495"/>
                  </a:lnTo>
                  <a:lnTo>
                    <a:pt x="805949" y="157174"/>
                  </a:lnTo>
                  <a:lnTo>
                    <a:pt x="800192" y="161847"/>
                  </a:lnTo>
                  <a:lnTo>
                    <a:pt x="794436" y="166515"/>
                  </a:lnTo>
                  <a:lnTo>
                    <a:pt x="788679" y="171177"/>
                  </a:lnTo>
                  <a:lnTo>
                    <a:pt x="782922" y="175831"/>
                  </a:lnTo>
                  <a:lnTo>
                    <a:pt x="777165" y="180476"/>
                  </a:lnTo>
                  <a:lnTo>
                    <a:pt x="771409" y="185111"/>
                  </a:lnTo>
                  <a:lnTo>
                    <a:pt x="765652" y="189734"/>
                  </a:lnTo>
                  <a:lnTo>
                    <a:pt x="759895" y="194344"/>
                  </a:lnTo>
                  <a:lnTo>
                    <a:pt x="754138" y="198938"/>
                  </a:lnTo>
                  <a:lnTo>
                    <a:pt x="748381" y="203515"/>
                  </a:lnTo>
                  <a:lnTo>
                    <a:pt x="742625" y="208072"/>
                  </a:lnTo>
                  <a:lnTo>
                    <a:pt x="736868" y="212607"/>
                  </a:lnTo>
                  <a:lnTo>
                    <a:pt x="731111" y="217115"/>
                  </a:lnTo>
                  <a:lnTo>
                    <a:pt x="725354" y="221594"/>
                  </a:lnTo>
                  <a:lnTo>
                    <a:pt x="719597" y="226041"/>
                  </a:lnTo>
                  <a:lnTo>
                    <a:pt x="713841" y="230450"/>
                  </a:lnTo>
                  <a:lnTo>
                    <a:pt x="708084" y="234817"/>
                  </a:lnTo>
                  <a:lnTo>
                    <a:pt x="702327" y="239138"/>
                  </a:lnTo>
                  <a:lnTo>
                    <a:pt x="696570" y="243407"/>
                  </a:lnTo>
                  <a:lnTo>
                    <a:pt x="690814" y="247619"/>
                  </a:lnTo>
                  <a:lnTo>
                    <a:pt x="685057" y="251768"/>
                  </a:lnTo>
                  <a:lnTo>
                    <a:pt x="679300" y="255848"/>
                  </a:lnTo>
                  <a:lnTo>
                    <a:pt x="673543" y="259854"/>
                  </a:lnTo>
                  <a:lnTo>
                    <a:pt x="667786" y="263781"/>
                  </a:lnTo>
                  <a:lnTo>
                    <a:pt x="662030" y="267622"/>
                  </a:lnTo>
                  <a:lnTo>
                    <a:pt x="656273" y="271376"/>
                  </a:lnTo>
                  <a:lnTo>
                    <a:pt x="650516" y="275040"/>
                  </a:lnTo>
                  <a:lnTo>
                    <a:pt x="644759" y="278611"/>
                  </a:lnTo>
                  <a:lnTo>
                    <a:pt x="639002" y="282093"/>
                  </a:lnTo>
                  <a:lnTo>
                    <a:pt x="633246" y="285488"/>
                  </a:lnTo>
                  <a:lnTo>
                    <a:pt x="627489" y="288803"/>
                  </a:lnTo>
                  <a:lnTo>
                    <a:pt x="621732" y="292047"/>
                  </a:lnTo>
                  <a:lnTo>
                    <a:pt x="615975" y="295230"/>
                  </a:lnTo>
                  <a:lnTo>
                    <a:pt x="610219" y="298368"/>
                  </a:lnTo>
                  <a:lnTo>
                    <a:pt x="604462" y="301476"/>
                  </a:lnTo>
                  <a:lnTo>
                    <a:pt x="598705" y="304572"/>
                  </a:lnTo>
                  <a:lnTo>
                    <a:pt x="592948" y="307674"/>
                  </a:lnTo>
                  <a:lnTo>
                    <a:pt x="587191" y="310802"/>
                  </a:lnTo>
                  <a:lnTo>
                    <a:pt x="581435" y="313971"/>
                  </a:lnTo>
                  <a:lnTo>
                    <a:pt x="575678" y="317200"/>
                  </a:lnTo>
                  <a:lnTo>
                    <a:pt x="569921" y="320501"/>
                  </a:lnTo>
                  <a:lnTo>
                    <a:pt x="564164" y="323886"/>
                  </a:lnTo>
                  <a:lnTo>
                    <a:pt x="558408" y="327365"/>
                  </a:lnTo>
                  <a:lnTo>
                    <a:pt x="552651" y="330943"/>
                  </a:lnTo>
                  <a:lnTo>
                    <a:pt x="546894" y="334625"/>
                  </a:lnTo>
                  <a:lnTo>
                    <a:pt x="541137" y="338410"/>
                  </a:lnTo>
                  <a:lnTo>
                    <a:pt x="535380" y="342299"/>
                  </a:lnTo>
                  <a:lnTo>
                    <a:pt x="529624" y="346288"/>
                  </a:lnTo>
                  <a:lnTo>
                    <a:pt x="523867" y="350374"/>
                  </a:lnTo>
                  <a:lnTo>
                    <a:pt x="518110" y="354552"/>
                  </a:lnTo>
                  <a:lnTo>
                    <a:pt x="512353" y="358816"/>
                  </a:lnTo>
                  <a:lnTo>
                    <a:pt x="506596" y="363160"/>
                  </a:lnTo>
                  <a:lnTo>
                    <a:pt x="500840" y="367579"/>
                  </a:lnTo>
                  <a:lnTo>
                    <a:pt x="495083" y="372066"/>
                  </a:lnTo>
                  <a:lnTo>
                    <a:pt x="489326" y="376616"/>
                  </a:lnTo>
                  <a:lnTo>
                    <a:pt x="483569" y="381223"/>
                  </a:lnTo>
                  <a:lnTo>
                    <a:pt x="477813" y="385883"/>
                  </a:lnTo>
                  <a:lnTo>
                    <a:pt x="472056" y="390591"/>
                  </a:lnTo>
                  <a:lnTo>
                    <a:pt x="466299" y="395342"/>
                  </a:lnTo>
                  <a:lnTo>
                    <a:pt x="460542" y="400133"/>
                  </a:lnTo>
                  <a:lnTo>
                    <a:pt x="454785" y="404960"/>
                  </a:lnTo>
                  <a:lnTo>
                    <a:pt x="449029" y="409820"/>
                  </a:lnTo>
                  <a:lnTo>
                    <a:pt x="443272" y="414710"/>
                  </a:lnTo>
                  <a:lnTo>
                    <a:pt x="437515" y="419628"/>
                  </a:lnTo>
                  <a:lnTo>
                    <a:pt x="431758" y="424571"/>
                  </a:lnTo>
                  <a:lnTo>
                    <a:pt x="426001" y="429537"/>
                  </a:lnTo>
                  <a:lnTo>
                    <a:pt x="420245" y="434525"/>
                  </a:lnTo>
                  <a:lnTo>
                    <a:pt x="414488" y="439533"/>
                  </a:lnTo>
                  <a:lnTo>
                    <a:pt x="408731" y="444559"/>
                  </a:lnTo>
                  <a:lnTo>
                    <a:pt x="402974" y="449603"/>
                  </a:lnTo>
                  <a:lnTo>
                    <a:pt x="397218" y="454662"/>
                  </a:lnTo>
                  <a:lnTo>
                    <a:pt x="391461" y="459737"/>
                  </a:lnTo>
                  <a:lnTo>
                    <a:pt x="385704" y="464825"/>
                  </a:lnTo>
                  <a:lnTo>
                    <a:pt x="379947" y="469927"/>
                  </a:lnTo>
                  <a:lnTo>
                    <a:pt x="374190" y="475041"/>
                  </a:lnTo>
                  <a:lnTo>
                    <a:pt x="368434" y="480168"/>
                  </a:lnTo>
                  <a:lnTo>
                    <a:pt x="362677" y="485305"/>
                  </a:lnTo>
                  <a:lnTo>
                    <a:pt x="356920" y="490453"/>
                  </a:lnTo>
                  <a:lnTo>
                    <a:pt x="351163" y="495611"/>
                  </a:lnTo>
                  <a:lnTo>
                    <a:pt x="345407" y="500779"/>
                  </a:lnTo>
                  <a:lnTo>
                    <a:pt x="339650" y="505957"/>
                  </a:lnTo>
                  <a:lnTo>
                    <a:pt x="333893" y="511143"/>
                  </a:lnTo>
                  <a:lnTo>
                    <a:pt x="328136" y="516338"/>
                  </a:lnTo>
                  <a:lnTo>
                    <a:pt x="322379" y="521541"/>
                  </a:lnTo>
                  <a:lnTo>
                    <a:pt x="316623" y="526752"/>
                  </a:lnTo>
                  <a:lnTo>
                    <a:pt x="310866" y="531970"/>
                  </a:lnTo>
                  <a:lnTo>
                    <a:pt x="305109" y="537196"/>
                  </a:lnTo>
                  <a:lnTo>
                    <a:pt x="299352" y="542429"/>
                  </a:lnTo>
                  <a:lnTo>
                    <a:pt x="293595" y="547670"/>
                  </a:lnTo>
                  <a:lnTo>
                    <a:pt x="287839" y="552917"/>
                  </a:lnTo>
                  <a:lnTo>
                    <a:pt x="282082" y="558170"/>
                  </a:lnTo>
                  <a:lnTo>
                    <a:pt x="276325" y="563430"/>
                  </a:lnTo>
                  <a:lnTo>
                    <a:pt x="270568" y="568696"/>
                  </a:lnTo>
                  <a:lnTo>
                    <a:pt x="264812" y="573968"/>
                  </a:lnTo>
                  <a:lnTo>
                    <a:pt x="259055" y="579246"/>
                  </a:lnTo>
                  <a:lnTo>
                    <a:pt x="253298" y="584529"/>
                  </a:lnTo>
                  <a:lnTo>
                    <a:pt x="247541" y="589818"/>
                  </a:lnTo>
                  <a:lnTo>
                    <a:pt x="241784" y="595113"/>
                  </a:lnTo>
                  <a:lnTo>
                    <a:pt x="236028" y="600413"/>
                  </a:lnTo>
                  <a:lnTo>
                    <a:pt x="230271" y="605718"/>
                  </a:lnTo>
                  <a:lnTo>
                    <a:pt x="224514" y="611028"/>
                  </a:lnTo>
                  <a:lnTo>
                    <a:pt x="218757" y="616343"/>
                  </a:lnTo>
                  <a:lnTo>
                    <a:pt x="213000" y="621662"/>
                  </a:lnTo>
                  <a:lnTo>
                    <a:pt x="207244" y="626987"/>
                  </a:lnTo>
                  <a:lnTo>
                    <a:pt x="201487" y="632316"/>
                  </a:lnTo>
                  <a:lnTo>
                    <a:pt x="195730" y="637649"/>
                  </a:lnTo>
                  <a:lnTo>
                    <a:pt x="189973" y="642987"/>
                  </a:lnTo>
                  <a:lnTo>
                    <a:pt x="184217" y="648329"/>
                  </a:lnTo>
                  <a:lnTo>
                    <a:pt x="178460" y="653676"/>
                  </a:lnTo>
                  <a:lnTo>
                    <a:pt x="172703" y="659026"/>
                  </a:lnTo>
                  <a:lnTo>
                    <a:pt x="166946" y="664380"/>
                  </a:lnTo>
                  <a:lnTo>
                    <a:pt x="161189" y="669739"/>
                  </a:lnTo>
                  <a:lnTo>
                    <a:pt x="155433" y="675101"/>
                  </a:lnTo>
                  <a:lnTo>
                    <a:pt x="149676" y="680467"/>
                  </a:lnTo>
                  <a:lnTo>
                    <a:pt x="143919" y="685837"/>
                  </a:lnTo>
                  <a:lnTo>
                    <a:pt x="138162" y="691210"/>
                  </a:lnTo>
                  <a:lnTo>
                    <a:pt x="132406" y="696586"/>
                  </a:lnTo>
                  <a:lnTo>
                    <a:pt x="126649" y="701966"/>
                  </a:lnTo>
                  <a:lnTo>
                    <a:pt x="120892" y="707350"/>
                  </a:lnTo>
                  <a:lnTo>
                    <a:pt x="115135" y="712737"/>
                  </a:lnTo>
                  <a:lnTo>
                    <a:pt x="109378" y="718127"/>
                  </a:lnTo>
                  <a:lnTo>
                    <a:pt x="103622" y="723520"/>
                  </a:lnTo>
                  <a:lnTo>
                    <a:pt x="97865" y="728916"/>
                  </a:lnTo>
                  <a:lnTo>
                    <a:pt x="92108" y="734315"/>
                  </a:lnTo>
                  <a:lnTo>
                    <a:pt x="86351" y="739717"/>
                  </a:lnTo>
                  <a:lnTo>
                    <a:pt x="80594" y="745122"/>
                  </a:lnTo>
                  <a:lnTo>
                    <a:pt x="77873" y="747679"/>
                  </a:lnTo>
                  <a:close/>
                </a:path>
              </a:pathLst>
            </a:custGeom>
            <a:solidFill>
              <a:srgbClr val="FF008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14295" y="2020082"/>
              <a:ext cx="875031" cy="715634"/>
            </a:xfrm>
            <a:custGeom>
              <a:avLst/>
              <a:pathLst>
                <a:path w="875031" h="715634">
                  <a:moveTo>
                    <a:pt x="0" y="715634"/>
                  </a:moveTo>
                  <a:lnTo>
                    <a:pt x="5756" y="710929"/>
                  </a:lnTo>
                  <a:lnTo>
                    <a:pt x="11513" y="706221"/>
                  </a:lnTo>
                  <a:lnTo>
                    <a:pt x="17270" y="701511"/>
                  </a:lnTo>
                  <a:lnTo>
                    <a:pt x="23027" y="696799"/>
                  </a:lnTo>
                  <a:lnTo>
                    <a:pt x="28783" y="692085"/>
                  </a:lnTo>
                  <a:lnTo>
                    <a:pt x="34540" y="687369"/>
                  </a:lnTo>
                  <a:lnTo>
                    <a:pt x="40297" y="682650"/>
                  </a:lnTo>
                  <a:lnTo>
                    <a:pt x="46054" y="677929"/>
                  </a:lnTo>
                  <a:lnTo>
                    <a:pt x="51811" y="673205"/>
                  </a:lnTo>
                  <a:lnTo>
                    <a:pt x="57567" y="668479"/>
                  </a:lnTo>
                  <a:lnTo>
                    <a:pt x="63324" y="663750"/>
                  </a:lnTo>
                  <a:lnTo>
                    <a:pt x="69081" y="659019"/>
                  </a:lnTo>
                  <a:lnTo>
                    <a:pt x="74838" y="654285"/>
                  </a:lnTo>
                  <a:lnTo>
                    <a:pt x="80594" y="649549"/>
                  </a:lnTo>
                  <a:lnTo>
                    <a:pt x="86351" y="644810"/>
                  </a:lnTo>
                  <a:lnTo>
                    <a:pt x="92108" y="640068"/>
                  </a:lnTo>
                  <a:lnTo>
                    <a:pt x="97865" y="635324"/>
                  </a:lnTo>
                  <a:lnTo>
                    <a:pt x="103622" y="630576"/>
                  </a:lnTo>
                  <a:lnTo>
                    <a:pt x="109378" y="625826"/>
                  </a:lnTo>
                  <a:lnTo>
                    <a:pt x="115135" y="621073"/>
                  </a:lnTo>
                  <a:lnTo>
                    <a:pt x="120892" y="616317"/>
                  </a:lnTo>
                  <a:lnTo>
                    <a:pt x="126649" y="611557"/>
                  </a:lnTo>
                  <a:lnTo>
                    <a:pt x="132406" y="606795"/>
                  </a:lnTo>
                  <a:lnTo>
                    <a:pt x="138162" y="602030"/>
                  </a:lnTo>
                  <a:lnTo>
                    <a:pt x="143919" y="597261"/>
                  </a:lnTo>
                  <a:lnTo>
                    <a:pt x="149676" y="592489"/>
                  </a:lnTo>
                  <a:lnTo>
                    <a:pt x="155433" y="587715"/>
                  </a:lnTo>
                  <a:lnTo>
                    <a:pt x="161189" y="582936"/>
                  </a:lnTo>
                  <a:lnTo>
                    <a:pt x="166946" y="578155"/>
                  </a:lnTo>
                  <a:lnTo>
                    <a:pt x="172703" y="573370"/>
                  </a:lnTo>
                  <a:lnTo>
                    <a:pt x="178460" y="568582"/>
                  </a:lnTo>
                  <a:lnTo>
                    <a:pt x="184217" y="563791"/>
                  </a:lnTo>
                  <a:lnTo>
                    <a:pt x="189973" y="558996"/>
                  </a:lnTo>
                  <a:lnTo>
                    <a:pt x="195730" y="554198"/>
                  </a:lnTo>
                  <a:lnTo>
                    <a:pt x="201487" y="549396"/>
                  </a:lnTo>
                  <a:lnTo>
                    <a:pt x="207244" y="544591"/>
                  </a:lnTo>
                  <a:lnTo>
                    <a:pt x="213000" y="539783"/>
                  </a:lnTo>
                  <a:lnTo>
                    <a:pt x="218757" y="534972"/>
                  </a:lnTo>
                  <a:lnTo>
                    <a:pt x="224514" y="530157"/>
                  </a:lnTo>
                  <a:lnTo>
                    <a:pt x="230271" y="525339"/>
                  </a:lnTo>
                  <a:lnTo>
                    <a:pt x="236028" y="520518"/>
                  </a:lnTo>
                  <a:lnTo>
                    <a:pt x="241784" y="515694"/>
                  </a:lnTo>
                  <a:lnTo>
                    <a:pt x="247541" y="510867"/>
                  </a:lnTo>
                  <a:lnTo>
                    <a:pt x="253298" y="506037"/>
                  </a:lnTo>
                  <a:lnTo>
                    <a:pt x="259055" y="501205"/>
                  </a:lnTo>
                  <a:lnTo>
                    <a:pt x="264812" y="496370"/>
                  </a:lnTo>
                  <a:lnTo>
                    <a:pt x="270568" y="491533"/>
                  </a:lnTo>
                  <a:lnTo>
                    <a:pt x="276325" y="486694"/>
                  </a:lnTo>
                  <a:lnTo>
                    <a:pt x="282082" y="481853"/>
                  </a:lnTo>
                  <a:lnTo>
                    <a:pt x="287839" y="477011"/>
                  </a:lnTo>
                  <a:lnTo>
                    <a:pt x="293595" y="472168"/>
                  </a:lnTo>
                  <a:lnTo>
                    <a:pt x="299352" y="467325"/>
                  </a:lnTo>
                  <a:lnTo>
                    <a:pt x="305109" y="462482"/>
                  </a:lnTo>
                  <a:lnTo>
                    <a:pt x="310866" y="457639"/>
                  </a:lnTo>
                  <a:lnTo>
                    <a:pt x="316623" y="452798"/>
                  </a:lnTo>
                  <a:lnTo>
                    <a:pt x="322379" y="447959"/>
                  </a:lnTo>
                  <a:lnTo>
                    <a:pt x="328136" y="443123"/>
                  </a:lnTo>
                  <a:lnTo>
                    <a:pt x="333893" y="438291"/>
                  </a:lnTo>
                  <a:lnTo>
                    <a:pt x="339650" y="433464"/>
                  </a:lnTo>
                  <a:lnTo>
                    <a:pt x="345407" y="428644"/>
                  </a:lnTo>
                  <a:lnTo>
                    <a:pt x="351163" y="423832"/>
                  </a:lnTo>
                  <a:lnTo>
                    <a:pt x="356920" y="419029"/>
                  </a:lnTo>
                  <a:lnTo>
                    <a:pt x="362677" y="414238"/>
                  </a:lnTo>
                  <a:lnTo>
                    <a:pt x="368434" y="409462"/>
                  </a:lnTo>
                  <a:lnTo>
                    <a:pt x="374190" y="404701"/>
                  </a:lnTo>
                  <a:lnTo>
                    <a:pt x="379947" y="399960"/>
                  </a:lnTo>
                  <a:lnTo>
                    <a:pt x="385704" y="395241"/>
                  </a:lnTo>
                  <a:lnTo>
                    <a:pt x="391461" y="390549"/>
                  </a:lnTo>
                  <a:lnTo>
                    <a:pt x="397218" y="385886"/>
                  </a:lnTo>
                  <a:lnTo>
                    <a:pt x="402974" y="381258"/>
                  </a:lnTo>
                  <a:lnTo>
                    <a:pt x="408731" y="376669"/>
                  </a:lnTo>
                  <a:lnTo>
                    <a:pt x="414488" y="372125"/>
                  </a:lnTo>
                  <a:lnTo>
                    <a:pt x="420245" y="367631"/>
                  </a:lnTo>
                  <a:lnTo>
                    <a:pt x="426001" y="363194"/>
                  </a:lnTo>
                  <a:lnTo>
                    <a:pt x="431758" y="358820"/>
                  </a:lnTo>
                  <a:lnTo>
                    <a:pt x="437515" y="354515"/>
                  </a:lnTo>
                  <a:lnTo>
                    <a:pt x="443272" y="350287"/>
                  </a:lnTo>
                  <a:lnTo>
                    <a:pt x="449029" y="346143"/>
                  </a:lnTo>
                  <a:lnTo>
                    <a:pt x="454785" y="342087"/>
                  </a:lnTo>
                  <a:lnTo>
                    <a:pt x="460542" y="338124"/>
                  </a:lnTo>
                  <a:lnTo>
                    <a:pt x="466299" y="334260"/>
                  </a:lnTo>
                  <a:lnTo>
                    <a:pt x="472056" y="330494"/>
                  </a:lnTo>
                  <a:lnTo>
                    <a:pt x="477813" y="326827"/>
                  </a:lnTo>
                  <a:lnTo>
                    <a:pt x="483569" y="323254"/>
                  </a:lnTo>
                  <a:lnTo>
                    <a:pt x="489326" y="319771"/>
                  </a:lnTo>
                  <a:lnTo>
                    <a:pt x="495083" y="316366"/>
                  </a:lnTo>
                  <a:lnTo>
                    <a:pt x="500840" y="313028"/>
                  </a:lnTo>
                  <a:lnTo>
                    <a:pt x="506596" y="309739"/>
                  </a:lnTo>
                  <a:lnTo>
                    <a:pt x="512353" y="306482"/>
                  </a:lnTo>
                  <a:lnTo>
                    <a:pt x="518110" y="303235"/>
                  </a:lnTo>
                  <a:lnTo>
                    <a:pt x="523867" y="299979"/>
                  </a:lnTo>
                  <a:lnTo>
                    <a:pt x="529624" y="296692"/>
                  </a:lnTo>
                  <a:lnTo>
                    <a:pt x="535380" y="293353"/>
                  </a:lnTo>
                  <a:lnTo>
                    <a:pt x="541137" y="289945"/>
                  </a:lnTo>
                  <a:lnTo>
                    <a:pt x="546894" y="286453"/>
                  </a:lnTo>
                  <a:lnTo>
                    <a:pt x="552651" y="282864"/>
                  </a:lnTo>
                  <a:lnTo>
                    <a:pt x="558408" y="279170"/>
                  </a:lnTo>
                  <a:lnTo>
                    <a:pt x="564164" y="275364"/>
                  </a:lnTo>
                  <a:lnTo>
                    <a:pt x="569921" y="271445"/>
                  </a:lnTo>
                  <a:lnTo>
                    <a:pt x="575678" y="267413"/>
                  </a:lnTo>
                  <a:lnTo>
                    <a:pt x="581435" y="263269"/>
                  </a:lnTo>
                  <a:lnTo>
                    <a:pt x="587191" y="259020"/>
                  </a:lnTo>
                  <a:lnTo>
                    <a:pt x="592948" y="254669"/>
                  </a:lnTo>
                  <a:lnTo>
                    <a:pt x="598705" y="250223"/>
                  </a:lnTo>
                  <a:lnTo>
                    <a:pt x="604462" y="245689"/>
                  </a:lnTo>
                  <a:lnTo>
                    <a:pt x="610219" y="241075"/>
                  </a:lnTo>
                  <a:lnTo>
                    <a:pt x="615975" y="236386"/>
                  </a:lnTo>
                  <a:lnTo>
                    <a:pt x="621732" y="231630"/>
                  </a:lnTo>
                  <a:lnTo>
                    <a:pt x="627489" y="226814"/>
                  </a:lnTo>
                  <a:lnTo>
                    <a:pt x="633246" y="221942"/>
                  </a:lnTo>
                  <a:lnTo>
                    <a:pt x="639002" y="217020"/>
                  </a:lnTo>
                  <a:lnTo>
                    <a:pt x="644759" y="212054"/>
                  </a:lnTo>
                  <a:lnTo>
                    <a:pt x="650516" y="207047"/>
                  </a:lnTo>
                  <a:lnTo>
                    <a:pt x="656273" y="202005"/>
                  </a:lnTo>
                  <a:lnTo>
                    <a:pt x="662030" y="196929"/>
                  </a:lnTo>
                  <a:lnTo>
                    <a:pt x="667786" y="191825"/>
                  </a:lnTo>
                  <a:lnTo>
                    <a:pt x="673543" y="186694"/>
                  </a:lnTo>
                  <a:lnTo>
                    <a:pt x="679300" y="181539"/>
                  </a:lnTo>
                  <a:lnTo>
                    <a:pt x="685057" y="176362"/>
                  </a:lnTo>
                  <a:lnTo>
                    <a:pt x="690814" y="171165"/>
                  </a:lnTo>
                  <a:lnTo>
                    <a:pt x="696570" y="165951"/>
                  </a:lnTo>
                  <a:lnTo>
                    <a:pt x="702327" y="160721"/>
                  </a:lnTo>
                  <a:lnTo>
                    <a:pt x="708084" y="155475"/>
                  </a:lnTo>
                  <a:lnTo>
                    <a:pt x="713841" y="150216"/>
                  </a:lnTo>
                  <a:lnTo>
                    <a:pt x="719597" y="144945"/>
                  </a:lnTo>
                  <a:lnTo>
                    <a:pt x="725354" y="139662"/>
                  </a:lnTo>
                  <a:lnTo>
                    <a:pt x="731111" y="134368"/>
                  </a:lnTo>
                  <a:lnTo>
                    <a:pt x="736868" y="129065"/>
                  </a:lnTo>
                  <a:lnTo>
                    <a:pt x="742625" y="123753"/>
                  </a:lnTo>
                  <a:lnTo>
                    <a:pt x="748381" y="118432"/>
                  </a:lnTo>
                  <a:lnTo>
                    <a:pt x="754138" y="113103"/>
                  </a:lnTo>
                  <a:lnTo>
                    <a:pt x="759895" y="107767"/>
                  </a:lnTo>
                  <a:lnTo>
                    <a:pt x="765652" y="102424"/>
                  </a:lnTo>
                  <a:lnTo>
                    <a:pt x="771409" y="97075"/>
                  </a:lnTo>
                  <a:lnTo>
                    <a:pt x="777165" y="91719"/>
                  </a:lnTo>
                  <a:lnTo>
                    <a:pt x="782922" y="86358"/>
                  </a:lnTo>
                  <a:lnTo>
                    <a:pt x="788679" y="80992"/>
                  </a:lnTo>
                  <a:lnTo>
                    <a:pt x="794436" y="75620"/>
                  </a:lnTo>
                  <a:lnTo>
                    <a:pt x="800192" y="70244"/>
                  </a:lnTo>
                  <a:lnTo>
                    <a:pt x="805949" y="64863"/>
                  </a:lnTo>
                  <a:lnTo>
                    <a:pt x="811706" y="59478"/>
                  </a:lnTo>
                  <a:lnTo>
                    <a:pt x="817463" y="54088"/>
                  </a:lnTo>
                  <a:lnTo>
                    <a:pt x="823220" y="48695"/>
                  </a:lnTo>
                  <a:lnTo>
                    <a:pt x="828976" y="43298"/>
                  </a:lnTo>
                  <a:lnTo>
                    <a:pt x="834733" y="37897"/>
                  </a:lnTo>
                  <a:lnTo>
                    <a:pt x="840490" y="32492"/>
                  </a:lnTo>
                  <a:lnTo>
                    <a:pt x="846247" y="27085"/>
                  </a:lnTo>
                  <a:lnTo>
                    <a:pt x="852003" y="21674"/>
                  </a:lnTo>
                  <a:lnTo>
                    <a:pt x="857760" y="16259"/>
                  </a:lnTo>
                  <a:lnTo>
                    <a:pt x="863517" y="10842"/>
                  </a:lnTo>
                  <a:lnTo>
                    <a:pt x="869274" y="5422"/>
                  </a:lnTo>
                  <a:lnTo>
                    <a:pt x="875031" y="0"/>
                  </a:lnTo>
                  <a:lnTo>
                    <a:pt x="87503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792168" y="2120964"/>
              <a:ext cx="797157" cy="646797"/>
            </a:xfrm>
            <a:custGeom>
              <a:avLst/>
              <a:pathLst>
                <a:path w="797157" h="646797">
                  <a:moveTo>
                    <a:pt x="797157" y="0"/>
                  </a:moveTo>
                  <a:lnTo>
                    <a:pt x="797157" y="0"/>
                  </a:lnTo>
                  <a:lnTo>
                    <a:pt x="791401" y="4696"/>
                  </a:lnTo>
                  <a:lnTo>
                    <a:pt x="785644" y="9392"/>
                  </a:lnTo>
                  <a:lnTo>
                    <a:pt x="779887" y="14088"/>
                  </a:lnTo>
                  <a:lnTo>
                    <a:pt x="774130" y="18784"/>
                  </a:lnTo>
                  <a:lnTo>
                    <a:pt x="768373" y="23479"/>
                  </a:lnTo>
                  <a:lnTo>
                    <a:pt x="762617" y="28173"/>
                  </a:lnTo>
                  <a:lnTo>
                    <a:pt x="756860" y="32866"/>
                  </a:lnTo>
                  <a:lnTo>
                    <a:pt x="751103" y="37556"/>
                  </a:lnTo>
                  <a:lnTo>
                    <a:pt x="745346" y="42245"/>
                  </a:lnTo>
                  <a:lnTo>
                    <a:pt x="739590" y="46930"/>
                  </a:lnTo>
                  <a:lnTo>
                    <a:pt x="733833" y="51613"/>
                  </a:lnTo>
                  <a:lnTo>
                    <a:pt x="728076" y="56291"/>
                  </a:lnTo>
                  <a:lnTo>
                    <a:pt x="722319" y="60965"/>
                  </a:lnTo>
                  <a:lnTo>
                    <a:pt x="716562" y="65633"/>
                  </a:lnTo>
                  <a:lnTo>
                    <a:pt x="710806" y="70294"/>
                  </a:lnTo>
                  <a:lnTo>
                    <a:pt x="705049" y="74948"/>
                  </a:lnTo>
                  <a:lnTo>
                    <a:pt x="699292" y="79593"/>
                  </a:lnTo>
                  <a:lnTo>
                    <a:pt x="693535" y="84228"/>
                  </a:lnTo>
                  <a:lnTo>
                    <a:pt x="687779" y="88851"/>
                  </a:lnTo>
                  <a:lnTo>
                    <a:pt x="682022" y="93461"/>
                  </a:lnTo>
                  <a:lnTo>
                    <a:pt x="676265" y="98056"/>
                  </a:lnTo>
                  <a:lnTo>
                    <a:pt x="670508" y="102633"/>
                  </a:lnTo>
                  <a:lnTo>
                    <a:pt x="664751" y="107190"/>
                  </a:lnTo>
                  <a:lnTo>
                    <a:pt x="658995" y="111724"/>
                  </a:lnTo>
                  <a:lnTo>
                    <a:pt x="653238" y="116233"/>
                  </a:lnTo>
                  <a:lnTo>
                    <a:pt x="647481" y="120712"/>
                  </a:lnTo>
                  <a:lnTo>
                    <a:pt x="641724" y="125158"/>
                  </a:lnTo>
                  <a:lnTo>
                    <a:pt x="635967" y="129567"/>
                  </a:lnTo>
                  <a:lnTo>
                    <a:pt x="630211" y="133935"/>
                  </a:lnTo>
                  <a:lnTo>
                    <a:pt x="624454" y="138256"/>
                  </a:lnTo>
                  <a:lnTo>
                    <a:pt x="618697" y="142525"/>
                  </a:lnTo>
                  <a:lnTo>
                    <a:pt x="612940" y="146737"/>
                  </a:lnTo>
                  <a:lnTo>
                    <a:pt x="607184" y="150886"/>
                  </a:lnTo>
                  <a:lnTo>
                    <a:pt x="601427" y="154966"/>
                  </a:lnTo>
                  <a:lnTo>
                    <a:pt x="595670" y="158972"/>
                  </a:lnTo>
                  <a:lnTo>
                    <a:pt x="589913" y="162898"/>
                  </a:lnTo>
                  <a:lnTo>
                    <a:pt x="584156" y="166740"/>
                  </a:lnTo>
                  <a:lnTo>
                    <a:pt x="578400" y="170494"/>
                  </a:lnTo>
                  <a:lnTo>
                    <a:pt x="572643" y="174157"/>
                  </a:lnTo>
                  <a:lnTo>
                    <a:pt x="566886" y="177729"/>
                  </a:lnTo>
                  <a:lnTo>
                    <a:pt x="561129" y="181211"/>
                  </a:lnTo>
                  <a:lnTo>
                    <a:pt x="555372" y="184606"/>
                  </a:lnTo>
                  <a:lnTo>
                    <a:pt x="549616" y="187921"/>
                  </a:lnTo>
                  <a:lnTo>
                    <a:pt x="543859" y="191164"/>
                  </a:lnTo>
                  <a:lnTo>
                    <a:pt x="538102" y="194348"/>
                  </a:lnTo>
                  <a:lnTo>
                    <a:pt x="532345" y="197485"/>
                  </a:lnTo>
                  <a:lnTo>
                    <a:pt x="526589" y="200593"/>
                  </a:lnTo>
                  <a:lnTo>
                    <a:pt x="520832" y="203689"/>
                  </a:lnTo>
                  <a:lnTo>
                    <a:pt x="515075" y="206792"/>
                  </a:lnTo>
                  <a:lnTo>
                    <a:pt x="509318" y="209919"/>
                  </a:lnTo>
                  <a:lnTo>
                    <a:pt x="503561" y="213089"/>
                  </a:lnTo>
                  <a:lnTo>
                    <a:pt x="497805" y="216317"/>
                  </a:lnTo>
                  <a:lnTo>
                    <a:pt x="492048" y="219618"/>
                  </a:lnTo>
                  <a:lnTo>
                    <a:pt x="486291" y="223003"/>
                  </a:lnTo>
                  <a:lnTo>
                    <a:pt x="480534" y="226482"/>
                  </a:lnTo>
                  <a:lnTo>
                    <a:pt x="474778" y="230061"/>
                  </a:lnTo>
                  <a:lnTo>
                    <a:pt x="469021" y="233742"/>
                  </a:lnTo>
                  <a:lnTo>
                    <a:pt x="463264" y="237528"/>
                  </a:lnTo>
                  <a:lnTo>
                    <a:pt x="457507" y="241416"/>
                  </a:lnTo>
                  <a:lnTo>
                    <a:pt x="451750" y="245406"/>
                  </a:lnTo>
                  <a:lnTo>
                    <a:pt x="445994" y="249492"/>
                  </a:lnTo>
                  <a:lnTo>
                    <a:pt x="440237" y="253669"/>
                  </a:lnTo>
                  <a:lnTo>
                    <a:pt x="434480" y="257933"/>
                  </a:lnTo>
                  <a:lnTo>
                    <a:pt x="428723" y="262277"/>
                  </a:lnTo>
                  <a:lnTo>
                    <a:pt x="422966" y="266696"/>
                  </a:lnTo>
                  <a:lnTo>
                    <a:pt x="417210" y="271183"/>
                  </a:lnTo>
                  <a:lnTo>
                    <a:pt x="411453" y="275733"/>
                  </a:lnTo>
                  <a:lnTo>
                    <a:pt x="405696" y="280341"/>
                  </a:lnTo>
                  <a:lnTo>
                    <a:pt x="399939" y="285001"/>
                  </a:lnTo>
                  <a:lnTo>
                    <a:pt x="394183" y="289708"/>
                  </a:lnTo>
                  <a:lnTo>
                    <a:pt x="388426" y="294459"/>
                  </a:lnTo>
                  <a:lnTo>
                    <a:pt x="382669" y="299250"/>
                  </a:lnTo>
                  <a:lnTo>
                    <a:pt x="376912" y="304077"/>
                  </a:lnTo>
                  <a:lnTo>
                    <a:pt x="371155" y="308937"/>
                  </a:lnTo>
                  <a:lnTo>
                    <a:pt x="365399" y="313827"/>
                  </a:lnTo>
                  <a:lnTo>
                    <a:pt x="359642" y="318745"/>
                  </a:lnTo>
                  <a:lnTo>
                    <a:pt x="353885" y="323688"/>
                  </a:lnTo>
                  <a:lnTo>
                    <a:pt x="348128" y="328655"/>
                  </a:lnTo>
                  <a:lnTo>
                    <a:pt x="342371" y="333642"/>
                  </a:lnTo>
                  <a:lnTo>
                    <a:pt x="336615" y="338650"/>
                  </a:lnTo>
                  <a:lnTo>
                    <a:pt x="330858" y="343677"/>
                  </a:lnTo>
                  <a:lnTo>
                    <a:pt x="325101" y="348720"/>
                  </a:lnTo>
                  <a:lnTo>
                    <a:pt x="319344" y="353780"/>
                  </a:lnTo>
                  <a:lnTo>
                    <a:pt x="313588" y="358854"/>
                  </a:lnTo>
                  <a:lnTo>
                    <a:pt x="307831" y="363943"/>
                  </a:lnTo>
                  <a:lnTo>
                    <a:pt x="302074" y="369045"/>
                  </a:lnTo>
                  <a:lnTo>
                    <a:pt x="296317" y="374159"/>
                  </a:lnTo>
                  <a:lnTo>
                    <a:pt x="290560" y="379285"/>
                  </a:lnTo>
                  <a:lnTo>
                    <a:pt x="284804" y="384422"/>
                  </a:lnTo>
                  <a:lnTo>
                    <a:pt x="279047" y="389571"/>
                  </a:lnTo>
                  <a:lnTo>
                    <a:pt x="273290" y="394729"/>
                  </a:lnTo>
                  <a:lnTo>
                    <a:pt x="267533" y="399897"/>
                  </a:lnTo>
                  <a:lnTo>
                    <a:pt x="261777" y="405074"/>
                  </a:lnTo>
                  <a:lnTo>
                    <a:pt x="256020" y="410260"/>
                  </a:lnTo>
                  <a:lnTo>
                    <a:pt x="250263" y="415455"/>
                  </a:lnTo>
                  <a:lnTo>
                    <a:pt x="244506" y="420658"/>
                  </a:lnTo>
                  <a:lnTo>
                    <a:pt x="238749" y="425869"/>
                  </a:lnTo>
                  <a:lnTo>
                    <a:pt x="232993" y="431088"/>
                  </a:lnTo>
                  <a:lnTo>
                    <a:pt x="227236" y="436314"/>
                  </a:lnTo>
                  <a:lnTo>
                    <a:pt x="221479" y="441547"/>
                  </a:lnTo>
                  <a:lnTo>
                    <a:pt x="215722" y="446787"/>
                  </a:lnTo>
                  <a:lnTo>
                    <a:pt x="209965" y="452034"/>
                  </a:lnTo>
                  <a:lnTo>
                    <a:pt x="204209" y="457287"/>
                  </a:lnTo>
                  <a:lnTo>
                    <a:pt x="198452" y="462547"/>
                  </a:lnTo>
                  <a:lnTo>
                    <a:pt x="192695" y="467813"/>
                  </a:lnTo>
                  <a:lnTo>
                    <a:pt x="186938" y="473085"/>
                  </a:lnTo>
                  <a:lnTo>
                    <a:pt x="181182" y="478363"/>
                  </a:lnTo>
                  <a:lnTo>
                    <a:pt x="175425" y="483647"/>
                  </a:lnTo>
                  <a:lnTo>
                    <a:pt x="169668" y="488936"/>
                  </a:lnTo>
                  <a:lnTo>
                    <a:pt x="163911" y="494230"/>
                  </a:lnTo>
                  <a:lnTo>
                    <a:pt x="158154" y="499530"/>
                  </a:lnTo>
                  <a:lnTo>
                    <a:pt x="152398" y="504835"/>
                  </a:lnTo>
                  <a:lnTo>
                    <a:pt x="146641" y="510145"/>
                  </a:lnTo>
                  <a:lnTo>
                    <a:pt x="140884" y="515460"/>
                  </a:lnTo>
                  <a:lnTo>
                    <a:pt x="135127" y="520780"/>
                  </a:lnTo>
                  <a:lnTo>
                    <a:pt x="129370" y="526104"/>
                  </a:lnTo>
                  <a:lnTo>
                    <a:pt x="123614" y="531433"/>
                  </a:lnTo>
                  <a:lnTo>
                    <a:pt x="117857" y="536767"/>
                  </a:lnTo>
                  <a:lnTo>
                    <a:pt x="112100" y="542104"/>
                  </a:lnTo>
                  <a:lnTo>
                    <a:pt x="106343" y="547447"/>
                  </a:lnTo>
                  <a:lnTo>
                    <a:pt x="100587" y="552793"/>
                  </a:lnTo>
                  <a:lnTo>
                    <a:pt x="94830" y="558143"/>
                  </a:lnTo>
                  <a:lnTo>
                    <a:pt x="89073" y="563498"/>
                  </a:lnTo>
                  <a:lnTo>
                    <a:pt x="83316" y="568856"/>
                  </a:lnTo>
                  <a:lnTo>
                    <a:pt x="77559" y="574218"/>
                  </a:lnTo>
                  <a:lnTo>
                    <a:pt x="71803" y="579584"/>
                  </a:lnTo>
                  <a:lnTo>
                    <a:pt x="66046" y="584954"/>
                  </a:lnTo>
                  <a:lnTo>
                    <a:pt x="60289" y="590327"/>
                  </a:lnTo>
                  <a:lnTo>
                    <a:pt x="54532" y="595704"/>
                  </a:lnTo>
                  <a:lnTo>
                    <a:pt x="48776" y="601084"/>
                  </a:lnTo>
                  <a:lnTo>
                    <a:pt x="43019" y="606467"/>
                  </a:lnTo>
                  <a:lnTo>
                    <a:pt x="37262" y="611854"/>
                  </a:lnTo>
                  <a:lnTo>
                    <a:pt x="31505" y="617244"/>
                  </a:lnTo>
                  <a:lnTo>
                    <a:pt x="25748" y="622637"/>
                  </a:lnTo>
                  <a:lnTo>
                    <a:pt x="19992" y="628033"/>
                  </a:lnTo>
                  <a:lnTo>
                    <a:pt x="14235" y="633433"/>
                  </a:lnTo>
                  <a:lnTo>
                    <a:pt x="8478" y="638835"/>
                  </a:lnTo>
                  <a:lnTo>
                    <a:pt x="2721" y="644240"/>
                  </a:lnTo>
                  <a:lnTo>
                    <a:pt x="0" y="6467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737752" y="2070570"/>
              <a:ext cx="851574" cy="697191"/>
            </a:xfrm>
            <a:custGeom>
              <a:avLst/>
              <a:pathLst>
                <a:path w="851574" h="697191">
                  <a:moveTo>
                    <a:pt x="0" y="697191"/>
                  </a:moveTo>
                  <a:lnTo>
                    <a:pt x="5326" y="692497"/>
                  </a:lnTo>
                  <a:lnTo>
                    <a:pt x="11083" y="687425"/>
                  </a:lnTo>
                  <a:lnTo>
                    <a:pt x="16840" y="682352"/>
                  </a:lnTo>
                  <a:lnTo>
                    <a:pt x="22597" y="677280"/>
                  </a:lnTo>
                  <a:lnTo>
                    <a:pt x="28353" y="672207"/>
                  </a:lnTo>
                  <a:lnTo>
                    <a:pt x="34110" y="667135"/>
                  </a:lnTo>
                  <a:lnTo>
                    <a:pt x="39867" y="662062"/>
                  </a:lnTo>
                  <a:lnTo>
                    <a:pt x="45624" y="656990"/>
                  </a:lnTo>
                  <a:lnTo>
                    <a:pt x="51381" y="651917"/>
                  </a:lnTo>
                  <a:lnTo>
                    <a:pt x="57137" y="646845"/>
                  </a:lnTo>
                  <a:lnTo>
                    <a:pt x="62894" y="641773"/>
                  </a:lnTo>
                  <a:lnTo>
                    <a:pt x="68651" y="636701"/>
                  </a:lnTo>
                  <a:lnTo>
                    <a:pt x="74408" y="631628"/>
                  </a:lnTo>
                  <a:lnTo>
                    <a:pt x="80165" y="626556"/>
                  </a:lnTo>
                  <a:lnTo>
                    <a:pt x="85921" y="621484"/>
                  </a:lnTo>
                  <a:lnTo>
                    <a:pt x="91678" y="616412"/>
                  </a:lnTo>
                  <a:lnTo>
                    <a:pt x="97435" y="611341"/>
                  </a:lnTo>
                  <a:lnTo>
                    <a:pt x="103192" y="606269"/>
                  </a:lnTo>
                  <a:lnTo>
                    <a:pt x="108948" y="601197"/>
                  </a:lnTo>
                  <a:lnTo>
                    <a:pt x="114705" y="596126"/>
                  </a:lnTo>
                  <a:lnTo>
                    <a:pt x="120462" y="591054"/>
                  </a:lnTo>
                  <a:lnTo>
                    <a:pt x="126219" y="585983"/>
                  </a:lnTo>
                  <a:lnTo>
                    <a:pt x="131976" y="580912"/>
                  </a:lnTo>
                  <a:lnTo>
                    <a:pt x="137732" y="575841"/>
                  </a:lnTo>
                  <a:lnTo>
                    <a:pt x="143489" y="570770"/>
                  </a:lnTo>
                  <a:lnTo>
                    <a:pt x="149246" y="565700"/>
                  </a:lnTo>
                  <a:lnTo>
                    <a:pt x="155003" y="560630"/>
                  </a:lnTo>
                  <a:lnTo>
                    <a:pt x="160759" y="555560"/>
                  </a:lnTo>
                  <a:lnTo>
                    <a:pt x="166516" y="550490"/>
                  </a:lnTo>
                  <a:lnTo>
                    <a:pt x="172273" y="545421"/>
                  </a:lnTo>
                  <a:lnTo>
                    <a:pt x="178030" y="540352"/>
                  </a:lnTo>
                  <a:lnTo>
                    <a:pt x="183787" y="535284"/>
                  </a:lnTo>
                  <a:lnTo>
                    <a:pt x="189543" y="530216"/>
                  </a:lnTo>
                  <a:lnTo>
                    <a:pt x="195300" y="525148"/>
                  </a:lnTo>
                  <a:lnTo>
                    <a:pt x="201057" y="520082"/>
                  </a:lnTo>
                  <a:lnTo>
                    <a:pt x="206814" y="515015"/>
                  </a:lnTo>
                  <a:lnTo>
                    <a:pt x="212571" y="509950"/>
                  </a:lnTo>
                  <a:lnTo>
                    <a:pt x="218327" y="504885"/>
                  </a:lnTo>
                  <a:lnTo>
                    <a:pt x="224084" y="499822"/>
                  </a:lnTo>
                  <a:lnTo>
                    <a:pt x="229841" y="494759"/>
                  </a:lnTo>
                  <a:lnTo>
                    <a:pt x="235598" y="489697"/>
                  </a:lnTo>
                  <a:lnTo>
                    <a:pt x="241354" y="484637"/>
                  </a:lnTo>
                  <a:lnTo>
                    <a:pt x="247111" y="479578"/>
                  </a:lnTo>
                  <a:lnTo>
                    <a:pt x="252868" y="474521"/>
                  </a:lnTo>
                  <a:lnTo>
                    <a:pt x="258625" y="469465"/>
                  </a:lnTo>
                  <a:lnTo>
                    <a:pt x="264382" y="464411"/>
                  </a:lnTo>
                  <a:lnTo>
                    <a:pt x="270138" y="459360"/>
                  </a:lnTo>
                  <a:lnTo>
                    <a:pt x="275895" y="454311"/>
                  </a:lnTo>
                  <a:lnTo>
                    <a:pt x="281652" y="449264"/>
                  </a:lnTo>
                  <a:lnTo>
                    <a:pt x="287409" y="444221"/>
                  </a:lnTo>
                  <a:lnTo>
                    <a:pt x="293166" y="439180"/>
                  </a:lnTo>
                  <a:lnTo>
                    <a:pt x="298922" y="434144"/>
                  </a:lnTo>
                  <a:lnTo>
                    <a:pt x="304679" y="429112"/>
                  </a:lnTo>
                  <a:lnTo>
                    <a:pt x="310436" y="424084"/>
                  </a:lnTo>
                  <a:lnTo>
                    <a:pt x="316193" y="419061"/>
                  </a:lnTo>
                  <a:lnTo>
                    <a:pt x="321949" y="414045"/>
                  </a:lnTo>
                  <a:lnTo>
                    <a:pt x="327706" y="409035"/>
                  </a:lnTo>
                  <a:lnTo>
                    <a:pt x="333463" y="404032"/>
                  </a:lnTo>
                  <a:lnTo>
                    <a:pt x="339220" y="399037"/>
                  </a:lnTo>
                  <a:lnTo>
                    <a:pt x="344977" y="394051"/>
                  </a:lnTo>
                  <a:lnTo>
                    <a:pt x="350733" y="389076"/>
                  </a:lnTo>
                  <a:lnTo>
                    <a:pt x="356490" y="384112"/>
                  </a:lnTo>
                  <a:lnTo>
                    <a:pt x="362247" y="379161"/>
                  </a:lnTo>
                  <a:lnTo>
                    <a:pt x="368004" y="374225"/>
                  </a:lnTo>
                  <a:lnTo>
                    <a:pt x="373760" y="369305"/>
                  </a:lnTo>
                  <a:lnTo>
                    <a:pt x="379517" y="364403"/>
                  </a:lnTo>
                  <a:lnTo>
                    <a:pt x="385274" y="359523"/>
                  </a:lnTo>
                  <a:lnTo>
                    <a:pt x="391031" y="354665"/>
                  </a:lnTo>
                  <a:lnTo>
                    <a:pt x="396788" y="349834"/>
                  </a:lnTo>
                  <a:lnTo>
                    <a:pt x="402544" y="345032"/>
                  </a:lnTo>
                  <a:lnTo>
                    <a:pt x="408301" y="340263"/>
                  </a:lnTo>
                  <a:lnTo>
                    <a:pt x="414058" y="335532"/>
                  </a:lnTo>
                  <a:lnTo>
                    <a:pt x="419815" y="330842"/>
                  </a:lnTo>
                  <a:lnTo>
                    <a:pt x="425572" y="326199"/>
                  </a:lnTo>
                  <a:lnTo>
                    <a:pt x="431328" y="321607"/>
                  </a:lnTo>
                  <a:lnTo>
                    <a:pt x="437085" y="317074"/>
                  </a:lnTo>
                  <a:lnTo>
                    <a:pt x="442842" y="312604"/>
                  </a:lnTo>
                  <a:lnTo>
                    <a:pt x="448599" y="308205"/>
                  </a:lnTo>
                  <a:lnTo>
                    <a:pt x="454355" y="303882"/>
                  </a:lnTo>
                  <a:lnTo>
                    <a:pt x="460112" y="299643"/>
                  </a:lnTo>
                  <a:lnTo>
                    <a:pt x="465869" y="295493"/>
                  </a:lnTo>
                  <a:lnTo>
                    <a:pt x="471626" y="291438"/>
                  </a:lnTo>
                  <a:lnTo>
                    <a:pt x="477383" y="287483"/>
                  </a:lnTo>
                  <a:lnTo>
                    <a:pt x="483139" y="283630"/>
                  </a:lnTo>
                  <a:lnTo>
                    <a:pt x="488896" y="279880"/>
                  </a:lnTo>
                  <a:lnTo>
                    <a:pt x="494653" y="276234"/>
                  </a:lnTo>
                  <a:lnTo>
                    <a:pt x="500410" y="272686"/>
                  </a:lnTo>
                  <a:lnTo>
                    <a:pt x="506167" y="269230"/>
                  </a:lnTo>
                  <a:lnTo>
                    <a:pt x="511923" y="265856"/>
                  </a:lnTo>
                  <a:lnTo>
                    <a:pt x="517680" y="262551"/>
                  </a:lnTo>
                  <a:lnTo>
                    <a:pt x="523437" y="259300"/>
                  </a:lnTo>
                  <a:lnTo>
                    <a:pt x="529194" y="256083"/>
                  </a:lnTo>
                  <a:lnTo>
                    <a:pt x="534950" y="252882"/>
                  </a:lnTo>
                  <a:lnTo>
                    <a:pt x="540707" y="249677"/>
                  </a:lnTo>
                  <a:lnTo>
                    <a:pt x="546464" y="246446"/>
                  </a:lnTo>
                  <a:lnTo>
                    <a:pt x="552221" y="243171"/>
                  </a:lnTo>
                  <a:lnTo>
                    <a:pt x="557978" y="239836"/>
                  </a:lnTo>
                  <a:lnTo>
                    <a:pt x="563734" y="236425"/>
                  </a:lnTo>
                  <a:lnTo>
                    <a:pt x="569491" y="232926"/>
                  </a:lnTo>
                  <a:lnTo>
                    <a:pt x="575248" y="229333"/>
                  </a:lnTo>
                  <a:lnTo>
                    <a:pt x="581005" y="225638"/>
                  </a:lnTo>
                  <a:lnTo>
                    <a:pt x="586761" y="221840"/>
                  </a:lnTo>
                  <a:lnTo>
                    <a:pt x="592518" y="217938"/>
                  </a:lnTo>
                  <a:lnTo>
                    <a:pt x="598275" y="213935"/>
                  </a:lnTo>
                  <a:lnTo>
                    <a:pt x="604032" y="209835"/>
                  </a:lnTo>
                  <a:lnTo>
                    <a:pt x="609789" y="205642"/>
                  </a:lnTo>
                  <a:lnTo>
                    <a:pt x="615545" y="201362"/>
                  </a:lnTo>
                  <a:lnTo>
                    <a:pt x="621302" y="197003"/>
                  </a:lnTo>
                  <a:lnTo>
                    <a:pt x="627059" y="192569"/>
                  </a:lnTo>
                  <a:lnTo>
                    <a:pt x="632816" y="188069"/>
                  </a:lnTo>
                  <a:lnTo>
                    <a:pt x="638573" y="183507"/>
                  </a:lnTo>
                  <a:lnTo>
                    <a:pt x="644329" y="178891"/>
                  </a:lnTo>
                  <a:lnTo>
                    <a:pt x="650086" y="174225"/>
                  </a:lnTo>
                  <a:lnTo>
                    <a:pt x="655843" y="169515"/>
                  </a:lnTo>
                  <a:lnTo>
                    <a:pt x="661600" y="164766"/>
                  </a:lnTo>
                  <a:lnTo>
                    <a:pt x="667356" y="159981"/>
                  </a:lnTo>
                  <a:lnTo>
                    <a:pt x="673113" y="155165"/>
                  </a:lnTo>
                  <a:lnTo>
                    <a:pt x="678870" y="150321"/>
                  </a:lnTo>
                  <a:lnTo>
                    <a:pt x="684627" y="145452"/>
                  </a:lnTo>
                  <a:lnTo>
                    <a:pt x="690384" y="140561"/>
                  </a:lnTo>
                  <a:lnTo>
                    <a:pt x="696140" y="135650"/>
                  </a:lnTo>
                  <a:lnTo>
                    <a:pt x="701897" y="130722"/>
                  </a:lnTo>
                  <a:lnTo>
                    <a:pt x="707654" y="125779"/>
                  </a:lnTo>
                  <a:lnTo>
                    <a:pt x="713411" y="120822"/>
                  </a:lnTo>
                  <a:lnTo>
                    <a:pt x="719168" y="115852"/>
                  </a:lnTo>
                  <a:lnTo>
                    <a:pt x="724924" y="110872"/>
                  </a:lnTo>
                  <a:lnTo>
                    <a:pt x="730681" y="105882"/>
                  </a:lnTo>
                  <a:lnTo>
                    <a:pt x="736438" y="100883"/>
                  </a:lnTo>
                  <a:lnTo>
                    <a:pt x="742195" y="95877"/>
                  </a:lnTo>
                  <a:lnTo>
                    <a:pt x="747951" y="90863"/>
                  </a:lnTo>
                  <a:lnTo>
                    <a:pt x="753708" y="85844"/>
                  </a:lnTo>
                  <a:lnTo>
                    <a:pt x="759465" y="80819"/>
                  </a:lnTo>
                  <a:lnTo>
                    <a:pt x="765222" y="75789"/>
                  </a:lnTo>
                  <a:lnTo>
                    <a:pt x="770979" y="70754"/>
                  </a:lnTo>
                  <a:lnTo>
                    <a:pt x="776735" y="65716"/>
                  </a:lnTo>
                  <a:lnTo>
                    <a:pt x="782492" y="60674"/>
                  </a:lnTo>
                  <a:lnTo>
                    <a:pt x="788249" y="55629"/>
                  </a:lnTo>
                  <a:lnTo>
                    <a:pt x="794006" y="50582"/>
                  </a:lnTo>
                  <a:lnTo>
                    <a:pt x="799762" y="45531"/>
                  </a:lnTo>
                  <a:lnTo>
                    <a:pt x="805519" y="40479"/>
                  </a:lnTo>
                  <a:lnTo>
                    <a:pt x="811276" y="35424"/>
                  </a:lnTo>
                  <a:lnTo>
                    <a:pt x="817033" y="30368"/>
                  </a:lnTo>
                  <a:lnTo>
                    <a:pt x="822790" y="25309"/>
                  </a:lnTo>
                  <a:lnTo>
                    <a:pt x="828546" y="20250"/>
                  </a:lnTo>
                  <a:lnTo>
                    <a:pt x="834303" y="15189"/>
                  </a:lnTo>
                  <a:lnTo>
                    <a:pt x="840060" y="10127"/>
                  </a:lnTo>
                  <a:lnTo>
                    <a:pt x="845817" y="5064"/>
                  </a:lnTo>
                  <a:lnTo>
                    <a:pt x="851574" y="0"/>
                  </a:lnTo>
                  <a:lnTo>
                    <a:pt x="851574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773556" y="2739473"/>
              <a:ext cx="56576" cy="5657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809184" y="2734804"/>
              <a:ext cx="65915" cy="6591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847279" y="2732601"/>
              <a:ext cx="70321" cy="7032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887020" y="2732044"/>
              <a:ext cx="71434" cy="7143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931864" y="2736591"/>
              <a:ext cx="62341" cy="6234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992266" y="2756695"/>
              <a:ext cx="22132" cy="2213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237242" y="2759887"/>
              <a:ext cx="15748" cy="1574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620069" y="2739738"/>
              <a:ext cx="56046" cy="5604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648972" y="2728344"/>
              <a:ext cx="78833" cy="7883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696355" y="2735430"/>
              <a:ext cx="64663" cy="6466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738229" y="2737006"/>
              <a:ext cx="61511" cy="6151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787306" y="2537382"/>
              <a:ext cx="43950" cy="4395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816279" y="2734461"/>
              <a:ext cx="66600" cy="6660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861075" y="2509922"/>
              <a:ext cx="57602" cy="5760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885658" y="2520890"/>
              <a:ext cx="89032" cy="8903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931648" y="2526851"/>
              <a:ext cx="77646" cy="7764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960464" y="2428574"/>
              <a:ext cx="100610" cy="10061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05954" y="2424555"/>
              <a:ext cx="90224" cy="9022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039835" y="2354706"/>
              <a:ext cx="103057" cy="10305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79604" y="2325362"/>
              <a:ext cx="104115" cy="10411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125878" y="2297653"/>
              <a:ext cx="92162" cy="9216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78381" y="2267209"/>
              <a:ext cx="67751" cy="6775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227588" y="2262401"/>
              <a:ext cx="49932" cy="4993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250265" y="2239285"/>
              <a:ext cx="85174" cy="8517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357374" y="384404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357374" y="373310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357374" y="362178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357374" y="350630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357374" y="340048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357374" y="329467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357374" y="317919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357374" y="306786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742286" y="3095097"/>
              <a:ext cx="847039" cy="748944"/>
            </a:xfrm>
            <a:custGeom>
              <a:avLst/>
              <a:pathLst>
                <a:path w="847039" h="748944">
                  <a:moveTo>
                    <a:pt x="0" y="748944"/>
                  </a:moveTo>
                  <a:lnTo>
                    <a:pt x="792" y="748380"/>
                  </a:lnTo>
                  <a:lnTo>
                    <a:pt x="6549" y="744277"/>
                  </a:lnTo>
                  <a:lnTo>
                    <a:pt x="12306" y="740172"/>
                  </a:lnTo>
                  <a:lnTo>
                    <a:pt x="18063" y="736065"/>
                  </a:lnTo>
                  <a:lnTo>
                    <a:pt x="23819" y="731956"/>
                  </a:lnTo>
                  <a:lnTo>
                    <a:pt x="29576" y="727845"/>
                  </a:lnTo>
                  <a:lnTo>
                    <a:pt x="35333" y="723732"/>
                  </a:lnTo>
                  <a:lnTo>
                    <a:pt x="41090" y="719617"/>
                  </a:lnTo>
                  <a:lnTo>
                    <a:pt x="46846" y="715499"/>
                  </a:lnTo>
                  <a:lnTo>
                    <a:pt x="52603" y="711378"/>
                  </a:lnTo>
                  <a:lnTo>
                    <a:pt x="58360" y="707255"/>
                  </a:lnTo>
                  <a:lnTo>
                    <a:pt x="64117" y="703130"/>
                  </a:lnTo>
                  <a:lnTo>
                    <a:pt x="69874" y="699001"/>
                  </a:lnTo>
                  <a:lnTo>
                    <a:pt x="75630" y="694870"/>
                  </a:lnTo>
                  <a:lnTo>
                    <a:pt x="81387" y="690736"/>
                  </a:lnTo>
                  <a:lnTo>
                    <a:pt x="87144" y="686598"/>
                  </a:lnTo>
                  <a:lnTo>
                    <a:pt x="92901" y="682458"/>
                  </a:lnTo>
                  <a:lnTo>
                    <a:pt x="98657" y="678314"/>
                  </a:lnTo>
                  <a:lnTo>
                    <a:pt x="104414" y="674167"/>
                  </a:lnTo>
                  <a:lnTo>
                    <a:pt x="110171" y="670016"/>
                  </a:lnTo>
                  <a:lnTo>
                    <a:pt x="115928" y="665861"/>
                  </a:lnTo>
                  <a:lnTo>
                    <a:pt x="121685" y="661703"/>
                  </a:lnTo>
                  <a:lnTo>
                    <a:pt x="127441" y="657540"/>
                  </a:lnTo>
                  <a:lnTo>
                    <a:pt x="133198" y="653374"/>
                  </a:lnTo>
                  <a:lnTo>
                    <a:pt x="138955" y="649202"/>
                  </a:lnTo>
                  <a:lnTo>
                    <a:pt x="144712" y="645027"/>
                  </a:lnTo>
                  <a:lnTo>
                    <a:pt x="150469" y="640846"/>
                  </a:lnTo>
                  <a:lnTo>
                    <a:pt x="156225" y="636661"/>
                  </a:lnTo>
                  <a:lnTo>
                    <a:pt x="161982" y="632471"/>
                  </a:lnTo>
                  <a:lnTo>
                    <a:pt x="167739" y="628275"/>
                  </a:lnTo>
                  <a:lnTo>
                    <a:pt x="173496" y="624073"/>
                  </a:lnTo>
                  <a:lnTo>
                    <a:pt x="179252" y="619866"/>
                  </a:lnTo>
                  <a:lnTo>
                    <a:pt x="185009" y="615652"/>
                  </a:lnTo>
                  <a:lnTo>
                    <a:pt x="190766" y="611433"/>
                  </a:lnTo>
                  <a:lnTo>
                    <a:pt x="196523" y="607206"/>
                  </a:lnTo>
                  <a:lnTo>
                    <a:pt x="202280" y="602972"/>
                  </a:lnTo>
                  <a:lnTo>
                    <a:pt x="208036" y="598731"/>
                  </a:lnTo>
                  <a:lnTo>
                    <a:pt x="213793" y="594483"/>
                  </a:lnTo>
                  <a:lnTo>
                    <a:pt x="219550" y="590226"/>
                  </a:lnTo>
                  <a:lnTo>
                    <a:pt x="225307" y="585961"/>
                  </a:lnTo>
                  <a:lnTo>
                    <a:pt x="231064" y="581687"/>
                  </a:lnTo>
                  <a:lnTo>
                    <a:pt x="236820" y="577403"/>
                  </a:lnTo>
                  <a:lnTo>
                    <a:pt x="242577" y="573110"/>
                  </a:lnTo>
                  <a:lnTo>
                    <a:pt x="248334" y="568807"/>
                  </a:lnTo>
                  <a:lnTo>
                    <a:pt x="254091" y="564493"/>
                  </a:lnTo>
                  <a:lnTo>
                    <a:pt x="259847" y="560168"/>
                  </a:lnTo>
                  <a:lnTo>
                    <a:pt x="265604" y="555830"/>
                  </a:lnTo>
                  <a:lnTo>
                    <a:pt x="271361" y="551481"/>
                  </a:lnTo>
                  <a:lnTo>
                    <a:pt x="277118" y="547118"/>
                  </a:lnTo>
                  <a:lnTo>
                    <a:pt x="282875" y="542742"/>
                  </a:lnTo>
                  <a:lnTo>
                    <a:pt x="288631" y="538351"/>
                  </a:lnTo>
                  <a:lnTo>
                    <a:pt x="294388" y="533944"/>
                  </a:lnTo>
                  <a:lnTo>
                    <a:pt x="300145" y="529522"/>
                  </a:lnTo>
                  <a:lnTo>
                    <a:pt x="305902" y="525083"/>
                  </a:lnTo>
                  <a:lnTo>
                    <a:pt x="311658" y="520627"/>
                  </a:lnTo>
                  <a:lnTo>
                    <a:pt x="317415" y="516151"/>
                  </a:lnTo>
                  <a:lnTo>
                    <a:pt x="323172" y="511657"/>
                  </a:lnTo>
                  <a:lnTo>
                    <a:pt x="328929" y="507141"/>
                  </a:lnTo>
                  <a:lnTo>
                    <a:pt x="334686" y="502605"/>
                  </a:lnTo>
                  <a:lnTo>
                    <a:pt x="340442" y="498045"/>
                  </a:lnTo>
                  <a:lnTo>
                    <a:pt x="346199" y="493462"/>
                  </a:lnTo>
                  <a:lnTo>
                    <a:pt x="351956" y="488854"/>
                  </a:lnTo>
                  <a:lnTo>
                    <a:pt x="357713" y="484221"/>
                  </a:lnTo>
                  <a:lnTo>
                    <a:pt x="363470" y="479560"/>
                  </a:lnTo>
                  <a:lnTo>
                    <a:pt x="369226" y="474871"/>
                  </a:lnTo>
                  <a:lnTo>
                    <a:pt x="374983" y="470153"/>
                  </a:lnTo>
                  <a:lnTo>
                    <a:pt x="380740" y="465405"/>
                  </a:lnTo>
                  <a:lnTo>
                    <a:pt x="386497" y="460625"/>
                  </a:lnTo>
                  <a:lnTo>
                    <a:pt x="392253" y="455813"/>
                  </a:lnTo>
                  <a:lnTo>
                    <a:pt x="398010" y="450968"/>
                  </a:lnTo>
                  <a:lnTo>
                    <a:pt x="403767" y="446089"/>
                  </a:lnTo>
                  <a:lnTo>
                    <a:pt x="409524" y="441176"/>
                  </a:lnTo>
                  <a:lnTo>
                    <a:pt x="415281" y="436229"/>
                  </a:lnTo>
                  <a:lnTo>
                    <a:pt x="421037" y="431247"/>
                  </a:lnTo>
                  <a:lnTo>
                    <a:pt x="426794" y="426231"/>
                  </a:lnTo>
                  <a:lnTo>
                    <a:pt x="432551" y="421182"/>
                  </a:lnTo>
                  <a:lnTo>
                    <a:pt x="438308" y="416102"/>
                  </a:lnTo>
                  <a:lnTo>
                    <a:pt x="444065" y="410991"/>
                  </a:lnTo>
                  <a:lnTo>
                    <a:pt x="449821" y="405854"/>
                  </a:lnTo>
                  <a:lnTo>
                    <a:pt x="455578" y="400693"/>
                  </a:lnTo>
                  <a:lnTo>
                    <a:pt x="461335" y="395512"/>
                  </a:lnTo>
                  <a:lnTo>
                    <a:pt x="467092" y="390318"/>
                  </a:lnTo>
                  <a:lnTo>
                    <a:pt x="472848" y="385116"/>
                  </a:lnTo>
                  <a:lnTo>
                    <a:pt x="478605" y="379914"/>
                  </a:lnTo>
                  <a:lnTo>
                    <a:pt x="484362" y="374721"/>
                  </a:lnTo>
                  <a:lnTo>
                    <a:pt x="490119" y="369549"/>
                  </a:lnTo>
                  <a:lnTo>
                    <a:pt x="495876" y="364407"/>
                  </a:lnTo>
                  <a:lnTo>
                    <a:pt x="501632" y="359310"/>
                  </a:lnTo>
                  <a:lnTo>
                    <a:pt x="507389" y="354271"/>
                  </a:lnTo>
                  <a:lnTo>
                    <a:pt x="513146" y="349304"/>
                  </a:lnTo>
                  <a:lnTo>
                    <a:pt x="518903" y="344424"/>
                  </a:lnTo>
                  <a:lnTo>
                    <a:pt x="524659" y="339643"/>
                  </a:lnTo>
                  <a:lnTo>
                    <a:pt x="530416" y="334973"/>
                  </a:lnTo>
                  <a:lnTo>
                    <a:pt x="536173" y="330420"/>
                  </a:lnTo>
                  <a:lnTo>
                    <a:pt x="541930" y="325986"/>
                  </a:lnTo>
                  <a:lnTo>
                    <a:pt x="547687" y="321666"/>
                  </a:lnTo>
                  <a:lnTo>
                    <a:pt x="553443" y="317447"/>
                  </a:lnTo>
                  <a:lnTo>
                    <a:pt x="559200" y="313307"/>
                  </a:lnTo>
                  <a:lnTo>
                    <a:pt x="564957" y="309218"/>
                  </a:lnTo>
                  <a:lnTo>
                    <a:pt x="570714" y="305143"/>
                  </a:lnTo>
                  <a:lnTo>
                    <a:pt x="576471" y="301043"/>
                  </a:lnTo>
                  <a:lnTo>
                    <a:pt x="582227" y="296876"/>
                  </a:lnTo>
                  <a:lnTo>
                    <a:pt x="587984" y="292604"/>
                  </a:lnTo>
                  <a:lnTo>
                    <a:pt x="593741" y="288191"/>
                  </a:lnTo>
                  <a:lnTo>
                    <a:pt x="599498" y="283611"/>
                  </a:lnTo>
                  <a:lnTo>
                    <a:pt x="605254" y="278845"/>
                  </a:lnTo>
                  <a:lnTo>
                    <a:pt x="611011" y="273882"/>
                  </a:lnTo>
                  <a:lnTo>
                    <a:pt x="616768" y="268722"/>
                  </a:lnTo>
                  <a:lnTo>
                    <a:pt x="622525" y="263367"/>
                  </a:lnTo>
                  <a:lnTo>
                    <a:pt x="628282" y="257827"/>
                  </a:lnTo>
                  <a:lnTo>
                    <a:pt x="634038" y="252115"/>
                  </a:lnTo>
                  <a:lnTo>
                    <a:pt x="639795" y="246246"/>
                  </a:lnTo>
                  <a:lnTo>
                    <a:pt x="645552" y="240234"/>
                  </a:lnTo>
                  <a:lnTo>
                    <a:pt x="651309" y="234095"/>
                  </a:lnTo>
                  <a:lnTo>
                    <a:pt x="657065" y="227843"/>
                  </a:lnTo>
                  <a:lnTo>
                    <a:pt x="662822" y="221492"/>
                  </a:lnTo>
                  <a:lnTo>
                    <a:pt x="668579" y="215054"/>
                  </a:lnTo>
                  <a:lnTo>
                    <a:pt x="674336" y="208540"/>
                  </a:lnTo>
                  <a:lnTo>
                    <a:pt x="680093" y="201959"/>
                  </a:lnTo>
                  <a:lnTo>
                    <a:pt x="685849" y="195319"/>
                  </a:lnTo>
                  <a:lnTo>
                    <a:pt x="691606" y="188628"/>
                  </a:lnTo>
                  <a:lnTo>
                    <a:pt x="697363" y="181891"/>
                  </a:lnTo>
                  <a:lnTo>
                    <a:pt x="703120" y="175116"/>
                  </a:lnTo>
                  <a:lnTo>
                    <a:pt x="708877" y="168305"/>
                  </a:lnTo>
                  <a:lnTo>
                    <a:pt x="714633" y="161463"/>
                  </a:lnTo>
                  <a:lnTo>
                    <a:pt x="720390" y="154594"/>
                  </a:lnTo>
                  <a:lnTo>
                    <a:pt x="726147" y="147701"/>
                  </a:lnTo>
                  <a:lnTo>
                    <a:pt x="731904" y="140785"/>
                  </a:lnTo>
                  <a:lnTo>
                    <a:pt x="737660" y="133850"/>
                  </a:lnTo>
                  <a:lnTo>
                    <a:pt x="743417" y="126898"/>
                  </a:lnTo>
                  <a:lnTo>
                    <a:pt x="749174" y="119929"/>
                  </a:lnTo>
                  <a:lnTo>
                    <a:pt x="754931" y="112947"/>
                  </a:lnTo>
                  <a:lnTo>
                    <a:pt x="760688" y="105951"/>
                  </a:lnTo>
                  <a:lnTo>
                    <a:pt x="766444" y="98943"/>
                  </a:lnTo>
                  <a:lnTo>
                    <a:pt x="772201" y="91924"/>
                  </a:lnTo>
                  <a:lnTo>
                    <a:pt x="777958" y="84896"/>
                  </a:lnTo>
                  <a:lnTo>
                    <a:pt x="783715" y="77858"/>
                  </a:lnTo>
                  <a:lnTo>
                    <a:pt x="789472" y="70812"/>
                  </a:lnTo>
                  <a:lnTo>
                    <a:pt x="795228" y="63758"/>
                  </a:lnTo>
                  <a:lnTo>
                    <a:pt x="800985" y="56697"/>
                  </a:lnTo>
                  <a:lnTo>
                    <a:pt x="806742" y="49629"/>
                  </a:lnTo>
                  <a:lnTo>
                    <a:pt x="812499" y="42555"/>
                  </a:lnTo>
                  <a:lnTo>
                    <a:pt x="818255" y="35475"/>
                  </a:lnTo>
                  <a:lnTo>
                    <a:pt x="824012" y="28390"/>
                  </a:lnTo>
                  <a:lnTo>
                    <a:pt x="829769" y="21299"/>
                  </a:lnTo>
                  <a:lnTo>
                    <a:pt x="835526" y="14204"/>
                  </a:lnTo>
                  <a:lnTo>
                    <a:pt x="841283" y="7104"/>
                  </a:lnTo>
                  <a:lnTo>
                    <a:pt x="847039" y="0"/>
                  </a:lnTo>
                  <a:lnTo>
                    <a:pt x="847039" y="224259"/>
                  </a:lnTo>
                  <a:lnTo>
                    <a:pt x="841283" y="228091"/>
                  </a:lnTo>
                  <a:lnTo>
                    <a:pt x="835526" y="231896"/>
                  </a:lnTo>
                  <a:lnTo>
                    <a:pt x="829769" y="235670"/>
                  </a:lnTo>
                  <a:lnTo>
                    <a:pt x="824012" y="239410"/>
                  </a:lnTo>
                  <a:lnTo>
                    <a:pt x="818255" y="243114"/>
                  </a:lnTo>
                  <a:lnTo>
                    <a:pt x="812499" y="246777"/>
                  </a:lnTo>
                  <a:lnTo>
                    <a:pt x="806742" y="250396"/>
                  </a:lnTo>
                  <a:lnTo>
                    <a:pt x="800985" y="253968"/>
                  </a:lnTo>
                  <a:lnTo>
                    <a:pt x="795228" y="257488"/>
                  </a:lnTo>
                  <a:lnTo>
                    <a:pt x="789472" y="260954"/>
                  </a:lnTo>
                  <a:lnTo>
                    <a:pt x="783715" y="264361"/>
                  </a:lnTo>
                  <a:lnTo>
                    <a:pt x="777958" y="267708"/>
                  </a:lnTo>
                  <a:lnTo>
                    <a:pt x="772201" y="270990"/>
                  </a:lnTo>
                  <a:lnTo>
                    <a:pt x="766444" y="274207"/>
                  </a:lnTo>
                  <a:lnTo>
                    <a:pt x="760688" y="277358"/>
                  </a:lnTo>
                  <a:lnTo>
                    <a:pt x="754931" y="280441"/>
                  </a:lnTo>
                  <a:lnTo>
                    <a:pt x="749174" y="283459"/>
                  </a:lnTo>
                  <a:lnTo>
                    <a:pt x="743417" y="286414"/>
                  </a:lnTo>
                  <a:lnTo>
                    <a:pt x="737660" y="289310"/>
                  </a:lnTo>
                  <a:lnTo>
                    <a:pt x="731904" y="292153"/>
                  </a:lnTo>
                  <a:lnTo>
                    <a:pt x="726147" y="294949"/>
                  </a:lnTo>
                  <a:lnTo>
                    <a:pt x="720390" y="297709"/>
                  </a:lnTo>
                  <a:lnTo>
                    <a:pt x="714633" y="300441"/>
                  </a:lnTo>
                  <a:lnTo>
                    <a:pt x="708877" y="303157"/>
                  </a:lnTo>
                  <a:lnTo>
                    <a:pt x="703120" y="305869"/>
                  </a:lnTo>
                  <a:lnTo>
                    <a:pt x="697363" y="308591"/>
                  </a:lnTo>
                  <a:lnTo>
                    <a:pt x="691606" y="311334"/>
                  </a:lnTo>
                  <a:lnTo>
                    <a:pt x="685849" y="314112"/>
                  </a:lnTo>
                  <a:lnTo>
                    <a:pt x="680093" y="316936"/>
                  </a:lnTo>
                  <a:lnTo>
                    <a:pt x="674336" y="319817"/>
                  </a:lnTo>
                  <a:lnTo>
                    <a:pt x="668579" y="322766"/>
                  </a:lnTo>
                  <a:lnTo>
                    <a:pt x="662822" y="325789"/>
                  </a:lnTo>
                  <a:lnTo>
                    <a:pt x="657065" y="328895"/>
                  </a:lnTo>
                  <a:lnTo>
                    <a:pt x="651309" y="332089"/>
                  </a:lnTo>
                  <a:lnTo>
                    <a:pt x="645552" y="335373"/>
                  </a:lnTo>
                  <a:lnTo>
                    <a:pt x="639795" y="338751"/>
                  </a:lnTo>
                  <a:lnTo>
                    <a:pt x="634038" y="342223"/>
                  </a:lnTo>
                  <a:lnTo>
                    <a:pt x="628282" y="345789"/>
                  </a:lnTo>
                  <a:lnTo>
                    <a:pt x="622525" y="349449"/>
                  </a:lnTo>
                  <a:lnTo>
                    <a:pt x="616768" y="353200"/>
                  </a:lnTo>
                  <a:lnTo>
                    <a:pt x="611011" y="357042"/>
                  </a:lnTo>
                  <a:lnTo>
                    <a:pt x="605254" y="360970"/>
                  </a:lnTo>
                  <a:lnTo>
                    <a:pt x="599498" y="364984"/>
                  </a:lnTo>
                  <a:lnTo>
                    <a:pt x="593741" y="369080"/>
                  </a:lnTo>
                  <a:lnTo>
                    <a:pt x="587984" y="373255"/>
                  </a:lnTo>
                  <a:lnTo>
                    <a:pt x="582227" y="377508"/>
                  </a:lnTo>
                  <a:lnTo>
                    <a:pt x="576471" y="381836"/>
                  </a:lnTo>
                  <a:lnTo>
                    <a:pt x="570714" y="386237"/>
                  </a:lnTo>
                  <a:lnTo>
                    <a:pt x="564957" y="390709"/>
                  </a:lnTo>
                  <a:lnTo>
                    <a:pt x="559200" y="395252"/>
                  </a:lnTo>
                  <a:lnTo>
                    <a:pt x="553443" y="399864"/>
                  </a:lnTo>
                  <a:lnTo>
                    <a:pt x="547687" y="404543"/>
                  </a:lnTo>
                  <a:lnTo>
                    <a:pt x="541930" y="409290"/>
                  </a:lnTo>
                  <a:lnTo>
                    <a:pt x="536173" y="414104"/>
                  </a:lnTo>
                  <a:lnTo>
                    <a:pt x="530416" y="418984"/>
                  </a:lnTo>
                  <a:lnTo>
                    <a:pt x="524659" y="423930"/>
                  </a:lnTo>
                  <a:lnTo>
                    <a:pt x="518903" y="428942"/>
                  </a:lnTo>
                  <a:lnTo>
                    <a:pt x="513146" y="434021"/>
                  </a:lnTo>
                  <a:lnTo>
                    <a:pt x="507389" y="439166"/>
                  </a:lnTo>
                  <a:lnTo>
                    <a:pt x="501632" y="444377"/>
                  </a:lnTo>
                  <a:lnTo>
                    <a:pt x="495876" y="449655"/>
                  </a:lnTo>
                  <a:lnTo>
                    <a:pt x="490119" y="454998"/>
                  </a:lnTo>
                  <a:lnTo>
                    <a:pt x="484362" y="460408"/>
                  </a:lnTo>
                  <a:lnTo>
                    <a:pt x="478605" y="465883"/>
                  </a:lnTo>
                  <a:lnTo>
                    <a:pt x="472848" y="471423"/>
                  </a:lnTo>
                  <a:lnTo>
                    <a:pt x="467092" y="477028"/>
                  </a:lnTo>
                  <a:lnTo>
                    <a:pt x="461335" y="482697"/>
                  </a:lnTo>
                  <a:lnTo>
                    <a:pt x="455578" y="488428"/>
                  </a:lnTo>
                  <a:lnTo>
                    <a:pt x="449821" y="494222"/>
                  </a:lnTo>
                  <a:lnTo>
                    <a:pt x="444065" y="500076"/>
                  </a:lnTo>
                  <a:lnTo>
                    <a:pt x="438308" y="505990"/>
                  </a:lnTo>
                  <a:lnTo>
                    <a:pt x="432551" y="511961"/>
                  </a:lnTo>
                  <a:lnTo>
                    <a:pt x="426794" y="517988"/>
                  </a:lnTo>
                  <a:lnTo>
                    <a:pt x="421037" y="524070"/>
                  </a:lnTo>
                  <a:lnTo>
                    <a:pt x="415281" y="530204"/>
                  </a:lnTo>
                  <a:lnTo>
                    <a:pt x="409524" y="536388"/>
                  </a:lnTo>
                  <a:lnTo>
                    <a:pt x="403767" y="542621"/>
                  </a:lnTo>
                  <a:lnTo>
                    <a:pt x="398010" y="548901"/>
                  </a:lnTo>
                  <a:lnTo>
                    <a:pt x="392253" y="555225"/>
                  </a:lnTo>
                  <a:lnTo>
                    <a:pt x="386497" y="561592"/>
                  </a:lnTo>
                  <a:lnTo>
                    <a:pt x="380740" y="568000"/>
                  </a:lnTo>
                  <a:lnTo>
                    <a:pt x="374983" y="574447"/>
                  </a:lnTo>
                  <a:lnTo>
                    <a:pt x="369226" y="580930"/>
                  </a:lnTo>
                  <a:lnTo>
                    <a:pt x="363470" y="587449"/>
                  </a:lnTo>
                  <a:lnTo>
                    <a:pt x="357713" y="594000"/>
                  </a:lnTo>
                  <a:lnTo>
                    <a:pt x="351956" y="600584"/>
                  </a:lnTo>
                  <a:lnTo>
                    <a:pt x="346199" y="607197"/>
                  </a:lnTo>
                  <a:lnTo>
                    <a:pt x="340442" y="613839"/>
                  </a:lnTo>
                  <a:lnTo>
                    <a:pt x="334686" y="620508"/>
                  </a:lnTo>
                  <a:lnTo>
                    <a:pt x="328929" y="627202"/>
                  </a:lnTo>
                  <a:lnTo>
                    <a:pt x="323172" y="633920"/>
                  </a:lnTo>
                  <a:lnTo>
                    <a:pt x="317415" y="640661"/>
                  </a:lnTo>
                  <a:lnTo>
                    <a:pt x="311658" y="647424"/>
                  </a:lnTo>
                  <a:lnTo>
                    <a:pt x="305902" y="654207"/>
                  </a:lnTo>
                  <a:lnTo>
                    <a:pt x="300145" y="661009"/>
                  </a:lnTo>
                  <a:lnTo>
                    <a:pt x="294388" y="667830"/>
                  </a:lnTo>
                  <a:lnTo>
                    <a:pt x="288631" y="674668"/>
                  </a:lnTo>
                  <a:lnTo>
                    <a:pt x="282875" y="681522"/>
                  </a:lnTo>
                  <a:lnTo>
                    <a:pt x="277118" y="688392"/>
                  </a:lnTo>
                  <a:lnTo>
                    <a:pt x="271361" y="695277"/>
                  </a:lnTo>
                  <a:lnTo>
                    <a:pt x="265604" y="702175"/>
                  </a:lnTo>
                  <a:lnTo>
                    <a:pt x="259847" y="709087"/>
                  </a:lnTo>
                  <a:lnTo>
                    <a:pt x="254091" y="716012"/>
                  </a:lnTo>
                  <a:lnTo>
                    <a:pt x="248334" y="722948"/>
                  </a:lnTo>
                  <a:lnTo>
                    <a:pt x="242577" y="729895"/>
                  </a:lnTo>
                  <a:lnTo>
                    <a:pt x="236820" y="736854"/>
                  </a:lnTo>
                  <a:lnTo>
                    <a:pt x="231064" y="743822"/>
                  </a:lnTo>
                  <a:lnTo>
                    <a:pt x="226838" y="748944"/>
                  </a:lnTo>
                  <a:close/>
                </a:path>
              </a:pathLst>
            </a:custGeom>
            <a:solidFill>
              <a:srgbClr val="5CB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742286" y="3095097"/>
              <a:ext cx="847039" cy="748944"/>
            </a:xfrm>
            <a:custGeom>
              <a:avLst/>
              <a:pathLst>
                <a:path w="847039" h="748944">
                  <a:moveTo>
                    <a:pt x="0" y="748944"/>
                  </a:moveTo>
                  <a:lnTo>
                    <a:pt x="792" y="748380"/>
                  </a:lnTo>
                  <a:lnTo>
                    <a:pt x="6549" y="744277"/>
                  </a:lnTo>
                  <a:lnTo>
                    <a:pt x="12306" y="740172"/>
                  </a:lnTo>
                  <a:lnTo>
                    <a:pt x="18063" y="736065"/>
                  </a:lnTo>
                  <a:lnTo>
                    <a:pt x="23819" y="731956"/>
                  </a:lnTo>
                  <a:lnTo>
                    <a:pt x="29576" y="727845"/>
                  </a:lnTo>
                  <a:lnTo>
                    <a:pt x="35333" y="723732"/>
                  </a:lnTo>
                  <a:lnTo>
                    <a:pt x="41090" y="719617"/>
                  </a:lnTo>
                  <a:lnTo>
                    <a:pt x="46846" y="715499"/>
                  </a:lnTo>
                  <a:lnTo>
                    <a:pt x="52603" y="711378"/>
                  </a:lnTo>
                  <a:lnTo>
                    <a:pt x="58360" y="707255"/>
                  </a:lnTo>
                  <a:lnTo>
                    <a:pt x="64117" y="703130"/>
                  </a:lnTo>
                  <a:lnTo>
                    <a:pt x="69874" y="699001"/>
                  </a:lnTo>
                  <a:lnTo>
                    <a:pt x="75630" y="694870"/>
                  </a:lnTo>
                  <a:lnTo>
                    <a:pt x="81387" y="690736"/>
                  </a:lnTo>
                  <a:lnTo>
                    <a:pt x="87144" y="686598"/>
                  </a:lnTo>
                  <a:lnTo>
                    <a:pt x="92901" y="682458"/>
                  </a:lnTo>
                  <a:lnTo>
                    <a:pt x="98657" y="678314"/>
                  </a:lnTo>
                  <a:lnTo>
                    <a:pt x="104414" y="674167"/>
                  </a:lnTo>
                  <a:lnTo>
                    <a:pt x="110171" y="670016"/>
                  </a:lnTo>
                  <a:lnTo>
                    <a:pt x="115928" y="665861"/>
                  </a:lnTo>
                  <a:lnTo>
                    <a:pt x="121685" y="661703"/>
                  </a:lnTo>
                  <a:lnTo>
                    <a:pt x="127441" y="657540"/>
                  </a:lnTo>
                  <a:lnTo>
                    <a:pt x="133198" y="653374"/>
                  </a:lnTo>
                  <a:lnTo>
                    <a:pt x="138955" y="649202"/>
                  </a:lnTo>
                  <a:lnTo>
                    <a:pt x="144712" y="645027"/>
                  </a:lnTo>
                  <a:lnTo>
                    <a:pt x="150469" y="640846"/>
                  </a:lnTo>
                  <a:lnTo>
                    <a:pt x="156225" y="636661"/>
                  </a:lnTo>
                  <a:lnTo>
                    <a:pt x="161982" y="632471"/>
                  </a:lnTo>
                  <a:lnTo>
                    <a:pt x="167739" y="628275"/>
                  </a:lnTo>
                  <a:lnTo>
                    <a:pt x="173496" y="624073"/>
                  </a:lnTo>
                  <a:lnTo>
                    <a:pt x="179252" y="619866"/>
                  </a:lnTo>
                  <a:lnTo>
                    <a:pt x="185009" y="615652"/>
                  </a:lnTo>
                  <a:lnTo>
                    <a:pt x="190766" y="611433"/>
                  </a:lnTo>
                  <a:lnTo>
                    <a:pt x="196523" y="607206"/>
                  </a:lnTo>
                  <a:lnTo>
                    <a:pt x="202280" y="602972"/>
                  </a:lnTo>
                  <a:lnTo>
                    <a:pt x="208036" y="598731"/>
                  </a:lnTo>
                  <a:lnTo>
                    <a:pt x="213793" y="594483"/>
                  </a:lnTo>
                  <a:lnTo>
                    <a:pt x="219550" y="590226"/>
                  </a:lnTo>
                  <a:lnTo>
                    <a:pt x="225307" y="585961"/>
                  </a:lnTo>
                  <a:lnTo>
                    <a:pt x="231064" y="581687"/>
                  </a:lnTo>
                  <a:lnTo>
                    <a:pt x="236820" y="577403"/>
                  </a:lnTo>
                  <a:lnTo>
                    <a:pt x="242577" y="573110"/>
                  </a:lnTo>
                  <a:lnTo>
                    <a:pt x="248334" y="568807"/>
                  </a:lnTo>
                  <a:lnTo>
                    <a:pt x="254091" y="564493"/>
                  </a:lnTo>
                  <a:lnTo>
                    <a:pt x="259847" y="560168"/>
                  </a:lnTo>
                  <a:lnTo>
                    <a:pt x="265604" y="555830"/>
                  </a:lnTo>
                  <a:lnTo>
                    <a:pt x="271361" y="551481"/>
                  </a:lnTo>
                  <a:lnTo>
                    <a:pt x="277118" y="547118"/>
                  </a:lnTo>
                  <a:lnTo>
                    <a:pt x="282875" y="542742"/>
                  </a:lnTo>
                  <a:lnTo>
                    <a:pt x="288631" y="538351"/>
                  </a:lnTo>
                  <a:lnTo>
                    <a:pt x="294388" y="533944"/>
                  </a:lnTo>
                  <a:lnTo>
                    <a:pt x="300145" y="529522"/>
                  </a:lnTo>
                  <a:lnTo>
                    <a:pt x="305902" y="525083"/>
                  </a:lnTo>
                  <a:lnTo>
                    <a:pt x="311658" y="520627"/>
                  </a:lnTo>
                  <a:lnTo>
                    <a:pt x="317415" y="516151"/>
                  </a:lnTo>
                  <a:lnTo>
                    <a:pt x="323172" y="511657"/>
                  </a:lnTo>
                  <a:lnTo>
                    <a:pt x="328929" y="507141"/>
                  </a:lnTo>
                  <a:lnTo>
                    <a:pt x="334686" y="502605"/>
                  </a:lnTo>
                  <a:lnTo>
                    <a:pt x="340442" y="498045"/>
                  </a:lnTo>
                  <a:lnTo>
                    <a:pt x="346199" y="493462"/>
                  </a:lnTo>
                  <a:lnTo>
                    <a:pt x="351956" y="488854"/>
                  </a:lnTo>
                  <a:lnTo>
                    <a:pt x="357713" y="484221"/>
                  </a:lnTo>
                  <a:lnTo>
                    <a:pt x="363470" y="479560"/>
                  </a:lnTo>
                  <a:lnTo>
                    <a:pt x="369226" y="474871"/>
                  </a:lnTo>
                  <a:lnTo>
                    <a:pt x="374983" y="470153"/>
                  </a:lnTo>
                  <a:lnTo>
                    <a:pt x="380740" y="465405"/>
                  </a:lnTo>
                  <a:lnTo>
                    <a:pt x="386497" y="460625"/>
                  </a:lnTo>
                  <a:lnTo>
                    <a:pt x="392253" y="455813"/>
                  </a:lnTo>
                  <a:lnTo>
                    <a:pt x="398010" y="450968"/>
                  </a:lnTo>
                  <a:lnTo>
                    <a:pt x="403767" y="446089"/>
                  </a:lnTo>
                  <a:lnTo>
                    <a:pt x="409524" y="441176"/>
                  </a:lnTo>
                  <a:lnTo>
                    <a:pt x="415281" y="436229"/>
                  </a:lnTo>
                  <a:lnTo>
                    <a:pt x="421037" y="431247"/>
                  </a:lnTo>
                  <a:lnTo>
                    <a:pt x="426794" y="426231"/>
                  </a:lnTo>
                  <a:lnTo>
                    <a:pt x="432551" y="421182"/>
                  </a:lnTo>
                  <a:lnTo>
                    <a:pt x="438308" y="416102"/>
                  </a:lnTo>
                  <a:lnTo>
                    <a:pt x="444065" y="410991"/>
                  </a:lnTo>
                  <a:lnTo>
                    <a:pt x="449821" y="405854"/>
                  </a:lnTo>
                  <a:lnTo>
                    <a:pt x="455578" y="400693"/>
                  </a:lnTo>
                  <a:lnTo>
                    <a:pt x="461335" y="395512"/>
                  </a:lnTo>
                  <a:lnTo>
                    <a:pt x="467092" y="390318"/>
                  </a:lnTo>
                  <a:lnTo>
                    <a:pt x="472848" y="385116"/>
                  </a:lnTo>
                  <a:lnTo>
                    <a:pt x="478605" y="379914"/>
                  </a:lnTo>
                  <a:lnTo>
                    <a:pt x="484362" y="374721"/>
                  </a:lnTo>
                  <a:lnTo>
                    <a:pt x="490119" y="369549"/>
                  </a:lnTo>
                  <a:lnTo>
                    <a:pt x="495876" y="364407"/>
                  </a:lnTo>
                  <a:lnTo>
                    <a:pt x="501632" y="359310"/>
                  </a:lnTo>
                  <a:lnTo>
                    <a:pt x="507389" y="354271"/>
                  </a:lnTo>
                  <a:lnTo>
                    <a:pt x="513146" y="349304"/>
                  </a:lnTo>
                  <a:lnTo>
                    <a:pt x="518903" y="344424"/>
                  </a:lnTo>
                  <a:lnTo>
                    <a:pt x="524659" y="339643"/>
                  </a:lnTo>
                  <a:lnTo>
                    <a:pt x="530416" y="334973"/>
                  </a:lnTo>
                  <a:lnTo>
                    <a:pt x="536173" y="330420"/>
                  </a:lnTo>
                  <a:lnTo>
                    <a:pt x="541930" y="325986"/>
                  </a:lnTo>
                  <a:lnTo>
                    <a:pt x="547687" y="321666"/>
                  </a:lnTo>
                  <a:lnTo>
                    <a:pt x="553443" y="317447"/>
                  </a:lnTo>
                  <a:lnTo>
                    <a:pt x="559200" y="313307"/>
                  </a:lnTo>
                  <a:lnTo>
                    <a:pt x="564957" y="309218"/>
                  </a:lnTo>
                  <a:lnTo>
                    <a:pt x="570714" y="305143"/>
                  </a:lnTo>
                  <a:lnTo>
                    <a:pt x="576471" y="301043"/>
                  </a:lnTo>
                  <a:lnTo>
                    <a:pt x="582227" y="296876"/>
                  </a:lnTo>
                  <a:lnTo>
                    <a:pt x="587984" y="292604"/>
                  </a:lnTo>
                  <a:lnTo>
                    <a:pt x="593741" y="288191"/>
                  </a:lnTo>
                  <a:lnTo>
                    <a:pt x="599498" y="283611"/>
                  </a:lnTo>
                  <a:lnTo>
                    <a:pt x="605254" y="278845"/>
                  </a:lnTo>
                  <a:lnTo>
                    <a:pt x="611011" y="273882"/>
                  </a:lnTo>
                  <a:lnTo>
                    <a:pt x="616768" y="268722"/>
                  </a:lnTo>
                  <a:lnTo>
                    <a:pt x="622525" y="263367"/>
                  </a:lnTo>
                  <a:lnTo>
                    <a:pt x="628282" y="257827"/>
                  </a:lnTo>
                  <a:lnTo>
                    <a:pt x="634038" y="252115"/>
                  </a:lnTo>
                  <a:lnTo>
                    <a:pt x="639795" y="246246"/>
                  </a:lnTo>
                  <a:lnTo>
                    <a:pt x="645552" y="240234"/>
                  </a:lnTo>
                  <a:lnTo>
                    <a:pt x="651309" y="234095"/>
                  </a:lnTo>
                  <a:lnTo>
                    <a:pt x="657065" y="227843"/>
                  </a:lnTo>
                  <a:lnTo>
                    <a:pt x="662822" y="221492"/>
                  </a:lnTo>
                  <a:lnTo>
                    <a:pt x="668579" y="215054"/>
                  </a:lnTo>
                  <a:lnTo>
                    <a:pt x="674336" y="208540"/>
                  </a:lnTo>
                  <a:lnTo>
                    <a:pt x="680093" y="201959"/>
                  </a:lnTo>
                  <a:lnTo>
                    <a:pt x="685849" y="195319"/>
                  </a:lnTo>
                  <a:lnTo>
                    <a:pt x="691606" y="188628"/>
                  </a:lnTo>
                  <a:lnTo>
                    <a:pt x="697363" y="181891"/>
                  </a:lnTo>
                  <a:lnTo>
                    <a:pt x="703120" y="175116"/>
                  </a:lnTo>
                  <a:lnTo>
                    <a:pt x="708877" y="168305"/>
                  </a:lnTo>
                  <a:lnTo>
                    <a:pt x="714633" y="161463"/>
                  </a:lnTo>
                  <a:lnTo>
                    <a:pt x="720390" y="154594"/>
                  </a:lnTo>
                  <a:lnTo>
                    <a:pt x="726147" y="147701"/>
                  </a:lnTo>
                  <a:lnTo>
                    <a:pt x="731904" y="140785"/>
                  </a:lnTo>
                  <a:lnTo>
                    <a:pt x="737660" y="133850"/>
                  </a:lnTo>
                  <a:lnTo>
                    <a:pt x="743417" y="126898"/>
                  </a:lnTo>
                  <a:lnTo>
                    <a:pt x="749174" y="119929"/>
                  </a:lnTo>
                  <a:lnTo>
                    <a:pt x="754931" y="112947"/>
                  </a:lnTo>
                  <a:lnTo>
                    <a:pt x="760688" y="105951"/>
                  </a:lnTo>
                  <a:lnTo>
                    <a:pt x="766444" y="98943"/>
                  </a:lnTo>
                  <a:lnTo>
                    <a:pt x="772201" y="91924"/>
                  </a:lnTo>
                  <a:lnTo>
                    <a:pt x="777958" y="84896"/>
                  </a:lnTo>
                  <a:lnTo>
                    <a:pt x="783715" y="77858"/>
                  </a:lnTo>
                  <a:lnTo>
                    <a:pt x="789472" y="70812"/>
                  </a:lnTo>
                  <a:lnTo>
                    <a:pt x="795228" y="63758"/>
                  </a:lnTo>
                  <a:lnTo>
                    <a:pt x="800985" y="56697"/>
                  </a:lnTo>
                  <a:lnTo>
                    <a:pt x="806742" y="49629"/>
                  </a:lnTo>
                  <a:lnTo>
                    <a:pt x="812499" y="42555"/>
                  </a:lnTo>
                  <a:lnTo>
                    <a:pt x="818255" y="35475"/>
                  </a:lnTo>
                  <a:lnTo>
                    <a:pt x="824012" y="28390"/>
                  </a:lnTo>
                  <a:lnTo>
                    <a:pt x="829769" y="21299"/>
                  </a:lnTo>
                  <a:lnTo>
                    <a:pt x="835526" y="14204"/>
                  </a:lnTo>
                  <a:lnTo>
                    <a:pt x="841283" y="7104"/>
                  </a:lnTo>
                  <a:lnTo>
                    <a:pt x="847039" y="0"/>
                  </a:lnTo>
                  <a:lnTo>
                    <a:pt x="84703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969125" y="3319356"/>
              <a:ext cx="620201" cy="524685"/>
            </a:xfrm>
            <a:custGeom>
              <a:avLst/>
              <a:pathLst>
                <a:path w="620201" h="524685">
                  <a:moveTo>
                    <a:pt x="620201" y="0"/>
                  </a:moveTo>
                  <a:lnTo>
                    <a:pt x="620201" y="0"/>
                  </a:lnTo>
                  <a:lnTo>
                    <a:pt x="614444" y="3832"/>
                  </a:lnTo>
                  <a:lnTo>
                    <a:pt x="608687" y="7637"/>
                  </a:lnTo>
                  <a:lnTo>
                    <a:pt x="602930" y="11411"/>
                  </a:lnTo>
                  <a:lnTo>
                    <a:pt x="597174" y="15151"/>
                  </a:lnTo>
                  <a:lnTo>
                    <a:pt x="591417" y="18855"/>
                  </a:lnTo>
                  <a:lnTo>
                    <a:pt x="585660" y="22518"/>
                  </a:lnTo>
                  <a:lnTo>
                    <a:pt x="579903" y="26137"/>
                  </a:lnTo>
                  <a:lnTo>
                    <a:pt x="574146" y="29709"/>
                  </a:lnTo>
                  <a:lnTo>
                    <a:pt x="568390" y="33229"/>
                  </a:lnTo>
                  <a:lnTo>
                    <a:pt x="562633" y="36695"/>
                  </a:lnTo>
                  <a:lnTo>
                    <a:pt x="556876" y="40102"/>
                  </a:lnTo>
                  <a:lnTo>
                    <a:pt x="551119" y="43449"/>
                  </a:lnTo>
                  <a:lnTo>
                    <a:pt x="545363" y="46731"/>
                  </a:lnTo>
                  <a:lnTo>
                    <a:pt x="539606" y="49948"/>
                  </a:lnTo>
                  <a:lnTo>
                    <a:pt x="533849" y="53099"/>
                  </a:lnTo>
                  <a:lnTo>
                    <a:pt x="528092" y="56182"/>
                  </a:lnTo>
                  <a:lnTo>
                    <a:pt x="522335" y="59200"/>
                  </a:lnTo>
                  <a:lnTo>
                    <a:pt x="516579" y="62155"/>
                  </a:lnTo>
                  <a:lnTo>
                    <a:pt x="510822" y="65051"/>
                  </a:lnTo>
                  <a:lnTo>
                    <a:pt x="505065" y="67894"/>
                  </a:lnTo>
                  <a:lnTo>
                    <a:pt x="499308" y="70690"/>
                  </a:lnTo>
                  <a:lnTo>
                    <a:pt x="493551" y="73450"/>
                  </a:lnTo>
                  <a:lnTo>
                    <a:pt x="487795" y="76182"/>
                  </a:lnTo>
                  <a:lnTo>
                    <a:pt x="482038" y="78898"/>
                  </a:lnTo>
                  <a:lnTo>
                    <a:pt x="476281" y="81610"/>
                  </a:lnTo>
                  <a:lnTo>
                    <a:pt x="470524" y="84332"/>
                  </a:lnTo>
                  <a:lnTo>
                    <a:pt x="464768" y="87075"/>
                  </a:lnTo>
                  <a:lnTo>
                    <a:pt x="459011" y="89853"/>
                  </a:lnTo>
                  <a:lnTo>
                    <a:pt x="453254" y="92677"/>
                  </a:lnTo>
                  <a:lnTo>
                    <a:pt x="447497" y="95558"/>
                  </a:lnTo>
                  <a:lnTo>
                    <a:pt x="441740" y="98506"/>
                  </a:lnTo>
                  <a:lnTo>
                    <a:pt x="435984" y="101530"/>
                  </a:lnTo>
                  <a:lnTo>
                    <a:pt x="430227" y="104636"/>
                  </a:lnTo>
                  <a:lnTo>
                    <a:pt x="424470" y="107830"/>
                  </a:lnTo>
                  <a:lnTo>
                    <a:pt x="418713" y="111114"/>
                  </a:lnTo>
                  <a:lnTo>
                    <a:pt x="412956" y="114492"/>
                  </a:lnTo>
                  <a:lnTo>
                    <a:pt x="407200" y="117964"/>
                  </a:lnTo>
                  <a:lnTo>
                    <a:pt x="401443" y="121530"/>
                  </a:lnTo>
                  <a:lnTo>
                    <a:pt x="395686" y="125190"/>
                  </a:lnTo>
                  <a:lnTo>
                    <a:pt x="389929" y="128941"/>
                  </a:lnTo>
                  <a:lnTo>
                    <a:pt x="384173" y="132783"/>
                  </a:lnTo>
                  <a:lnTo>
                    <a:pt x="378416" y="136711"/>
                  </a:lnTo>
                  <a:lnTo>
                    <a:pt x="372659" y="140725"/>
                  </a:lnTo>
                  <a:lnTo>
                    <a:pt x="366902" y="144821"/>
                  </a:lnTo>
                  <a:lnTo>
                    <a:pt x="361145" y="148996"/>
                  </a:lnTo>
                  <a:lnTo>
                    <a:pt x="355389" y="153249"/>
                  </a:lnTo>
                  <a:lnTo>
                    <a:pt x="349632" y="157577"/>
                  </a:lnTo>
                  <a:lnTo>
                    <a:pt x="343875" y="161978"/>
                  </a:lnTo>
                  <a:lnTo>
                    <a:pt x="338118" y="166450"/>
                  </a:lnTo>
                  <a:lnTo>
                    <a:pt x="332362" y="170993"/>
                  </a:lnTo>
                  <a:lnTo>
                    <a:pt x="326605" y="175605"/>
                  </a:lnTo>
                  <a:lnTo>
                    <a:pt x="320848" y="180284"/>
                  </a:lnTo>
                  <a:lnTo>
                    <a:pt x="315091" y="185031"/>
                  </a:lnTo>
                  <a:lnTo>
                    <a:pt x="309334" y="189845"/>
                  </a:lnTo>
                  <a:lnTo>
                    <a:pt x="303578" y="194725"/>
                  </a:lnTo>
                  <a:lnTo>
                    <a:pt x="297821" y="199671"/>
                  </a:lnTo>
                  <a:lnTo>
                    <a:pt x="292064" y="204683"/>
                  </a:lnTo>
                  <a:lnTo>
                    <a:pt x="286307" y="209762"/>
                  </a:lnTo>
                  <a:lnTo>
                    <a:pt x="280550" y="214907"/>
                  </a:lnTo>
                  <a:lnTo>
                    <a:pt x="274794" y="220118"/>
                  </a:lnTo>
                  <a:lnTo>
                    <a:pt x="269037" y="225396"/>
                  </a:lnTo>
                  <a:lnTo>
                    <a:pt x="263280" y="230739"/>
                  </a:lnTo>
                  <a:lnTo>
                    <a:pt x="257523" y="236149"/>
                  </a:lnTo>
                  <a:lnTo>
                    <a:pt x="251767" y="241624"/>
                  </a:lnTo>
                  <a:lnTo>
                    <a:pt x="246010" y="247164"/>
                  </a:lnTo>
                  <a:lnTo>
                    <a:pt x="240253" y="252769"/>
                  </a:lnTo>
                  <a:lnTo>
                    <a:pt x="234496" y="258438"/>
                  </a:lnTo>
                  <a:lnTo>
                    <a:pt x="228739" y="264169"/>
                  </a:lnTo>
                  <a:lnTo>
                    <a:pt x="222983" y="269963"/>
                  </a:lnTo>
                  <a:lnTo>
                    <a:pt x="217226" y="275817"/>
                  </a:lnTo>
                  <a:lnTo>
                    <a:pt x="211469" y="281731"/>
                  </a:lnTo>
                  <a:lnTo>
                    <a:pt x="205712" y="287702"/>
                  </a:lnTo>
                  <a:lnTo>
                    <a:pt x="199956" y="293729"/>
                  </a:lnTo>
                  <a:lnTo>
                    <a:pt x="194199" y="299811"/>
                  </a:lnTo>
                  <a:lnTo>
                    <a:pt x="188442" y="305945"/>
                  </a:lnTo>
                  <a:lnTo>
                    <a:pt x="182685" y="312129"/>
                  </a:lnTo>
                  <a:lnTo>
                    <a:pt x="176928" y="318362"/>
                  </a:lnTo>
                  <a:lnTo>
                    <a:pt x="171172" y="324642"/>
                  </a:lnTo>
                  <a:lnTo>
                    <a:pt x="165415" y="330966"/>
                  </a:lnTo>
                  <a:lnTo>
                    <a:pt x="159658" y="337333"/>
                  </a:lnTo>
                  <a:lnTo>
                    <a:pt x="153901" y="343741"/>
                  </a:lnTo>
                  <a:lnTo>
                    <a:pt x="148144" y="350188"/>
                  </a:lnTo>
                  <a:lnTo>
                    <a:pt x="142388" y="356671"/>
                  </a:lnTo>
                  <a:lnTo>
                    <a:pt x="136631" y="363190"/>
                  </a:lnTo>
                  <a:lnTo>
                    <a:pt x="130874" y="369741"/>
                  </a:lnTo>
                  <a:lnTo>
                    <a:pt x="125117" y="376325"/>
                  </a:lnTo>
                  <a:lnTo>
                    <a:pt x="119361" y="382938"/>
                  </a:lnTo>
                  <a:lnTo>
                    <a:pt x="113604" y="389580"/>
                  </a:lnTo>
                  <a:lnTo>
                    <a:pt x="107847" y="396249"/>
                  </a:lnTo>
                  <a:lnTo>
                    <a:pt x="102090" y="402943"/>
                  </a:lnTo>
                  <a:lnTo>
                    <a:pt x="96333" y="409661"/>
                  </a:lnTo>
                  <a:lnTo>
                    <a:pt x="90577" y="416402"/>
                  </a:lnTo>
                  <a:lnTo>
                    <a:pt x="84820" y="423165"/>
                  </a:lnTo>
                  <a:lnTo>
                    <a:pt x="79063" y="429948"/>
                  </a:lnTo>
                  <a:lnTo>
                    <a:pt x="73306" y="436750"/>
                  </a:lnTo>
                  <a:lnTo>
                    <a:pt x="67549" y="443571"/>
                  </a:lnTo>
                  <a:lnTo>
                    <a:pt x="61793" y="450409"/>
                  </a:lnTo>
                  <a:lnTo>
                    <a:pt x="56036" y="457263"/>
                  </a:lnTo>
                  <a:lnTo>
                    <a:pt x="50279" y="464133"/>
                  </a:lnTo>
                  <a:lnTo>
                    <a:pt x="44522" y="471018"/>
                  </a:lnTo>
                  <a:lnTo>
                    <a:pt x="38766" y="477916"/>
                  </a:lnTo>
                  <a:lnTo>
                    <a:pt x="33009" y="484828"/>
                  </a:lnTo>
                  <a:lnTo>
                    <a:pt x="27252" y="491752"/>
                  </a:lnTo>
                  <a:lnTo>
                    <a:pt x="21495" y="498689"/>
                  </a:lnTo>
                  <a:lnTo>
                    <a:pt x="15738" y="505636"/>
                  </a:lnTo>
                  <a:lnTo>
                    <a:pt x="9982" y="512595"/>
                  </a:lnTo>
                  <a:lnTo>
                    <a:pt x="4225" y="519563"/>
                  </a:lnTo>
                  <a:lnTo>
                    <a:pt x="0" y="5246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85169" y="3208588"/>
              <a:ext cx="704156" cy="635453"/>
            </a:xfrm>
            <a:custGeom>
              <a:avLst/>
              <a:pathLst>
                <a:path w="704156" h="635453">
                  <a:moveTo>
                    <a:pt x="0" y="635453"/>
                  </a:moveTo>
                  <a:lnTo>
                    <a:pt x="1829" y="633665"/>
                  </a:lnTo>
                  <a:lnTo>
                    <a:pt x="7585" y="628037"/>
                  </a:lnTo>
                  <a:lnTo>
                    <a:pt x="13342" y="622409"/>
                  </a:lnTo>
                  <a:lnTo>
                    <a:pt x="19099" y="616781"/>
                  </a:lnTo>
                  <a:lnTo>
                    <a:pt x="24856" y="611153"/>
                  </a:lnTo>
                  <a:lnTo>
                    <a:pt x="30612" y="605525"/>
                  </a:lnTo>
                  <a:lnTo>
                    <a:pt x="36369" y="599897"/>
                  </a:lnTo>
                  <a:lnTo>
                    <a:pt x="42126" y="594269"/>
                  </a:lnTo>
                  <a:lnTo>
                    <a:pt x="47883" y="588641"/>
                  </a:lnTo>
                  <a:lnTo>
                    <a:pt x="53640" y="583013"/>
                  </a:lnTo>
                  <a:lnTo>
                    <a:pt x="59396" y="577385"/>
                  </a:lnTo>
                  <a:lnTo>
                    <a:pt x="65153" y="571757"/>
                  </a:lnTo>
                  <a:lnTo>
                    <a:pt x="70910" y="566130"/>
                  </a:lnTo>
                  <a:lnTo>
                    <a:pt x="76667" y="560502"/>
                  </a:lnTo>
                  <a:lnTo>
                    <a:pt x="82424" y="554875"/>
                  </a:lnTo>
                  <a:lnTo>
                    <a:pt x="88180" y="549247"/>
                  </a:lnTo>
                  <a:lnTo>
                    <a:pt x="93937" y="543620"/>
                  </a:lnTo>
                  <a:lnTo>
                    <a:pt x="99694" y="537993"/>
                  </a:lnTo>
                  <a:lnTo>
                    <a:pt x="105451" y="532366"/>
                  </a:lnTo>
                  <a:lnTo>
                    <a:pt x="111207" y="526739"/>
                  </a:lnTo>
                  <a:lnTo>
                    <a:pt x="116964" y="521113"/>
                  </a:lnTo>
                  <a:lnTo>
                    <a:pt x="122721" y="515487"/>
                  </a:lnTo>
                  <a:lnTo>
                    <a:pt x="128478" y="509860"/>
                  </a:lnTo>
                  <a:lnTo>
                    <a:pt x="134235" y="504235"/>
                  </a:lnTo>
                  <a:lnTo>
                    <a:pt x="139991" y="498609"/>
                  </a:lnTo>
                  <a:lnTo>
                    <a:pt x="145748" y="492984"/>
                  </a:lnTo>
                  <a:lnTo>
                    <a:pt x="151505" y="487359"/>
                  </a:lnTo>
                  <a:lnTo>
                    <a:pt x="157262" y="481735"/>
                  </a:lnTo>
                  <a:lnTo>
                    <a:pt x="163019" y="476111"/>
                  </a:lnTo>
                  <a:lnTo>
                    <a:pt x="168775" y="470488"/>
                  </a:lnTo>
                  <a:lnTo>
                    <a:pt x="174532" y="464865"/>
                  </a:lnTo>
                  <a:lnTo>
                    <a:pt x="180289" y="459243"/>
                  </a:lnTo>
                  <a:lnTo>
                    <a:pt x="186046" y="453622"/>
                  </a:lnTo>
                  <a:lnTo>
                    <a:pt x="191802" y="448002"/>
                  </a:lnTo>
                  <a:lnTo>
                    <a:pt x="197559" y="442383"/>
                  </a:lnTo>
                  <a:lnTo>
                    <a:pt x="203316" y="436765"/>
                  </a:lnTo>
                  <a:lnTo>
                    <a:pt x="209073" y="431148"/>
                  </a:lnTo>
                  <a:lnTo>
                    <a:pt x="214830" y="425532"/>
                  </a:lnTo>
                  <a:lnTo>
                    <a:pt x="220586" y="419919"/>
                  </a:lnTo>
                  <a:lnTo>
                    <a:pt x="226343" y="414307"/>
                  </a:lnTo>
                  <a:lnTo>
                    <a:pt x="232100" y="408697"/>
                  </a:lnTo>
                  <a:lnTo>
                    <a:pt x="237857" y="403089"/>
                  </a:lnTo>
                  <a:lnTo>
                    <a:pt x="243613" y="397484"/>
                  </a:lnTo>
                  <a:lnTo>
                    <a:pt x="249370" y="391883"/>
                  </a:lnTo>
                  <a:lnTo>
                    <a:pt x="255127" y="386284"/>
                  </a:lnTo>
                  <a:lnTo>
                    <a:pt x="260884" y="380689"/>
                  </a:lnTo>
                  <a:lnTo>
                    <a:pt x="266641" y="375099"/>
                  </a:lnTo>
                  <a:lnTo>
                    <a:pt x="272397" y="369513"/>
                  </a:lnTo>
                  <a:lnTo>
                    <a:pt x="278154" y="363932"/>
                  </a:lnTo>
                  <a:lnTo>
                    <a:pt x="283911" y="358358"/>
                  </a:lnTo>
                  <a:lnTo>
                    <a:pt x="289668" y="352791"/>
                  </a:lnTo>
                  <a:lnTo>
                    <a:pt x="295425" y="347232"/>
                  </a:lnTo>
                  <a:lnTo>
                    <a:pt x="301181" y="341682"/>
                  </a:lnTo>
                  <a:lnTo>
                    <a:pt x="306938" y="336142"/>
                  </a:lnTo>
                  <a:lnTo>
                    <a:pt x="312695" y="330613"/>
                  </a:lnTo>
                  <a:lnTo>
                    <a:pt x="318452" y="325098"/>
                  </a:lnTo>
                  <a:lnTo>
                    <a:pt x="324208" y="319597"/>
                  </a:lnTo>
                  <a:lnTo>
                    <a:pt x="329965" y="314114"/>
                  </a:lnTo>
                  <a:lnTo>
                    <a:pt x="335722" y="308650"/>
                  </a:lnTo>
                  <a:lnTo>
                    <a:pt x="341479" y="303208"/>
                  </a:lnTo>
                  <a:lnTo>
                    <a:pt x="347236" y="297791"/>
                  </a:lnTo>
                  <a:lnTo>
                    <a:pt x="352992" y="292403"/>
                  </a:lnTo>
                  <a:lnTo>
                    <a:pt x="358749" y="287048"/>
                  </a:lnTo>
                  <a:lnTo>
                    <a:pt x="364506" y="281730"/>
                  </a:lnTo>
                  <a:lnTo>
                    <a:pt x="370263" y="276454"/>
                  </a:lnTo>
                  <a:lnTo>
                    <a:pt x="376020" y="271226"/>
                  </a:lnTo>
                  <a:lnTo>
                    <a:pt x="381776" y="266053"/>
                  </a:lnTo>
                  <a:lnTo>
                    <a:pt x="387533" y="260942"/>
                  </a:lnTo>
                  <a:lnTo>
                    <a:pt x="393290" y="255900"/>
                  </a:lnTo>
                  <a:lnTo>
                    <a:pt x="399047" y="250936"/>
                  </a:lnTo>
                  <a:lnTo>
                    <a:pt x="404803" y="246058"/>
                  </a:lnTo>
                  <a:lnTo>
                    <a:pt x="410560" y="241275"/>
                  </a:lnTo>
                  <a:lnTo>
                    <a:pt x="416317" y="236597"/>
                  </a:lnTo>
                  <a:lnTo>
                    <a:pt x="422074" y="232030"/>
                  </a:lnTo>
                  <a:lnTo>
                    <a:pt x="427831" y="227583"/>
                  </a:lnTo>
                  <a:lnTo>
                    <a:pt x="433587" y="223261"/>
                  </a:lnTo>
                  <a:lnTo>
                    <a:pt x="439344" y="219066"/>
                  </a:lnTo>
                  <a:lnTo>
                    <a:pt x="445101" y="214998"/>
                  </a:lnTo>
                  <a:lnTo>
                    <a:pt x="450858" y="211052"/>
                  </a:lnTo>
                  <a:lnTo>
                    <a:pt x="456614" y="207220"/>
                  </a:lnTo>
                  <a:lnTo>
                    <a:pt x="462371" y="203488"/>
                  </a:lnTo>
                  <a:lnTo>
                    <a:pt x="468128" y="199837"/>
                  </a:lnTo>
                  <a:lnTo>
                    <a:pt x="473885" y="196246"/>
                  </a:lnTo>
                  <a:lnTo>
                    <a:pt x="479642" y="192687"/>
                  </a:lnTo>
                  <a:lnTo>
                    <a:pt x="485398" y="189135"/>
                  </a:lnTo>
                  <a:lnTo>
                    <a:pt x="491155" y="185562"/>
                  </a:lnTo>
                  <a:lnTo>
                    <a:pt x="496912" y="181940"/>
                  </a:lnTo>
                  <a:lnTo>
                    <a:pt x="502669" y="178247"/>
                  </a:lnTo>
                  <a:lnTo>
                    <a:pt x="508426" y="174461"/>
                  </a:lnTo>
                  <a:lnTo>
                    <a:pt x="514182" y="170567"/>
                  </a:lnTo>
                  <a:lnTo>
                    <a:pt x="519939" y="166554"/>
                  </a:lnTo>
                  <a:lnTo>
                    <a:pt x="525696" y="162416"/>
                  </a:lnTo>
                  <a:lnTo>
                    <a:pt x="531453" y="158150"/>
                  </a:lnTo>
                  <a:lnTo>
                    <a:pt x="537209" y="153758"/>
                  </a:lnTo>
                  <a:lnTo>
                    <a:pt x="542966" y="149244"/>
                  </a:lnTo>
                  <a:lnTo>
                    <a:pt x="548723" y="144614"/>
                  </a:lnTo>
                  <a:lnTo>
                    <a:pt x="554480" y="139877"/>
                  </a:lnTo>
                  <a:lnTo>
                    <a:pt x="560237" y="135040"/>
                  </a:lnTo>
                  <a:lnTo>
                    <a:pt x="565993" y="130113"/>
                  </a:lnTo>
                  <a:lnTo>
                    <a:pt x="571750" y="125105"/>
                  </a:lnTo>
                  <a:lnTo>
                    <a:pt x="577507" y="120023"/>
                  </a:lnTo>
                  <a:lnTo>
                    <a:pt x="583264" y="114876"/>
                  </a:lnTo>
                  <a:lnTo>
                    <a:pt x="589021" y="109672"/>
                  </a:lnTo>
                  <a:lnTo>
                    <a:pt x="594777" y="104417"/>
                  </a:lnTo>
                  <a:lnTo>
                    <a:pt x="600534" y="99117"/>
                  </a:lnTo>
                  <a:lnTo>
                    <a:pt x="606291" y="93778"/>
                  </a:lnTo>
                  <a:lnTo>
                    <a:pt x="612048" y="88404"/>
                  </a:lnTo>
                  <a:lnTo>
                    <a:pt x="617804" y="82999"/>
                  </a:lnTo>
                  <a:lnTo>
                    <a:pt x="623561" y="77568"/>
                  </a:lnTo>
                  <a:lnTo>
                    <a:pt x="629318" y="72114"/>
                  </a:lnTo>
                  <a:lnTo>
                    <a:pt x="635075" y="66638"/>
                  </a:lnTo>
                  <a:lnTo>
                    <a:pt x="640832" y="61145"/>
                  </a:lnTo>
                  <a:lnTo>
                    <a:pt x="646588" y="55636"/>
                  </a:lnTo>
                  <a:lnTo>
                    <a:pt x="652345" y="50113"/>
                  </a:lnTo>
                  <a:lnTo>
                    <a:pt x="658102" y="44578"/>
                  </a:lnTo>
                  <a:lnTo>
                    <a:pt x="663859" y="39032"/>
                  </a:lnTo>
                  <a:lnTo>
                    <a:pt x="669615" y="33477"/>
                  </a:lnTo>
                  <a:lnTo>
                    <a:pt x="675372" y="27913"/>
                  </a:lnTo>
                  <a:lnTo>
                    <a:pt x="681129" y="22342"/>
                  </a:lnTo>
                  <a:lnTo>
                    <a:pt x="686886" y="16764"/>
                  </a:lnTo>
                  <a:lnTo>
                    <a:pt x="692643" y="11181"/>
                  </a:lnTo>
                  <a:lnTo>
                    <a:pt x="698399" y="5593"/>
                  </a:lnTo>
                  <a:lnTo>
                    <a:pt x="704156" y="0"/>
                  </a:lnTo>
                  <a:lnTo>
                    <a:pt x="704156" y="0"/>
                  </a:lnTo>
                </a:path>
              </a:pathLst>
            </a:custGeom>
            <a:ln w="13550" cap="flat">
              <a:solidFill>
                <a:srgbClr val="5CB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760949" y="3803146"/>
              <a:ext cx="81791" cy="8179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796288" y="3798187"/>
              <a:ext cx="91708" cy="9170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835591" y="3797193"/>
              <a:ext cx="93696" cy="93696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78457" y="3799762"/>
              <a:ext cx="88559" cy="88559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922393" y="3803400"/>
              <a:ext cx="81283" cy="8128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966396" y="3807106"/>
              <a:ext cx="73871" cy="7387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012664" y="3813077"/>
              <a:ext cx="61930" cy="6193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625451" y="3821401"/>
              <a:ext cx="45281" cy="4528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666188" y="3821840"/>
              <a:ext cx="44403" cy="4440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707918" y="3823273"/>
              <a:ext cx="41536" cy="41536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756511" y="3831568"/>
              <a:ext cx="24947" cy="2494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824789" y="3819252"/>
              <a:ext cx="49579" cy="49579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860827" y="3814993"/>
              <a:ext cx="58098" cy="5809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889072" y="3802939"/>
              <a:ext cx="82204" cy="8220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973955" y="3807228"/>
              <a:ext cx="73627" cy="7362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021076" y="3814051"/>
              <a:ext cx="59981" cy="5998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060715" y="3813392"/>
              <a:ext cx="61299" cy="61299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091547" y="3538325"/>
              <a:ext cx="80230" cy="8023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146479" y="3548579"/>
              <a:ext cx="50960" cy="5096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357374" y="492032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357374" y="480938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357374" y="469806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357374" y="458258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357374" y="447676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357374" y="437095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357374" y="425547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357374" y="414414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761147" y="4285939"/>
              <a:ext cx="828179" cy="634383"/>
            </a:xfrm>
            <a:custGeom>
              <a:avLst/>
              <a:pathLst>
                <a:path w="828179" h="634383">
                  <a:moveTo>
                    <a:pt x="0" y="634383"/>
                  </a:moveTo>
                  <a:lnTo>
                    <a:pt x="4959" y="631782"/>
                  </a:lnTo>
                  <a:lnTo>
                    <a:pt x="10715" y="628759"/>
                  </a:lnTo>
                  <a:lnTo>
                    <a:pt x="16472" y="625734"/>
                  </a:lnTo>
                  <a:lnTo>
                    <a:pt x="22229" y="622706"/>
                  </a:lnTo>
                  <a:lnTo>
                    <a:pt x="27986" y="619676"/>
                  </a:lnTo>
                  <a:lnTo>
                    <a:pt x="33743" y="616642"/>
                  </a:lnTo>
                  <a:lnTo>
                    <a:pt x="39499" y="613606"/>
                  </a:lnTo>
                  <a:lnTo>
                    <a:pt x="45256" y="610566"/>
                  </a:lnTo>
                  <a:lnTo>
                    <a:pt x="51013" y="607523"/>
                  </a:lnTo>
                  <a:lnTo>
                    <a:pt x="56770" y="604477"/>
                  </a:lnTo>
                  <a:lnTo>
                    <a:pt x="62526" y="601427"/>
                  </a:lnTo>
                  <a:lnTo>
                    <a:pt x="68283" y="598373"/>
                  </a:lnTo>
                  <a:lnTo>
                    <a:pt x="74040" y="595316"/>
                  </a:lnTo>
                  <a:lnTo>
                    <a:pt x="79797" y="592255"/>
                  </a:lnTo>
                  <a:lnTo>
                    <a:pt x="85554" y="589189"/>
                  </a:lnTo>
                  <a:lnTo>
                    <a:pt x="91310" y="586119"/>
                  </a:lnTo>
                  <a:lnTo>
                    <a:pt x="97067" y="583045"/>
                  </a:lnTo>
                  <a:lnTo>
                    <a:pt x="102824" y="579966"/>
                  </a:lnTo>
                  <a:lnTo>
                    <a:pt x="108581" y="576882"/>
                  </a:lnTo>
                  <a:lnTo>
                    <a:pt x="114338" y="573793"/>
                  </a:lnTo>
                  <a:lnTo>
                    <a:pt x="120094" y="570698"/>
                  </a:lnTo>
                  <a:lnTo>
                    <a:pt x="125851" y="567598"/>
                  </a:lnTo>
                  <a:lnTo>
                    <a:pt x="131608" y="564492"/>
                  </a:lnTo>
                  <a:lnTo>
                    <a:pt x="137365" y="561380"/>
                  </a:lnTo>
                  <a:lnTo>
                    <a:pt x="143121" y="558261"/>
                  </a:lnTo>
                  <a:lnTo>
                    <a:pt x="148878" y="555135"/>
                  </a:lnTo>
                  <a:lnTo>
                    <a:pt x="154635" y="552003"/>
                  </a:lnTo>
                  <a:lnTo>
                    <a:pt x="160392" y="548862"/>
                  </a:lnTo>
                  <a:lnTo>
                    <a:pt x="166149" y="545714"/>
                  </a:lnTo>
                  <a:lnTo>
                    <a:pt x="171905" y="542558"/>
                  </a:lnTo>
                  <a:lnTo>
                    <a:pt x="177662" y="539393"/>
                  </a:lnTo>
                  <a:lnTo>
                    <a:pt x="183419" y="536219"/>
                  </a:lnTo>
                  <a:lnTo>
                    <a:pt x="189176" y="533035"/>
                  </a:lnTo>
                  <a:lnTo>
                    <a:pt x="194932" y="529841"/>
                  </a:lnTo>
                  <a:lnTo>
                    <a:pt x="200689" y="526636"/>
                  </a:lnTo>
                  <a:lnTo>
                    <a:pt x="206446" y="523420"/>
                  </a:lnTo>
                  <a:lnTo>
                    <a:pt x="212203" y="520192"/>
                  </a:lnTo>
                  <a:lnTo>
                    <a:pt x="217960" y="516951"/>
                  </a:lnTo>
                  <a:lnTo>
                    <a:pt x="223716" y="513697"/>
                  </a:lnTo>
                  <a:lnTo>
                    <a:pt x="229473" y="510429"/>
                  </a:lnTo>
                  <a:lnTo>
                    <a:pt x="235230" y="507146"/>
                  </a:lnTo>
                  <a:lnTo>
                    <a:pt x="240987" y="503848"/>
                  </a:lnTo>
                  <a:lnTo>
                    <a:pt x="246744" y="500532"/>
                  </a:lnTo>
                  <a:lnTo>
                    <a:pt x="252500" y="497199"/>
                  </a:lnTo>
                  <a:lnTo>
                    <a:pt x="258257" y="493847"/>
                  </a:lnTo>
                  <a:lnTo>
                    <a:pt x="264014" y="490475"/>
                  </a:lnTo>
                  <a:lnTo>
                    <a:pt x="269771" y="487083"/>
                  </a:lnTo>
                  <a:lnTo>
                    <a:pt x="275527" y="483667"/>
                  </a:lnTo>
                  <a:lnTo>
                    <a:pt x="281284" y="480228"/>
                  </a:lnTo>
                  <a:lnTo>
                    <a:pt x="287041" y="476764"/>
                  </a:lnTo>
                  <a:lnTo>
                    <a:pt x="292798" y="473273"/>
                  </a:lnTo>
                  <a:lnTo>
                    <a:pt x="298555" y="469753"/>
                  </a:lnTo>
                  <a:lnTo>
                    <a:pt x="304311" y="466204"/>
                  </a:lnTo>
                  <a:lnTo>
                    <a:pt x="310068" y="462622"/>
                  </a:lnTo>
                  <a:lnTo>
                    <a:pt x="315825" y="459006"/>
                  </a:lnTo>
                  <a:lnTo>
                    <a:pt x="321582" y="455355"/>
                  </a:lnTo>
                  <a:lnTo>
                    <a:pt x="327339" y="451665"/>
                  </a:lnTo>
                  <a:lnTo>
                    <a:pt x="333095" y="447934"/>
                  </a:lnTo>
                  <a:lnTo>
                    <a:pt x="338852" y="444161"/>
                  </a:lnTo>
                  <a:lnTo>
                    <a:pt x="344609" y="440342"/>
                  </a:lnTo>
                  <a:lnTo>
                    <a:pt x="350366" y="436476"/>
                  </a:lnTo>
                  <a:lnTo>
                    <a:pt x="356122" y="432560"/>
                  </a:lnTo>
                  <a:lnTo>
                    <a:pt x="361879" y="428591"/>
                  </a:lnTo>
                  <a:lnTo>
                    <a:pt x="367636" y="424566"/>
                  </a:lnTo>
                  <a:lnTo>
                    <a:pt x="373393" y="420483"/>
                  </a:lnTo>
                  <a:lnTo>
                    <a:pt x="379150" y="416340"/>
                  </a:lnTo>
                  <a:lnTo>
                    <a:pt x="384906" y="412135"/>
                  </a:lnTo>
                  <a:lnTo>
                    <a:pt x="390663" y="407864"/>
                  </a:lnTo>
                  <a:lnTo>
                    <a:pt x="396420" y="403525"/>
                  </a:lnTo>
                  <a:lnTo>
                    <a:pt x="402177" y="399118"/>
                  </a:lnTo>
                  <a:lnTo>
                    <a:pt x="407933" y="394640"/>
                  </a:lnTo>
                  <a:lnTo>
                    <a:pt x="413690" y="390089"/>
                  </a:lnTo>
                  <a:lnTo>
                    <a:pt x="419447" y="385466"/>
                  </a:lnTo>
                  <a:lnTo>
                    <a:pt x="425204" y="380769"/>
                  </a:lnTo>
                  <a:lnTo>
                    <a:pt x="430961" y="375998"/>
                  </a:lnTo>
                  <a:lnTo>
                    <a:pt x="436717" y="371153"/>
                  </a:lnTo>
                  <a:lnTo>
                    <a:pt x="442474" y="366235"/>
                  </a:lnTo>
                  <a:lnTo>
                    <a:pt x="448231" y="361245"/>
                  </a:lnTo>
                  <a:lnTo>
                    <a:pt x="453988" y="356185"/>
                  </a:lnTo>
                  <a:lnTo>
                    <a:pt x="459745" y="351056"/>
                  </a:lnTo>
                  <a:lnTo>
                    <a:pt x="465501" y="345862"/>
                  </a:lnTo>
                  <a:lnTo>
                    <a:pt x="471258" y="340605"/>
                  </a:lnTo>
                  <a:lnTo>
                    <a:pt x="477015" y="335288"/>
                  </a:lnTo>
                  <a:lnTo>
                    <a:pt x="482772" y="329915"/>
                  </a:lnTo>
                  <a:lnTo>
                    <a:pt x="488528" y="324491"/>
                  </a:lnTo>
                  <a:lnTo>
                    <a:pt x="494285" y="319021"/>
                  </a:lnTo>
                  <a:lnTo>
                    <a:pt x="500042" y="313508"/>
                  </a:lnTo>
                  <a:lnTo>
                    <a:pt x="505799" y="307959"/>
                  </a:lnTo>
                  <a:lnTo>
                    <a:pt x="511556" y="302380"/>
                  </a:lnTo>
                  <a:lnTo>
                    <a:pt x="517312" y="296777"/>
                  </a:lnTo>
                  <a:lnTo>
                    <a:pt x="523069" y="291157"/>
                  </a:lnTo>
                  <a:lnTo>
                    <a:pt x="528826" y="285529"/>
                  </a:lnTo>
                  <a:lnTo>
                    <a:pt x="534583" y="279900"/>
                  </a:lnTo>
                  <a:lnTo>
                    <a:pt x="540340" y="274281"/>
                  </a:lnTo>
                  <a:lnTo>
                    <a:pt x="546096" y="268682"/>
                  </a:lnTo>
                  <a:lnTo>
                    <a:pt x="551853" y="263114"/>
                  </a:lnTo>
                  <a:lnTo>
                    <a:pt x="557610" y="257590"/>
                  </a:lnTo>
                  <a:lnTo>
                    <a:pt x="563367" y="252122"/>
                  </a:lnTo>
                  <a:lnTo>
                    <a:pt x="569123" y="246726"/>
                  </a:lnTo>
                  <a:lnTo>
                    <a:pt x="574880" y="241416"/>
                  </a:lnTo>
                  <a:lnTo>
                    <a:pt x="580637" y="236207"/>
                  </a:lnTo>
                  <a:lnTo>
                    <a:pt x="586394" y="231113"/>
                  </a:lnTo>
                  <a:lnTo>
                    <a:pt x="592151" y="226148"/>
                  </a:lnTo>
                  <a:lnTo>
                    <a:pt x="597907" y="221322"/>
                  </a:lnTo>
                  <a:lnTo>
                    <a:pt x="603664" y="216640"/>
                  </a:lnTo>
                  <a:lnTo>
                    <a:pt x="609421" y="212103"/>
                  </a:lnTo>
                  <a:lnTo>
                    <a:pt x="615178" y="207704"/>
                  </a:lnTo>
                  <a:lnTo>
                    <a:pt x="620934" y="203429"/>
                  </a:lnTo>
                  <a:lnTo>
                    <a:pt x="626691" y="199254"/>
                  </a:lnTo>
                  <a:lnTo>
                    <a:pt x="632448" y="195150"/>
                  </a:lnTo>
                  <a:lnTo>
                    <a:pt x="638205" y="191080"/>
                  </a:lnTo>
                  <a:lnTo>
                    <a:pt x="643962" y="187003"/>
                  </a:lnTo>
                  <a:lnTo>
                    <a:pt x="649718" y="182878"/>
                  </a:lnTo>
                  <a:lnTo>
                    <a:pt x="655475" y="178667"/>
                  </a:lnTo>
                  <a:lnTo>
                    <a:pt x="661232" y="174335"/>
                  </a:lnTo>
                  <a:lnTo>
                    <a:pt x="666989" y="169856"/>
                  </a:lnTo>
                  <a:lnTo>
                    <a:pt x="672746" y="165212"/>
                  </a:lnTo>
                  <a:lnTo>
                    <a:pt x="678502" y="160391"/>
                  </a:lnTo>
                  <a:lnTo>
                    <a:pt x="684259" y="155391"/>
                  </a:lnTo>
                  <a:lnTo>
                    <a:pt x="690016" y="150215"/>
                  </a:lnTo>
                  <a:lnTo>
                    <a:pt x="695773" y="144871"/>
                  </a:lnTo>
                  <a:lnTo>
                    <a:pt x="701529" y="139371"/>
                  </a:lnTo>
                  <a:lnTo>
                    <a:pt x="707286" y="133727"/>
                  </a:lnTo>
                  <a:lnTo>
                    <a:pt x="713043" y="127954"/>
                  </a:lnTo>
                  <a:lnTo>
                    <a:pt x="718800" y="122065"/>
                  </a:lnTo>
                  <a:lnTo>
                    <a:pt x="724557" y="116075"/>
                  </a:lnTo>
                  <a:lnTo>
                    <a:pt x="730313" y="109994"/>
                  </a:lnTo>
                  <a:lnTo>
                    <a:pt x="736070" y="103836"/>
                  </a:lnTo>
                  <a:lnTo>
                    <a:pt x="741827" y="97609"/>
                  </a:lnTo>
                  <a:lnTo>
                    <a:pt x="747584" y="91322"/>
                  </a:lnTo>
                  <a:lnTo>
                    <a:pt x="753341" y="84984"/>
                  </a:lnTo>
                  <a:lnTo>
                    <a:pt x="759097" y="78601"/>
                  </a:lnTo>
                  <a:lnTo>
                    <a:pt x="764854" y="72179"/>
                  </a:lnTo>
                  <a:lnTo>
                    <a:pt x="770611" y="65723"/>
                  </a:lnTo>
                  <a:lnTo>
                    <a:pt x="776368" y="59237"/>
                  </a:lnTo>
                  <a:lnTo>
                    <a:pt x="782124" y="52725"/>
                  </a:lnTo>
                  <a:lnTo>
                    <a:pt x="787881" y="46190"/>
                  </a:lnTo>
                  <a:lnTo>
                    <a:pt x="793638" y="39636"/>
                  </a:lnTo>
                  <a:lnTo>
                    <a:pt x="799395" y="33063"/>
                  </a:lnTo>
                  <a:lnTo>
                    <a:pt x="805152" y="26475"/>
                  </a:lnTo>
                  <a:lnTo>
                    <a:pt x="810908" y="19874"/>
                  </a:lnTo>
                  <a:lnTo>
                    <a:pt x="816665" y="13259"/>
                  </a:lnTo>
                  <a:lnTo>
                    <a:pt x="822422" y="6634"/>
                  </a:lnTo>
                  <a:lnTo>
                    <a:pt x="828179" y="0"/>
                  </a:lnTo>
                  <a:lnTo>
                    <a:pt x="828179" y="238162"/>
                  </a:lnTo>
                  <a:lnTo>
                    <a:pt x="822422" y="240707"/>
                  </a:lnTo>
                  <a:lnTo>
                    <a:pt x="816665" y="243285"/>
                  </a:lnTo>
                  <a:lnTo>
                    <a:pt x="810908" y="245894"/>
                  </a:lnTo>
                  <a:lnTo>
                    <a:pt x="805152" y="248534"/>
                  </a:lnTo>
                  <a:lnTo>
                    <a:pt x="799395" y="251203"/>
                  </a:lnTo>
                  <a:lnTo>
                    <a:pt x="793638" y="253900"/>
                  </a:lnTo>
                  <a:lnTo>
                    <a:pt x="787881" y="256623"/>
                  </a:lnTo>
                  <a:lnTo>
                    <a:pt x="782124" y="259373"/>
                  </a:lnTo>
                  <a:lnTo>
                    <a:pt x="776368" y="262147"/>
                  </a:lnTo>
                  <a:lnTo>
                    <a:pt x="770611" y="264945"/>
                  </a:lnTo>
                  <a:lnTo>
                    <a:pt x="764854" y="267765"/>
                  </a:lnTo>
                  <a:lnTo>
                    <a:pt x="759097" y="270607"/>
                  </a:lnTo>
                  <a:lnTo>
                    <a:pt x="753341" y="273470"/>
                  </a:lnTo>
                  <a:lnTo>
                    <a:pt x="747584" y="276353"/>
                  </a:lnTo>
                  <a:lnTo>
                    <a:pt x="741827" y="279255"/>
                  </a:lnTo>
                  <a:lnTo>
                    <a:pt x="736070" y="282176"/>
                  </a:lnTo>
                  <a:lnTo>
                    <a:pt x="730313" y="285116"/>
                  </a:lnTo>
                  <a:lnTo>
                    <a:pt x="724557" y="288073"/>
                  </a:lnTo>
                  <a:lnTo>
                    <a:pt x="718800" y="291047"/>
                  </a:lnTo>
                  <a:lnTo>
                    <a:pt x="713043" y="294038"/>
                  </a:lnTo>
                  <a:lnTo>
                    <a:pt x="707286" y="297045"/>
                  </a:lnTo>
                  <a:lnTo>
                    <a:pt x="701529" y="300069"/>
                  </a:lnTo>
                  <a:lnTo>
                    <a:pt x="695773" y="303108"/>
                  </a:lnTo>
                  <a:lnTo>
                    <a:pt x="690016" y="306164"/>
                  </a:lnTo>
                  <a:lnTo>
                    <a:pt x="684259" y="309235"/>
                  </a:lnTo>
                  <a:lnTo>
                    <a:pt x="678502" y="312323"/>
                  </a:lnTo>
                  <a:lnTo>
                    <a:pt x="672746" y="315426"/>
                  </a:lnTo>
                  <a:lnTo>
                    <a:pt x="666989" y="318546"/>
                  </a:lnTo>
                  <a:lnTo>
                    <a:pt x="661232" y="321681"/>
                  </a:lnTo>
                  <a:lnTo>
                    <a:pt x="655475" y="324834"/>
                  </a:lnTo>
                  <a:lnTo>
                    <a:pt x="649718" y="328003"/>
                  </a:lnTo>
                  <a:lnTo>
                    <a:pt x="643962" y="331189"/>
                  </a:lnTo>
                  <a:lnTo>
                    <a:pt x="638205" y="334393"/>
                  </a:lnTo>
                  <a:lnTo>
                    <a:pt x="632448" y="337615"/>
                  </a:lnTo>
                  <a:lnTo>
                    <a:pt x="626691" y="340857"/>
                  </a:lnTo>
                  <a:lnTo>
                    <a:pt x="620934" y="344117"/>
                  </a:lnTo>
                  <a:lnTo>
                    <a:pt x="615178" y="347398"/>
                  </a:lnTo>
                  <a:lnTo>
                    <a:pt x="609421" y="350700"/>
                  </a:lnTo>
                  <a:lnTo>
                    <a:pt x="603664" y="354024"/>
                  </a:lnTo>
                  <a:lnTo>
                    <a:pt x="597907" y="357371"/>
                  </a:lnTo>
                  <a:lnTo>
                    <a:pt x="592151" y="360743"/>
                  </a:lnTo>
                  <a:lnTo>
                    <a:pt x="586394" y="364139"/>
                  </a:lnTo>
                  <a:lnTo>
                    <a:pt x="580637" y="367562"/>
                  </a:lnTo>
                  <a:lnTo>
                    <a:pt x="574880" y="371014"/>
                  </a:lnTo>
                  <a:lnTo>
                    <a:pt x="569123" y="374494"/>
                  </a:lnTo>
                  <a:lnTo>
                    <a:pt x="563367" y="378006"/>
                  </a:lnTo>
                  <a:lnTo>
                    <a:pt x="557610" y="381551"/>
                  </a:lnTo>
                  <a:lnTo>
                    <a:pt x="551853" y="385130"/>
                  </a:lnTo>
                  <a:lnTo>
                    <a:pt x="546096" y="388746"/>
                  </a:lnTo>
                  <a:lnTo>
                    <a:pt x="540340" y="392400"/>
                  </a:lnTo>
                  <a:lnTo>
                    <a:pt x="534583" y="396096"/>
                  </a:lnTo>
                  <a:lnTo>
                    <a:pt x="528826" y="399834"/>
                  </a:lnTo>
                  <a:lnTo>
                    <a:pt x="523069" y="403618"/>
                  </a:lnTo>
                  <a:lnTo>
                    <a:pt x="517312" y="407450"/>
                  </a:lnTo>
                  <a:lnTo>
                    <a:pt x="511556" y="411332"/>
                  </a:lnTo>
                  <a:lnTo>
                    <a:pt x="505799" y="415267"/>
                  </a:lnTo>
                  <a:lnTo>
                    <a:pt x="500042" y="419258"/>
                  </a:lnTo>
                  <a:lnTo>
                    <a:pt x="494285" y="423307"/>
                  </a:lnTo>
                  <a:lnTo>
                    <a:pt x="488528" y="427416"/>
                  </a:lnTo>
                  <a:lnTo>
                    <a:pt x="482772" y="431590"/>
                  </a:lnTo>
                  <a:lnTo>
                    <a:pt x="477015" y="435829"/>
                  </a:lnTo>
                  <a:lnTo>
                    <a:pt x="471258" y="440136"/>
                  </a:lnTo>
                  <a:lnTo>
                    <a:pt x="465501" y="444513"/>
                  </a:lnTo>
                  <a:lnTo>
                    <a:pt x="459745" y="448963"/>
                  </a:lnTo>
                  <a:lnTo>
                    <a:pt x="453988" y="453487"/>
                  </a:lnTo>
                  <a:lnTo>
                    <a:pt x="448231" y="458087"/>
                  </a:lnTo>
                  <a:lnTo>
                    <a:pt x="442474" y="462763"/>
                  </a:lnTo>
                  <a:lnTo>
                    <a:pt x="436717" y="467517"/>
                  </a:lnTo>
                  <a:lnTo>
                    <a:pt x="430961" y="472349"/>
                  </a:lnTo>
                  <a:lnTo>
                    <a:pt x="425204" y="477258"/>
                  </a:lnTo>
                  <a:lnTo>
                    <a:pt x="419447" y="482246"/>
                  </a:lnTo>
                  <a:lnTo>
                    <a:pt x="413690" y="487311"/>
                  </a:lnTo>
                  <a:lnTo>
                    <a:pt x="407933" y="492451"/>
                  </a:lnTo>
                  <a:lnTo>
                    <a:pt x="402177" y="497667"/>
                  </a:lnTo>
                  <a:lnTo>
                    <a:pt x="396420" y="502955"/>
                  </a:lnTo>
                  <a:lnTo>
                    <a:pt x="390663" y="508315"/>
                  </a:lnTo>
                  <a:lnTo>
                    <a:pt x="384906" y="513744"/>
                  </a:lnTo>
                  <a:lnTo>
                    <a:pt x="379150" y="519240"/>
                  </a:lnTo>
                  <a:lnTo>
                    <a:pt x="373393" y="524800"/>
                  </a:lnTo>
                  <a:lnTo>
                    <a:pt x="367636" y="530421"/>
                  </a:lnTo>
                  <a:lnTo>
                    <a:pt x="361879" y="536102"/>
                  </a:lnTo>
                  <a:lnTo>
                    <a:pt x="356122" y="541839"/>
                  </a:lnTo>
                  <a:lnTo>
                    <a:pt x="350366" y="547630"/>
                  </a:lnTo>
                  <a:lnTo>
                    <a:pt x="344609" y="553472"/>
                  </a:lnTo>
                  <a:lnTo>
                    <a:pt x="338852" y="559363"/>
                  </a:lnTo>
                  <a:lnTo>
                    <a:pt x="333095" y="565299"/>
                  </a:lnTo>
                  <a:lnTo>
                    <a:pt x="327339" y="571279"/>
                  </a:lnTo>
                  <a:lnTo>
                    <a:pt x="321582" y="577300"/>
                  </a:lnTo>
                  <a:lnTo>
                    <a:pt x="315825" y="583359"/>
                  </a:lnTo>
                  <a:lnTo>
                    <a:pt x="310068" y="589455"/>
                  </a:lnTo>
                  <a:lnTo>
                    <a:pt x="304311" y="595586"/>
                  </a:lnTo>
                  <a:lnTo>
                    <a:pt x="298555" y="601748"/>
                  </a:lnTo>
                  <a:lnTo>
                    <a:pt x="292798" y="607941"/>
                  </a:lnTo>
                  <a:lnTo>
                    <a:pt x="287041" y="614163"/>
                  </a:lnTo>
                  <a:lnTo>
                    <a:pt x="281284" y="620412"/>
                  </a:lnTo>
                  <a:lnTo>
                    <a:pt x="275527" y="626687"/>
                  </a:lnTo>
                  <a:lnTo>
                    <a:pt x="269771" y="632985"/>
                  </a:lnTo>
                  <a:lnTo>
                    <a:pt x="268498" y="634383"/>
                  </a:lnTo>
                  <a:close/>
                </a:path>
              </a:pathLst>
            </a:custGeom>
            <a:solidFill>
              <a:srgbClr val="00DA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761147" y="4285939"/>
              <a:ext cx="828179" cy="634383"/>
            </a:xfrm>
            <a:custGeom>
              <a:avLst/>
              <a:pathLst>
                <a:path w="828179" h="634383">
                  <a:moveTo>
                    <a:pt x="0" y="634383"/>
                  </a:moveTo>
                  <a:lnTo>
                    <a:pt x="4959" y="631782"/>
                  </a:lnTo>
                  <a:lnTo>
                    <a:pt x="10715" y="628759"/>
                  </a:lnTo>
                  <a:lnTo>
                    <a:pt x="16472" y="625734"/>
                  </a:lnTo>
                  <a:lnTo>
                    <a:pt x="22229" y="622706"/>
                  </a:lnTo>
                  <a:lnTo>
                    <a:pt x="27986" y="619676"/>
                  </a:lnTo>
                  <a:lnTo>
                    <a:pt x="33743" y="616642"/>
                  </a:lnTo>
                  <a:lnTo>
                    <a:pt x="39499" y="613606"/>
                  </a:lnTo>
                  <a:lnTo>
                    <a:pt x="45256" y="610566"/>
                  </a:lnTo>
                  <a:lnTo>
                    <a:pt x="51013" y="607523"/>
                  </a:lnTo>
                  <a:lnTo>
                    <a:pt x="56770" y="604477"/>
                  </a:lnTo>
                  <a:lnTo>
                    <a:pt x="62526" y="601427"/>
                  </a:lnTo>
                  <a:lnTo>
                    <a:pt x="68283" y="598373"/>
                  </a:lnTo>
                  <a:lnTo>
                    <a:pt x="74040" y="595316"/>
                  </a:lnTo>
                  <a:lnTo>
                    <a:pt x="79797" y="592255"/>
                  </a:lnTo>
                  <a:lnTo>
                    <a:pt x="85554" y="589189"/>
                  </a:lnTo>
                  <a:lnTo>
                    <a:pt x="91310" y="586119"/>
                  </a:lnTo>
                  <a:lnTo>
                    <a:pt x="97067" y="583045"/>
                  </a:lnTo>
                  <a:lnTo>
                    <a:pt x="102824" y="579966"/>
                  </a:lnTo>
                  <a:lnTo>
                    <a:pt x="108581" y="576882"/>
                  </a:lnTo>
                  <a:lnTo>
                    <a:pt x="114338" y="573793"/>
                  </a:lnTo>
                  <a:lnTo>
                    <a:pt x="120094" y="570698"/>
                  </a:lnTo>
                  <a:lnTo>
                    <a:pt x="125851" y="567598"/>
                  </a:lnTo>
                  <a:lnTo>
                    <a:pt x="131608" y="564492"/>
                  </a:lnTo>
                  <a:lnTo>
                    <a:pt x="137365" y="561380"/>
                  </a:lnTo>
                  <a:lnTo>
                    <a:pt x="143121" y="558261"/>
                  </a:lnTo>
                  <a:lnTo>
                    <a:pt x="148878" y="555135"/>
                  </a:lnTo>
                  <a:lnTo>
                    <a:pt x="154635" y="552003"/>
                  </a:lnTo>
                  <a:lnTo>
                    <a:pt x="160392" y="548862"/>
                  </a:lnTo>
                  <a:lnTo>
                    <a:pt x="166149" y="545714"/>
                  </a:lnTo>
                  <a:lnTo>
                    <a:pt x="171905" y="542558"/>
                  </a:lnTo>
                  <a:lnTo>
                    <a:pt x="177662" y="539393"/>
                  </a:lnTo>
                  <a:lnTo>
                    <a:pt x="183419" y="536219"/>
                  </a:lnTo>
                  <a:lnTo>
                    <a:pt x="189176" y="533035"/>
                  </a:lnTo>
                  <a:lnTo>
                    <a:pt x="194932" y="529841"/>
                  </a:lnTo>
                  <a:lnTo>
                    <a:pt x="200689" y="526636"/>
                  </a:lnTo>
                  <a:lnTo>
                    <a:pt x="206446" y="523420"/>
                  </a:lnTo>
                  <a:lnTo>
                    <a:pt x="212203" y="520192"/>
                  </a:lnTo>
                  <a:lnTo>
                    <a:pt x="217960" y="516951"/>
                  </a:lnTo>
                  <a:lnTo>
                    <a:pt x="223716" y="513697"/>
                  </a:lnTo>
                  <a:lnTo>
                    <a:pt x="229473" y="510429"/>
                  </a:lnTo>
                  <a:lnTo>
                    <a:pt x="235230" y="507146"/>
                  </a:lnTo>
                  <a:lnTo>
                    <a:pt x="240987" y="503848"/>
                  </a:lnTo>
                  <a:lnTo>
                    <a:pt x="246744" y="500532"/>
                  </a:lnTo>
                  <a:lnTo>
                    <a:pt x="252500" y="497199"/>
                  </a:lnTo>
                  <a:lnTo>
                    <a:pt x="258257" y="493847"/>
                  </a:lnTo>
                  <a:lnTo>
                    <a:pt x="264014" y="490475"/>
                  </a:lnTo>
                  <a:lnTo>
                    <a:pt x="269771" y="487083"/>
                  </a:lnTo>
                  <a:lnTo>
                    <a:pt x="275527" y="483667"/>
                  </a:lnTo>
                  <a:lnTo>
                    <a:pt x="281284" y="480228"/>
                  </a:lnTo>
                  <a:lnTo>
                    <a:pt x="287041" y="476764"/>
                  </a:lnTo>
                  <a:lnTo>
                    <a:pt x="292798" y="473273"/>
                  </a:lnTo>
                  <a:lnTo>
                    <a:pt x="298555" y="469753"/>
                  </a:lnTo>
                  <a:lnTo>
                    <a:pt x="304311" y="466204"/>
                  </a:lnTo>
                  <a:lnTo>
                    <a:pt x="310068" y="462622"/>
                  </a:lnTo>
                  <a:lnTo>
                    <a:pt x="315825" y="459006"/>
                  </a:lnTo>
                  <a:lnTo>
                    <a:pt x="321582" y="455355"/>
                  </a:lnTo>
                  <a:lnTo>
                    <a:pt x="327339" y="451665"/>
                  </a:lnTo>
                  <a:lnTo>
                    <a:pt x="333095" y="447934"/>
                  </a:lnTo>
                  <a:lnTo>
                    <a:pt x="338852" y="444161"/>
                  </a:lnTo>
                  <a:lnTo>
                    <a:pt x="344609" y="440342"/>
                  </a:lnTo>
                  <a:lnTo>
                    <a:pt x="350366" y="436476"/>
                  </a:lnTo>
                  <a:lnTo>
                    <a:pt x="356122" y="432560"/>
                  </a:lnTo>
                  <a:lnTo>
                    <a:pt x="361879" y="428591"/>
                  </a:lnTo>
                  <a:lnTo>
                    <a:pt x="367636" y="424566"/>
                  </a:lnTo>
                  <a:lnTo>
                    <a:pt x="373393" y="420483"/>
                  </a:lnTo>
                  <a:lnTo>
                    <a:pt x="379150" y="416340"/>
                  </a:lnTo>
                  <a:lnTo>
                    <a:pt x="384906" y="412135"/>
                  </a:lnTo>
                  <a:lnTo>
                    <a:pt x="390663" y="407864"/>
                  </a:lnTo>
                  <a:lnTo>
                    <a:pt x="396420" y="403525"/>
                  </a:lnTo>
                  <a:lnTo>
                    <a:pt x="402177" y="399118"/>
                  </a:lnTo>
                  <a:lnTo>
                    <a:pt x="407933" y="394640"/>
                  </a:lnTo>
                  <a:lnTo>
                    <a:pt x="413690" y="390089"/>
                  </a:lnTo>
                  <a:lnTo>
                    <a:pt x="419447" y="385466"/>
                  </a:lnTo>
                  <a:lnTo>
                    <a:pt x="425204" y="380769"/>
                  </a:lnTo>
                  <a:lnTo>
                    <a:pt x="430961" y="375998"/>
                  </a:lnTo>
                  <a:lnTo>
                    <a:pt x="436717" y="371153"/>
                  </a:lnTo>
                  <a:lnTo>
                    <a:pt x="442474" y="366235"/>
                  </a:lnTo>
                  <a:lnTo>
                    <a:pt x="448231" y="361245"/>
                  </a:lnTo>
                  <a:lnTo>
                    <a:pt x="453988" y="356185"/>
                  </a:lnTo>
                  <a:lnTo>
                    <a:pt x="459745" y="351056"/>
                  </a:lnTo>
                  <a:lnTo>
                    <a:pt x="465501" y="345862"/>
                  </a:lnTo>
                  <a:lnTo>
                    <a:pt x="471258" y="340605"/>
                  </a:lnTo>
                  <a:lnTo>
                    <a:pt x="477015" y="335288"/>
                  </a:lnTo>
                  <a:lnTo>
                    <a:pt x="482772" y="329915"/>
                  </a:lnTo>
                  <a:lnTo>
                    <a:pt x="488528" y="324491"/>
                  </a:lnTo>
                  <a:lnTo>
                    <a:pt x="494285" y="319021"/>
                  </a:lnTo>
                  <a:lnTo>
                    <a:pt x="500042" y="313508"/>
                  </a:lnTo>
                  <a:lnTo>
                    <a:pt x="505799" y="307959"/>
                  </a:lnTo>
                  <a:lnTo>
                    <a:pt x="511556" y="302380"/>
                  </a:lnTo>
                  <a:lnTo>
                    <a:pt x="517312" y="296777"/>
                  </a:lnTo>
                  <a:lnTo>
                    <a:pt x="523069" y="291157"/>
                  </a:lnTo>
                  <a:lnTo>
                    <a:pt x="528826" y="285529"/>
                  </a:lnTo>
                  <a:lnTo>
                    <a:pt x="534583" y="279900"/>
                  </a:lnTo>
                  <a:lnTo>
                    <a:pt x="540340" y="274281"/>
                  </a:lnTo>
                  <a:lnTo>
                    <a:pt x="546096" y="268682"/>
                  </a:lnTo>
                  <a:lnTo>
                    <a:pt x="551853" y="263114"/>
                  </a:lnTo>
                  <a:lnTo>
                    <a:pt x="557610" y="257590"/>
                  </a:lnTo>
                  <a:lnTo>
                    <a:pt x="563367" y="252122"/>
                  </a:lnTo>
                  <a:lnTo>
                    <a:pt x="569123" y="246726"/>
                  </a:lnTo>
                  <a:lnTo>
                    <a:pt x="574880" y="241416"/>
                  </a:lnTo>
                  <a:lnTo>
                    <a:pt x="580637" y="236207"/>
                  </a:lnTo>
                  <a:lnTo>
                    <a:pt x="586394" y="231113"/>
                  </a:lnTo>
                  <a:lnTo>
                    <a:pt x="592151" y="226148"/>
                  </a:lnTo>
                  <a:lnTo>
                    <a:pt x="597907" y="221322"/>
                  </a:lnTo>
                  <a:lnTo>
                    <a:pt x="603664" y="216640"/>
                  </a:lnTo>
                  <a:lnTo>
                    <a:pt x="609421" y="212103"/>
                  </a:lnTo>
                  <a:lnTo>
                    <a:pt x="615178" y="207704"/>
                  </a:lnTo>
                  <a:lnTo>
                    <a:pt x="620934" y="203429"/>
                  </a:lnTo>
                  <a:lnTo>
                    <a:pt x="626691" y="199254"/>
                  </a:lnTo>
                  <a:lnTo>
                    <a:pt x="632448" y="195150"/>
                  </a:lnTo>
                  <a:lnTo>
                    <a:pt x="638205" y="191080"/>
                  </a:lnTo>
                  <a:lnTo>
                    <a:pt x="643962" y="187003"/>
                  </a:lnTo>
                  <a:lnTo>
                    <a:pt x="649718" y="182878"/>
                  </a:lnTo>
                  <a:lnTo>
                    <a:pt x="655475" y="178667"/>
                  </a:lnTo>
                  <a:lnTo>
                    <a:pt x="661232" y="174335"/>
                  </a:lnTo>
                  <a:lnTo>
                    <a:pt x="666989" y="169856"/>
                  </a:lnTo>
                  <a:lnTo>
                    <a:pt x="672746" y="165212"/>
                  </a:lnTo>
                  <a:lnTo>
                    <a:pt x="678502" y="160391"/>
                  </a:lnTo>
                  <a:lnTo>
                    <a:pt x="684259" y="155391"/>
                  </a:lnTo>
                  <a:lnTo>
                    <a:pt x="690016" y="150215"/>
                  </a:lnTo>
                  <a:lnTo>
                    <a:pt x="695773" y="144871"/>
                  </a:lnTo>
                  <a:lnTo>
                    <a:pt x="701529" y="139371"/>
                  </a:lnTo>
                  <a:lnTo>
                    <a:pt x="707286" y="133727"/>
                  </a:lnTo>
                  <a:lnTo>
                    <a:pt x="713043" y="127954"/>
                  </a:lnTo>
                  <a:lnTo>
                    <a:pt x="718800" y="122065"/>
                  </a:lnTo>
                  <a:lnTo>
                    <a:pt x="724557" y="116075"/>
                  </a:lnTo>
                  <a:lnTo>
                    <a:pt x="730313" y="109994"/>
                  </a:lnTo>
                  <a:lnTo>
                    <a:pt x="736070" y="103836"/>
                  </a:lnTo>
                  <a:lnTo>
                    <a:pt x="741827" y="97609"/>
                  </a:lnTo>
                  <a:lnTo>
                    <a:pt x="747584" y="91322"/>
                  </a:lnTo>
                  <a:lnTo>
                    <a:pt x="753341" y="84984"/>
                  </a:lnTo>
                  <a:lnTo>
                    <a:pt x="759097" y="78601"/>
                  </a:lnTo>
                  <a:lnTo>
                    <a:pt x="764854" y="72179"/>
                  </a:lnTo>
                  <a:lnTo>
                    <a:pt x="770611" y="65723"/>
                  </a:lnTo>
                  <a:lnTo>
                    <a:pt x="776368" y="59237"/>
                  </a:lnTo>
                  <a:lnTo>
                    <a:pt x="782124" y="52725"/>
                  </a:lnTo>
                  <a:lnTo>
                    <a:pt x="787881" y="46190"/>
                  </a:lnTo>
                  <a:lnTo>
                    <a:pt x="793638" y="39636"/>
                  </a:lnTo>
                  <a:lnTo>
                    <a:pt x="799395" y="33063"/>
                  </a:lnTo>
                  <a:lnTo>
                    <a:pt x="805152" y="26475"/>
                  </a:lnTo>
                  <a:lnTo>
                    <a:pt x="810908" y="19874"/>
                  </a:lnTo>
                  <a:lnTo>
                    <a:pt x="816665" y="13259"/>
                  </a:lnTo>
                  <a:lnTo>
                    <a:pt x="822422" y="6634"/>
                  </a:lnTo>
                  <a:lnTo>
                    <a:pt x="828179" y="0"/>
                  </a:lnTo>
                  <a:lnTo>
                    <a:pt x="82817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6029645" y="4524101"/>
              <a:ext cx="559680" cy="396220"/>
            </a:xfrm>
            <a:custGeom>
              <a:avLst/>
              <a:pathLst>
                <a:path w="559680" h="396220">
                  <a:moveTo>
                    <a:pt x="559680" y="0"/>
                  </a:moveTo>
                  <a:lnTo>
                    <a:pt x="559680" y="0"/>
                  </a:lnTo>
                  <a:lnTo>
                    <a:pt x="553924" y="2544"/>
                  </a:lnTo>
                  <a:lnTo>
                    <a:pt x="548167" y="5122"/>
                  </a:lnTo>
                  <a:lnTo>
                    <a:pt x="542410" y="7731"/>
                  </a:lnTo>
                  <a:lnTo>
                    <a:pt x="536653" y="10371"/>
                  </a:lnTo>
                  <a:lnTo>
                    <a:pt x="530896" y="13040"/>
                  </a:lnTo>
                  <a:lnTo>
                    <a:pt x="525140" y="15737"/>
                  </a:lnTo>
                  <a:lnTo>
                    <a:pt x="519383" y="18461"/>
                  </a:lnTo>
                  <a:lnTo>
                    <a:pt x="513626" y="21210"/>
                  </a:lnTo>
                  <a:lnTo>
                    <a:pt x="507869" y="23984"/>
                  </a:lnTo>
                  <a:lnTo>
                    <a:pt x="502113" y="26782"/>
                  </a:lnTo>
                  <a:lnTo>
                    <a:pt x="496356" y="29602"/>
                  </a:lnTo>
                  <a:lnTo>
                    <a:pt x="490599" y="32444"/>
                  </a:lnTo>
                  <a:lnTo>
                    <a:pt x="484842" y="35307"/>
                  </a:lnTo>
                  <a:lnTo>
                    <a:pt x="479085" y="38190"/>
                  </a:lnTo>
                  <a:lnTo>
                    <a:pt x="473329" y="41093"/>
                  </a:lnTo>
                  <a:lnTo>
                    <a:pt x="467572" y="44014"/>
                  </a:lnTo>
                  <a:lnTo>
                    <a:pt x="461815" y="46953"/>
                  </a:lnTo>
                  <a:lnTo>
                    <a:pt x="456058" y="49910"/>
                  </a:lnTo>
                  <a:lnTo>
                    <a:pt x="450302" y="52884"/>
                  </a:lnTo>
                  <a:lnTo>
                    <a:pt x="444545" y="55875"/>
                  </a:lnTo>
                  <a:lnTo>
                    <a:pt x="438788" y="58882"/>
                  </a:lnTo>
                  <a:lnTo>
                    <a:pt x="433031" y="61906"/>
                  </a:lnTo>
                  <a:lnTo>
                    <a:pt x="427274" y="64946"/>
                  </a:lnTo>
                  <a:lnTo>
                    <a:pt x="421518" y="68001"/>
                  </a:lnTo>
                  <a:lnTo>
                    <a:pt x="415761" y="71073"/>
                  </a:lnTo>
                  <a:lnTo>
                    <a:pt x="410004" y="74160"/>
                  </a:lnTo>
                  <a:lnTo>
                    <a:pt x="404247" y="77263"/>
                  </a:lnTo>
                  <a:lnTo>
                    <a:pt x="398490" y="80383"/>
                  </a:lnTo>
                  <a:lnTo>
                    <a:pt x="392734" y="83519"/>
                  </a:lnTo>
                  <a:lnTo>
                    <a:pt x="386977" y="86671"/>
                  </a:lnTo>
                  <a:lnTo>
                    <a:pt x="381220" y="89840"/>
                  </a:lnTo>
                  <a:lnTo>
                    <a:pt x="375463" y="93026"/>
                  </a:lnTo>
                  <a:lnTo>
                    <a:pt x="369707" y="96230"/>
                  </a:lnTo>
                  <a:lnTo>
                    <a:pt x="363950" y="99453"/>
                  </a:lnTo>
                  <a:lnTo>
                    <a:pt x="358193" y="102694"/>
                  </a:lnTo>
                  <a:lnTo>
                    <a:pt x="352436" y="105955"/>
                  </a:lnTo>
                  <a:lnTo>
                    <a:pt x="346679" y="109235"/>
                  </a:lnTo>
                  <a:lnTo>
                    <a:pt x="340923" y="112537"/>
                  </a:lnTo>
                  <a:lnTo>
                    <a:pt x="335166" y="115862"/>
                  </a:lnTo>
                  <a:lnTo>
                    <a:pt x="329409" y="119209"/>
                  </a:lnTo>
                  <a:lnTo>
                    <a:pt x="323652" y="122580"/>
                  </a:lnTo>
                  <a:lnTo>
                    <a:pt x="317895" y="125977"/>
                  </a:lnTo>
                  <a:lnTo>
                    <a:pt x="312139" y="129400"/>
                  </a:lnTo>
                  <a:lnTo>
                    <a:pt x="306382" y="132851"/>
                  </a:lnTo>
                  <a:lnTo>
                    <a:pt x="300625" y="136332"/>
                  </a:lnTo>
                  <a:lnTo>
                    <a:pt x="294868" y="139843"/>
                  </a:lnTo>
                  <a:lnTo>
                    <a:pt x="289112" y="143388"/>
                  </a:lnTo>
                  <a:lnTo>
                    <a:pt x="283355" y="146967"/>
                  </a:lnTo>
                  <a:lnTo>
                    <a:pt x="277598" y="150583"/>
                  </a:lnTo>
                  <a:lnTo>
                    <a:pt x="271841" y="154238"/>
                  </a:lnTo>
                  <a:lnTo>
                    <a:pt x="266084" y="157933"/>
                  </a:lnTo>
                  <a:lnTo>
                    <a:pt x="260328" y="161672"/>
                  </a:lnTo>
                  <a:lnTo>
                    <a:pt x="254571" y="165455"/>
                  </a:lnTo>
                  <a:lnTo>
                    <a:pt x="248814" y="169287"/>
                  </a:lnTo>
                  <a:lnTo>
                    <a:pt x="243057" y="173169"/>
                  </a:lnTo>
                  <a:lnTo>
                    <a:pt x="237301" y="177104"/>
                  </a:lnTo>
                  <a:lnTo>
                    <a:pt x="231544" y="181095"/>
                  </a:lnTo>
                  <a:lnTo>
                    <a:pt x="225787" y="185144"/>
                  </a:lnTo>
                  <a:lnTo>
                    <a:pt x="220030" y="189254"/>
                  </a:lnTo>
                  <a:lnTo>
                    <a:pt x="214273" y="193427"/>
                  </a:lnTo>
                  <a:lnTo>
                    <a:pt x="208517" y="197666"/>
                  </a:lnTo>
                  <a:lnTo>
                    <a:pt x="202760" y="201973"/>
                  </a:lnTo>
                  <a:lnTo>
                    <a:pt x="197003" y="206351"/>
                  </a:lnTo>
                  <a:lnTo>
                    <a:pt x="191246" y="210800"/>
                  </a:lnTo>
                  <a:lnTo>
                    <a:pt x="185489" y="215324"/>
                  </a:lnTo>
                  <a:lnTo>
                    <a:pt x="179733" y="219924"/>
                  </a:lnTo>
                  <a:lnTo>
                    <a:pt x="173976" y="224600"/>
                  </a:lnTo>
                  <a:lnTo>
                    <a:pt x="168219" y="229354"/>
                  </a:lnTo>
                  <a:lnTo>
                    <a:pt x="162462" y="234186"/>
                  </a:lnTo>
                  <a:lnTo>
                    <a:pt x="156706" y="239096"/>
                  </a:lnTo>
                  <a:lnTo>
                    <a:pt x="150949" y="244083"/>
                  </a:lnTo>
                  <a:lnTo>
                    <a:pt x="145192" y="249148"/>
                  </a:lnTo>
                  <a:lnTo>
                    <a:pt x="139435" y="254289"/>
                  </a:lnTo>
                  <a:lnTo>
                    <a:pt x="133678" y="259504"/>
                  </a:lnTo>
                  <a:lnTo>
                    <a:pt x="127922" y="264793"/>
                  </a:lnTo>
                  <a:lnTo>
                    <a:pt x="122165" y="270152"/>
                  </a:lnTo>
                  <a:lnTo>
                    <a:pt x="116408" y="275581"/>
                  </a:lnTo>
                  <a:lnTo>
                    <a:pt x="110651" y="281077"/>
                  </a:lnTo>
                  <a:lnTo>
                    <a:pt x="104894" y="286637"/>
                  </a:lnTo>
                  <a:lnTo>
                    <a:pt x="99138" y="292259"/>
                  </a:lnTo>
                  <a:lnTo>
                    <a:pt x="93381" y="297940"/>
                  </a:lnTo>
                  <a:lnTo>
                    <a:pt x="87624" y="303677"/>
                  </a:lnTo>
                  <a:lnTo>
                    <a:pt x="81867" y="309468"/>
                  </a:lnTo>
                  <a:lnTo>
                    <a:pt x="76111" y="315310"/>
                  </a:lnTo>
                  <a:lnTo>
                    <a:pt x="70354" y="321200"/>
                  </a:lnTo>
                  <a:lnTo>
                    <a:pt x="64597" y="327137"/>
                  </a:lnTo>
                  <a:lnTo>
                    <a:pt x="58840" y="333116"/>
                  </a:lnTo>
                  <a:lnTo>
                    <a:pt x="53083" y="339137"/>
                  </a:lnTo>
                  <a:lnTo>
                    <a:pt x="47327" y="345197"/>
                  </a:lnTo>
                  <a:lnTo>
                    <a:pt x="41570" y="351293"/>
                  </a:lnTo>
                  <a:lnTo>
                    <a:pt x="35813" y="357423"/>
                  </a:lnTo>
                  <a:lnTo>
                    <a:pt x="30056" y="363586"/>
                  </a:lnTo>
                  <a:lnTo>
                    <a:pt x="24300" y="369779"/>
                  </a:lnTo>
                  <a:lnTo>
                    <a:pt x="18543" y="376001"/>
                  </a:lnTo>
                  <a:lnTo>
                    <a:pt x="12786" y="382250"/>
                  </a:lnTo>
                  <a:lnTo>
                    <a:pt x="7029" y="388524"/>
                  </a:lnTo>
                  <a:lnTo>
                    <a:pt x="1272" y="394823"/>
                  </a:lnTo>
                  <a:lnTo>
                    <a:pt x="0" y="39622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942798" y="4421752"/>
              <a:ext cx="646527" cy="498570"/>
            </a:xfrm>
            <a:custGeom>
              <a:avLst/>
              <a:pathLst>
                <a:path w="646527" h="498570">
                  <a:moveTo>
                    <a:pt x="0" y="498570"/>
                  </a:moveTo>
                  <a:lnTo>
                    <a:pt x="1768" y="497078"/>
                  </a:lnTo>
                  <a:lnTo>
                    <a:pt x="7524" y="492220"/>
                  </a:lnTo>
                  <a:lnTo>
                    <a:pt x="13281" y="487362"/>
                  </a:lnTo>
                  <a:lnTo>
                    <a:pt x="19038" y="482504"/>
                  </a:lnTo>
                  <a:lnTo>
                    <a:pt x="24795" y="477646"/>
                  </a:lnTo>
                  <a:lnTo>
                    <a:pt x="30552" y="472788"/>
                  </a:lnTo>
                  <a:lnTo>
                    <a:pt x="36308" y="467930"/>
                  </a:lnTo>
                  <a:lnTo>
                    <a:pt x="42065" y="463072"/>
                  </a:lnTo>
                  <a:lnTo>
                    <a:pt x="47822" y="458214"/>
                  </a:lnTo>
                  <a:lnTo>
                    <a:pt x="53579" y="453357"/>
                  </a:lnTo>
                  <a:lnTo>
                    <a:pt x="59335" y="448499"/>
                  </a:lnTo>
                  <a:lnTo>
                    <a:pt x="65092" y="443641"/>
                  </a:lnTo>
                  <a:lnTo>
                    <a:pt x="70849" y="438783"/>
                  </a:lnTo>
                  <a:lnTo>
                    <a:pt x="76606" y="433926"/>
                  </a:lnTo>
                  <a:lnTo>
                    <a:pt x="82363" y="429068"/>
                  </a:lnTo>
                  <a:lnTo>
                    <a:pt x="88119" y="424211"/>
                  </a:lnTo>
                  <a:lnTo>
                    <a:pt x="93876" y="419353"/>
                  </a:lnTo>
                  <a:lnTo>
                    <a:pt x="99633" y="414496"/>
                  </a:lnTo>
                  <a:lnTo>
                    <a:pt x="105390" y="409639"/>
                  </a:lnTo>
                  <a:lnTo>
                    <a:pt x="111147" y="404782"/>
                  </a:lnTo>
                  <a:lnTo>
                    <a:pt x="116903" y="399925"/>
                  </a:lnTo>
                  <a:lnTo>
                    <a:pt x="122660" y="395068"/>
                  </a:lnTo>
                  <a:lnTo>
                    <a:pt x="128417" y="390211"/>
                  </a:lnTo>
                  <a:lnTo>
                    <a:pt x="134174" y="385354"/>
                  </a:lnTo>
                  <a:lnTo>
                    <a:pt x="139930" y="380498"/>
                  </a:lnTo>
                  <a:lnTo>
                    <a:pt x="145687" y="375642"/>
                  </a:lnTo>
                  <a:lnTo>
                    <a:pt x="151444" y="370785"/>
                  </a:lnTo>
                  <a:lnTo>
                    <a:pt x="157201" y="365930"/>
                  </a:lnTo>
                  <a:lnTo>
                    <a:pt x="162958" y="361074"/>
                  </a:lnTo>
                  <a:lnTo>
                    <a:pt x="168714" y="356219"/>
                  </a:lnTo>
                  <a:lnTo>
                    <a:pt x="174471" y="351363"/>
                  </a:lnTo>
                  <a:lnTo>
                    <a:pt x="180228" y="346509"/>
                  </a:lnTo>
                  <a:lnTo>
                    <a:pt x="185985" y="341654"/>
                  </a:lnTo>
                  <a:lnTo>
                    <a:pt x="191741" y="336800"/>
                  </a:lnTo>
                  <a:lnTo>
                    <a:pt x="197498" y="331947"/>
                  </a:lnTo>
                  <a:lnTo>
                    <a:pt x="203255" y="327093"/>
                  </a:lnTo>
                  <a:lnTo>
                    <a:pt x="209012" y="322241"/>
                  </a:lnTo>
                  <a:lnTo>
                    <a:pt x="214769" y="317389"/>
                  </a:lnTo>
                  <a:lnTo>
                    <a:pt x="220525" y="312538"/>
                  </a:lnTo>
                  <a:lnTo>
                    <a:pt x="226282" y="307687"/>
                  </a:lnTo>
                  <a:lnTo>
                    <a:pt x="232039" y="302837"/>
                  </a:lnTo>
                  <a:lnTo>
                    <a:pt x="237796" y="297988"/>
                  </a:lnTo>
                  <a:lnTo>
                    <a:pt x="243553" y="293141"/>
                  </a:lnTo>
                  <a:lnTo>
                    <a:pt x="249309" y="288294"/>
                  </a:lnTo>
                  <a:lnTo>
                    <a:pt x="255066" y="283448"/>
                  </a:lnTo>
                  <a:lnTo>
                    <a:pt x="260823" y="278604"/>
                  </a:lnTo>
                  <a:lnTo>
                    <a:pt x="266580" y="273761"/>
                  </a:lnTo>
                  <a:lnTo>
                    <a:pt x="272336" y="268920"/>
                  </a:lnTo>
                  <a:lnTo>
                    <a:pt x="278093" y="264081"/>
                  </a:lnTo>
                  <a:lnTo>
                    <a:pt x="283850" y="259244"/>
                  </a:lnTo>
                  <a:lnTo>
                    <a:pt x="289607" y="254409"/>
                  </a:lnTo>
                  <a:lnTo>
                    <a:pt x="295364" y="249577"/>
                  </a:lnTo>
                  <a:lnTo>
                    <a:pt x="301120" y="244747"/>
                  </a:lnTo>
                  <a:lnTo>
                    <a:pt x="306877" y="239920"/>
                  </a:lnTo>
                  <a:lnTo>
                    <a:pt x="312634" y="235097"/>
                  </a:lnTo>
                  <a:lnTo>
                    <a:pt x="318391" y="230278"/>
                  </a:lnTo>
                  <a:lnTo>
                    <a:pt x="324148" y="225463"/>
                  </a:lnTo>
                  <a:lnTo>
                    <a:pt x="329904" y="220653"/>
                  </a:lnTo>
                  <a:lnTo>
                    <a:pt x="335661" y="215848"/>
                  </a:lnTo>
                  <a:lnTo>
                    <a:pt x="341418" y="211049"/>
                  </a:lnTo>
                  <a:lnTo>
                    <a:pt x="347175" y="206257"/>
                  </a:lnTo>
                  <a:lnTo>
                    <a:pt x="352931" y="201472"/>
                  </a:lnTo>
                  <a:lnTo>
                    <a:pt x="358688" y="196695"/>
                  </a:lnTo>
                  <a:lnTo>
                    <a:pt x="364445" y="191927"/>
                  </a:lnTo>
                  <a:lnTo>
                    <a:pt x="370202" y="187170"/>
                  </a:lnTo>
                  <a:lnTo>
                    <a:pt x="375959" y="182424"/>
                  </a:lnTo>
                  <a:lnTo>
                    <a:pt x="381715" y="177691"/>
                  </a:lnTo>
                  <a:lnTo>
                    <a:pt x="387472" y="172972"/>
                  </a:lnTo>
                  <a:lnTo>
                    <a:pt x="393229" y="168268"/>
                  </a:lnTo>
                  <a:lnTo>
                    <a:pt x="398986" y="163583"/>
                  </a:lnTo>
                  <a:lnTo>
                    <a:pt x="404742" y="158918"/>
                  </a:lnTo>
                  <a:lnTo>
                    <a:pt x="410499" y="154275"/>
                  </a:lnTo>
                  <a:lnTo>
                    <a:pt x="416256" y="149658"/>
                  </a:lnTo>
                  <a:lnTo>
                    <a:pt x="422013" y="145068"/>
                  </a:lnTo>
                  <a:lnTo>
                    <a:pt x="427770" y="140510"/>
                  </a:lnTo>
                  <a:lnTo>
                    <a:pt x="433526" y="135987"/>
                  </a:lnTo>
                  <a:lnTo>
                    <a:pt x="439283" y="131503"/>
                  </a:lnTo>
                  <a:lnTo>
                    <a:pt x="445040" y="127063"/>
                  </a:lnTo>
                  <a:lnTo>
                    <a:pt x="450797" y="122670"/>
                  </a:lnTo>
                  <a:lnTo>
                    <a:pt x="456554" y="118332"/>
                  </a:lnTo>
                  <a:lnTo>
                    <a:pt x="462310" y="114051"/>
                  </a:lnTo>
                  <a:lnTo>
                    <a:pt x="468067" y="109835"/>
                  </a:lnTo>
                  <a:lnTo>
                    <a:pt x="473824" y="105690"/>
                  </a:lnTo>
                  <a:lnTo>
                    <a:pt x="479581" y="101620"/>
                  </a:lnTo>
                  <a:lnTo>
                    <a:pt x="485337" y="97631"/>
                  </a:lnTo>
                  <a:lnTo>
                    <a:pt x="491094" y="93728"/>
                  </a:lnTo>
                  <a:lnTo>
                    <a:pt x="496851" y="89916"/>
                  </a:lnTo>
                  <a:lnTo>
                    <a:pt x="502608" y="86198"/>
                  </a:lnTo>
                  <a:lnTo>
                    <a:pt x="508365" y="82574"/>
                  </a:lnTo>
                  <a:lnTo>
                    <a:pt x="514121" y="79045"/>
                  </a:lnTo>
                  <a:lnTo>
                    <a:pt x="519878" y="75608"/>
                  </a:lnTo>
                  <a:lnTo>
                    <a:pt x="525635" y="72259"/>
                  </a:lnTo>
                  <a:lnTo>
                    <a:pt x="531392" y="68990"/>
                  </a:lnTo>
                  <a:lnTo>
                    <a:pt x="537148" y="65791"/>
                  </a:lnTo>
                  <a:lnTo>
                    <a:pt x="542905" y="62649"/>
                  </a:lnTo>
                  <a:lnTo>
                    <a:pt x="548662" y="59549"/>
                  </a:lnTo>
                  <a:lnTo>
                    <a:pt x="554419" y="56476"/>
                  </a:lnTo>
                  <a:lnTo>
                    <a:pt x="560176" y="53411"/>
                  </a:lnTo>
                  <a:lnTo>
                    <a:pt x="565932" y="50337"/>
                  </a:lnTo>
                  <a:lnTo>
                    <a:pt x="571689" y="47236"/>
                  </a:lnTo>
                  <a:lnTo>
                    <a:pt x="577446" y="44092"/>
                  </a:lnTo>
                  <a:lnTo>
                    <a:pt x="583203" y="40890"/>
                  </a:lnTo>
                  <a:lnTo>
                    <a:pt x="588960" y="37617"/>
                  </a:lnTo>
                  <a:lnTo>
                    <a:pt x="594716" y="34264"/>
                  </a:lnTo>
                  <a:lnTo>
                    <a:pt x="600473" y="30823"/>
                  </a:lnTo>
                  <a:lnTo>
                    <a:pt x="606230" y="27290"/>
                  </a:lnTo>
                  <a:lnTo>
                    <a:pt x="611987" y="23661"/>
                  </a:lnTo>
                  <a:lnTo>
                    <a:pt x="617743" y="19938"/>
                  </a:lnTo>
                  <a:lnTo>
                    <a:pt x="623500" y="16122"/>
                  </a:lnTo>
                  <a:lnTo>
                    <a:pt x="629257" y="12215"/>
                  </a:lnTo>
                  <a:lnTo>
                    <a:pt x="635014" y="8222"/>
                  </a:lnTo>
                  <a:lnTo>
                    <a:pt x="640771" y="4149"/>
                  </a:lnTo>
                  <a:lnTo>
                    <a:pt x="646527" y="0"/>
                  </a:lnTo>
                  <a:lnTo>
                    <a:pt x="646527" y="0"/>
                  </a:lnTo>
                </a:path>
              </a:pathLst>
            </a:custGeom>
            <a:ln w="13550" cap="flat">
              <a:solidFill>
                <a:srgbClr val="00D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751652" y="4870129"/>
              <a:ext cx="100385" cy="100385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792920" y="4871100"/>
              <a:ext cx="98445" cy="98445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831428" y="4869310"/>
              <a:ext cx="102023" cy="102023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872480" y="4870065"/>
              <a:ext cx="100514" cy="10051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913374" y="4870662"/>
              <a:ext cx="99321" cy="99321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962647" y="4879638"/>
              <a:ext cx="81369" cy="8136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007001" y="4883694"/>
              <a:ext cx="73256" cy="7325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046117" y="4882513"/>
              <a:ext cx="75619" cy="7561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094932" y="4891030"/>
              <a:ext cx="58584" cy="5858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536326" y="4889152"/>
              <a:ext cx="62341" cy="62341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573603" y="4886131"/>
              <a:ext cx="68383" cy="68383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608250" y="4880481"/>
              <a:ext cx="79682" cy="79682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649465" y="4881398"/>
              <a:ext cx="77848" cy="7784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692701" y="4884337"/>
              <a:ext cx="71970" cy="7197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727599" y="4878937"/>
              <a:ext cx="82770" cy="8277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763582" y="4874622"/>
              <a:ext cx="91399" cy="9139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795999" y="4866742"/>
              <a:ext cx="107160" cy="10716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838418" y="4868863"/>
              <a:ext cx="102917" cy="102917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881621" y="4871769"/>
              <a:ext cx="97106" cy="9710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929745" y="4879595"/>
              <a:ext cx="81454" cy="8145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962352" y="4871905"/>
              <a:ext cx="96835" cy="96835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004861" y="4874117"/>
              <a:ext cx="92410" cy="9241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051804" y="4714550"/>
              <a:ext cx="79120" cy="7912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98704" y="4648642"/>
              <a:ext cx="65915" cy="65915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148896" y="4690645"/>
              <a:ext cx="46126" cy="4612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186945" y="4638882"/>
              <a:ext cx="50622" cy="50622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237894" y="4634238"/>
              <a:ext cx="29319" cy="2931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658915" y="2767761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658915" y="265682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658915" y="254550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658915" y="243002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658915" y="232420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6658915" y="221839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6658915" y="210291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6658915" y="199158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7038627" y="2017729"/>
              <a:ext cx="852240" cy="750032"/>
            </a:xfrm>
            <a:custGeom>
              <a:avLst/>
              <a:pathLst>
                <a:path w="852240" h="750032">
                  <a:moveTo>
                    <a:pt x="0" y="750032"/>
                  </a:moveTo>
                  <a:lnTo>
                    <a:pt x="236" y="749825"/>
                  </a:lnTo>
                  <a:lnTo>
                    <a:pt x="5992" y="744782"/>
                  </a:lnTo>
                  <a:lnTo>
                    <a:pt x="11749" y="739736"/>
                  </a:lnTo>
                  <a:lnTo>
                    <a:pt x="17506" y="734687"/>
                  </a:lnTo>
                  <a:lnTo>
                    <a:pt x="23263" y="729634"/>
                  </a:lnTo>
                  <a:lnTo>
                    <a:pt x="29019" y="724577"/>
                  </a:lnTo>
                  <a:lnTo>
                    <a:pt x="34776" y="719517"/>
                  </a:lnTo>
                  <a:lnTo>
                    <a:pt x="40533" y="714454"/>
                  </a:lnTo>
                  <a:lnTo>
                    <a:pt x="46290" y="709386"/>
                  </a:lnTo>
                  <a:lnTo>
                    <a:pt x="52047" y="704316"/>
                  </a:lnTo>
                  <a:lnTo>
                    <a:pt x="57803" y="699241"/>
                  </a:lnTo>
                  <a:lnTo>
                    <a:pt x="63560" y="694162"/>
                  </a:lnTo>
                  <a:lnTo>
                    <a:pt x="69317" y="689080"/>
                  </a:lnTo>
                  <a:lnTo>
                    <a:pt x="75074" y="683994"/>
                  </a:lnTo>
                  <a:lnTo>
                    <a:pt x="80831" y="678904"/>
                  </a:lnTo>
                  <a:lnTo>
                    <a:pt x="86587" y="673810"/>
                  </a:lnTo>
                  <a:lnTo>
                    <a:pt x="92344" y="668712"/>
                  </a:lnTo>
                  <a:lnTo>
                    <a:pt x="98101" y="663609"/>
                  </a:lnTo>
                  <a:lnTo>
                    <a:pt x="103858" y="658503"/>
                  </a:lnTo>
                  <a:lnTo>
                    <a:pt x="109614" y="653393"/>
                  </a:lnTo>
                  <a:lnTo>
                    <a:pt x="115371" y="648278"/>
                  </a:lnTo>
                  <a:lnTo>
                    <a:pt x="121128" y="643159"/>
                  </a:lnTo>
                  <a:lnTo>
                    <a:pt x="126885" y="638036"/>
                  </a:lnTo>
                  <a:lnTo>
                    <a:pt x="132642" y="632909"/>
                  </a:lnTo>
                  <a:lnTo>
                    <a:pt x="138398" y="627777"/>
                  </a:lnTo>
                  <a:lnTo>
                    <a:pt x="144155" y="622640"/>
                  </a:lnTo>
                  <a:lnTo>
                    <a:pt x="149912" y="617500"/>
                  </a:lnTo>
                  <a:lnTo>
                    <a:pt x="155669" y="612355"/>
                  </a:lnTo>
                  <a:lnTo>
                    <a:pt x="161426" y="607205"/>
                  </a:lnTo>
                  <a:lnTo>
                    <a:pt x="167182" y="602051"/>
                  </a:lnTo>
                  <a:lnTo>
                    <a:pt x="172939" y="596893"/>
                  </a:lnTo>
                  <a:lnTo>
                    <a:pt x="178696" y="591730"/>
                  </a:lnTo>
                  <a:lnTo>
                    <a:pt x="184453" y="586562"/>
                  </a:lnTo>
                  <a:lnTo>
                    <a:pt x="190209" y="581390"/>
                  </a:lnTo>
                  <a:lnTo>
                    <a:pt x="195966" y="576213"/>
                  </a:lnTo>
                  <a:lnTo>
                    <a:pt x="201723" y="571032"/>
                  </a:lnTo>
                  <a:lnTo>
                    <a:pt x="207480" y="565847"/>
                  </a:lnTo>
                  <a:lnTo>
                    <a:pt x="213237" y="560657"/>
                  </a:lnTo>
                  <a:lnTo>
                    <a:pt x="218993" y="555462"/>
                  </a:lnTo>
                  <a:lnTo>
                    <a:pt x="224750" y="550263"/>
                  </a:lnTo>
                  <a:lnTo>
                    <a:pt x="230507" y="545060"/>
                  </a:lnTo>
                  <a:lnTo>
                    <a:pt x="236264" y="539853"/>
                  </a:lnTo>
                  <a:lnTo>
                    <a:pt x="242020" y="534641"/>
                  </a:lnTo>
                  <a:lnTo>
                    <a:pt x="247777" y="529426"/>
                  </a:lnTo>
                  <a:lnTo>
                    <a:pt x="253534" y="524207"/>
                  </a:lnTo>
                  <a:lnTo>
                    <a:pt x="259291" y="518984"/>
                  </a:lnTo>
                  <a:lnTo>
                    <a:pt x="265048" y="513757"/>
                  </a:lnTo>
                  <a:lnTo>
                    <a:pt x="270804" y="508528"/>
                  </a:lnTo>
                  <a:lnTo>
                    <a:pt x="276561" y="503295"/>
                  </a:lnTo>
                  <a:lnTo>
                    <a:pt x="282318" y="498060"/>
                  </a:lnTo>
                  <a:lnTo>
                    <a:pt x="288075" y="492822"/>
                  </a:lnTo>
                  <a:lnTo>
                    <a:pt x="293832" y="487582"/>
                  </a:lnTo>
                  <a:lnTo>
                    <a:pt x="299588" y="482341"/>
                  </a:lnTo>
                  <a:lnTo>
                    <a:pt x="305345" y="477099"/>
                  </a:lnTo>
                  <a:lnTo>
                    <a:pt x="311102" y="471856"/>
                  </a:lnTo>
                  <a:lnTo>
                    <a:pt x="316859" y="466614"/>
                  </a:lnTo>
                  <a:lnTo>
                    <a:pt x="322615" y="461373"/>
                  </a:lnTo>
                  <a:lnTo>
                    <a:pt x="328372" y="456133"/>
                  </a:lnTo>
                  <a:lnTo>
                    <a:pt x="334129" y="450897"/>
                  </a:lnTo>
                  <a:lnTo>
                    <a:pt x="339886" y="445665"/>
                  </a:lnTo>
                  <a:lnTo>
                    <a:pt x="345643" y="440439"/>
                  </a:lnTo>
                  <a:lnTo>
                    <a:pt x="351399" y="435219"/>
                  </a:lnTo>
                  <a:lnTo>
                    <a:pt x="357156" y="430008"/>
                  </a:lnTo>
                  <a:lnTo>
                    <a:pt x="362913" y="424809"/>
                  </a:lnTo>
                  <a:lnTo>
                    <a:pt x="368670" y="419622"/>
                  </a:lnTo>
                  <a:lnTo>
                    <a:pt x="374427" y="414450"/>
                  </a:lnTo>
                  <a:lnTo>
                    <a:pt x="380183" y="409298"/>
                  </a:lnTo>
                  <a:lnTo>
                    <a:pt x="385940" y="404167"/>
                  </a:lnTo>
                  <a:lnTo>
                    <a:pt x="391697" y="399063"/>
                  </a:lnTo>
                  <a:lnTo>
                    <a:pt x="397454" y="393988"/>
                  </a:lnTo>
                  <a:lnTo>
                    <a:pt x="403210" y="388949"/>
                  </a:lnTo>
                  <a:lnTo>
                    <a:pt x="408967" y="383950"/>
                  </a:lnTo>
                  <a:lnTo>
                    <a:pt x="414724" y="378998"/>
                  </a:lnTo>
                  <a:lnTo>
                    <a:pt x="420481" y="374099"/>
                  </a:lnTo>
                  <a:lnTo>
                    <a:pt x="426238" y="369261"/>
                  </a:lnTo>
                  <a:lnTo>
                    <a:pt x="431994" y="364491"/>
                  </a:lnTo>
                  <a:lnTo>
                    <a:pt x="437751" y="359797"/>
                  </a:lnTo>
                  <a:lnTo>
                    <a:pt x="443508" y="355189"/>
                  </a:lnTo>
                  <a:lnTo>
                    <a:pt x="449265" y="350673"/>
                  </a:lnTo>
                  <a:lnTo>
                    <a:pt x="455021" y="346258"/>
                  </a:lnTo>
                  <a:lnTo>
                    <a:pt x="460778" y="341951"/>
                  </a:lnTo>
                  <a:lnTo>
                    <a:pt x="466535" y="337757"/>
                  </a:lnTo>
                  <a:lnTo>
                    <a:pt x="472292" y="333678"/>
                  </a:lnTo>
                  <a:lnTo>
                    <a:pt x="478049" y="329714"/>
                  </a:lnTo>
                  <a:lnTo>
                    <a:pt x="483805" y="325862"/>
                  </a:lnTo>
                  <a:lnTo>
                    <a:pt x="489562" y="322115"/>
                  </a:lnTo>
                  <a:lnTo>
                    <a:pt x="495319" y="318459"/>
                  </a:lnTo>
                  <a:lnTo>
                    <a:pt x="501076" y="314880"/>
                  </a:lnTo>
                  <a:lnTo>
                    <a:pt x="506833" y="311355"/>
                  </a:lnTo>
                  <a:lnTo>
                    <a:pt x="512589" y="307863"/>
                  </a:lnTo>
                  <a:lnTo>
                    <a:pt x="518346" y="304377"/>
                  </a:lnTo>
                  <a:lnTo>
                    <a:pt x="524103" y="300872"/>
                  </a:lnTo>
                  <a:lnTo>
                    <a:pt x="529860" y="297321"/>
                  </a:lnTo>
                  <a:lnTo>
                    <a:pt x="535616" y="293701"/>
                  </a:lnTo>
                  <a:lnTo>
                    <a:pt x="541373" y="289991"/>
                  </a:lnTo>
                  <a:lnTo>
                    <a:pt x="547130" y="286176"/>
                  </a:lnTo>
                  <a:lnTo>
                    <a:pt x="552887" y="282243"/>
                  </a:lnTo>
                  <a:lnTo>
                    <a:pt x="558644" y="278183"/>
                  </a:lnTo>
                  <a:lnTo>
                    <a:pt x="564400" y="273995"/>
                  </a:lnTo>
                  <a:lnTo>
                    <a:pt x="570157" y="269677"/>
                  </a:lnTo>
                  <a:lnTo>
                    <a:pt x="575914" y="265233"/>
                  </a:lnTo>
                  <a:lnTo>
                    <a:pt x="581671" y="260669"/>
                  </a:lnTo>
                  <a:lnTo>
                    <a:pt x="587427" y="255990"/>
                  </a:lnTo>
                  <a:lnTo>
                    <a:pt x="593184" y="251205"/>
                  </a:lnTo>
                  <a:lnTo>
                    <a:pt x="598941" y="246323"/>
                  </a:lnTo>
                  <a:lnTo>
                    <a:pt x="604698" y="241352"/>
                  </a:lnTo>
                  <a:lnTo>
                    <a:pt x="610455" y="236300"/>
                  </a:lnTo>
                  <a:lnTo>
                    <a:pt x="616211" y="231176"/>
                  </a:lnTo>
                  <a:lnTo>
                    <a:pt x="621968" y="225986"/>
                  </a:lnTo>
                  <a:lnTo>
                    <a:pt x="627725" y="220738"/>
                  </a:lnTo>
                  <a:lnTo>
                    <a:pt x="633482" y="215438"/>
                  </a:lnTo>
                  <a:lnTo>
                    <a:pt x="639239" y="210092"/>
                  </a:lnTo>
                  <a:lnTo>
                    <a:pt x="644995" y="204704"/>
                  </a:lnTo>
                  <a:lnTo>
                    <a:pt x="650752" y="199278"/>
                  </a:lnTo>
                  <a:lnTo>
                    <a:pt x="656509" y="193820"/>
                  </a:lnTo>
                  <a:lnTo>
                    <a:pt x="662266" y="188332"/>
                  </a:lnTo>
                  <a:lnTo>
                    <a:pt x="668022" y="182817"/>
                  </a:lnTo>
                  <a:lnTo>
                    <a:pt x="673779" y="177278"/>
                  </a:lnTo>
                  <a:lnTo>
                    <a:pt x="679536" y="171717"/>
                  </a:lnTo>
                  <a:lnTo>
                    <a:pt x="685293" y="166136"/>
                  </a:lnTo>
                  <a:lnTo>
                    <a:pt x="691050" y="160538"/>
                  </a:lnTo>
                  <a:lnTo>
                    <a:pt x="696806" y="154924"/>
                  </a:lnTo>
                  <a:lnTo>
                    <a:pt x="702563" y="149295"/>
                  </a:lnTo>
                  <a:lnTo>
                    <a:pt x="708320" y="143652"/>
                  </a:lnTo>
                  <a:lnTo>
                    <a:pt x="714077" y="137996"/>
                  </a:lnTo>
                  <a:lnTo>
                    <a:pt x="719834" y="132330"/>
                  </a:lnTo>
                  <a:lnTo>
                    <a:pt x="725590" y="126652"/>
                  </a:lnTo>
                  <a:lnTo>
                    <a:pt x="731347" y="120965"/>
                  </a:lnTo>
                  <a:lnTo>
                    <a:pt x="737104" y="115268"/>
                  </a:lnTo>
                  <a:lnTo>
                    <a:pt x="742861" y="109563"/>
                  </a:lnTo>
                  <a:lnTo>
                    <a:pt x="748617" y="103849"/>
                  </a:lnTo>
                  <a:lnTo>
                    <a:pt x="754374" y="98128"/>
                  </a:lnTo>
                  <a:lnTo>
                    <a:pt x="760131" y="92400"/>
                  </a:lnTo>
                  <a:lnTo>
                    <a:pt x="765888" y="86665"/>
                  </a:lnTo>
                  <a:lnTo>
                    <a:pt x="771645" y="80924"/>
                  </a:lnTo>
                  <a:lnTo>
                    <a:pt x="777401" y="75176"/>
                  </a:lnTo>
                  <a:lnTo>
                    <a:pt x="783158" y="69423"/>
                  </a:lnTo>
                  <a:lnTo>
                    <a:pt x="788915" y="63664"/>
                  </a:lnTo>
                  <a:lnTo>
                    <a:pt x="794672" y="57899"/>
                  </a:lnTo>
                  <a:lnTo>
                    <a:pt x="800428" y="52130"/>
                  </a:lnTo>
                  <a:lnTo>
                    <a:pt x="806185" y="46355"/>
                  </a:lnTo>
                  <a:lnTo>
                    <a:pt x="811942" y="40576"/>
                  </a:lnTo>
                  <a:lnTo>
                    <a:pt x="817699" y="34792"/>
                  </a:lnTo>
                  <a:lnTo>
                    <a:pt x="823456" y="29004"/>
                  </a:lnTo>
                  <a:lnTo>
                    <a:pt x="829212" y="23211"/>
                  </a:lnTo>
                  <a:lnTo>
                    <a:pt x="834969" y="17414"/>
                  </a:lnTo>
                  <a:lnTo>
                    <a:pt x="840726" y="11613"/>
                  </a:lnTo>
                  <a:lnTo>
                    <a:pt x="846483" y="5808"/>
                  </a:lnTo>
                  <a:lnTo>
                    <a:pt x="852240" y="0"/>
                  </a:lnTo>
                  <a:lnTo>
                    <a:pt x="852240" y="159525"/>
                  </a:lnTo>
                  <a:lnTo>
                    <a:pt x="846483" y="164489"/>
                  </a:lnTo>
                  <a:lnTo>
                    <a:pt x="840726" y="169447"/>
                  </a:lnTo>
                  <a:lnTo>
                    <a:pt x="834969" y="174397"/>
                  </a:lnTo>
                  <a:lnTo>
                    <a:pt x="829212" y="179338"/>
                  </a:lnTo>
                  <a:lnTo>
                    <a:pt x="823456" y="184269"/>
                  </a:lnTo>
                  <a:lnTo>
                    <a:pt x="817699" y="189188"/>
                  </a:lnTo>
                  <a:lnTo>
                    <a:pt x="811942" y="194093"/>
                  </a:lnTo>
                  <a:lnTo>
                    <a:pt x="806185" y="198981"/>
                  </a:lnTo>
                  <a:lnTo>
                    <a:pt x="800428" y="203851"/>
                  </a:lnTo>
                  <a:lnTo>
                    <a:pt x="794672" y="208699"/>
                  </a:lnTo>
                  <a:lnTo>
                    <a:pt x="788915" y="213522"/>
                  </a:lnTo>
                  <a:lnTo>
                    <a:pt x="783158" y="218317"/>
                  </a:lnTo>
                  <a:lnTo>
                    <a:pt x="777401" y="223079"/>
                  </a:lnTo>
                  <a:lnTo>
                    <a:pt x="771645" y="227805"/>
                  </a:lnTo>
                  <a:lnTo>
                    <a:pt x="765888" y="232489"/>
                  </a:lnTo>
                  <a:lnTo>
                    <a:pt x="760131" y="237127"/>
                  </a:lnTo>
                  <a:lnTo>
                    <a:pt x="754374" y="241711"/>
                  </a:lnTo>
                  <a:lnTo>
                    <a:pt x="748617" y="246236"/>
                  </a:lnTo>
                  <a:lnTo>
                    <a:pt x="742861" y="250695"/>
                  </a:lnTo>
                  <a:lnTo>
                    <a:pt x="737104" y="255082"/>
                  </a:lnTo>
                  <a:lnTo>
                    <a:pt x="731347" y="259389"/>
                  </a:lnTo>
                  <a:lnTo>
                    <a:pt x="725590" y="263610"/>
                  </a:lnTo>
                  <a:lnTo>
                    <a:pt x="719834" y="267739"/>
                  </a:lnTo>
                  <a:lnTo>
                    <a:pt x="714077" y="271771"/>
                  </a:lnTo>
                  <a:lnTo>
                    <a:pt x="708320" y="275701"/>
                  </a:lnTo>
                  <a:lnTo>
                    <a:pt x="702563" y="279529"/>
                  </a:lnTo>
                  <a:lnTo>
                    <a:pt x="696806" y="283253"/>
                  </a:lnTo>
                  <a:lnTo>
                    <a:pt x="691050" y="286878"/>
                  </a:lnTo>
                  <a:lnTo>
                    <a:pt x="685293" y="290410"/>
                  </a:lnTo>
                  <a:lnTo>
                    <a:pt x="679536" y="293858"/>
                  </a:lnTo>
                  <a:lnTo>
                    <a:pt x="673779" y="297236"/>
                  </a:lnTo>
                  <a:lnTo>
                    <a:pt x="668022" y="300561"/>
                  </a:lnTo>
                  <a:lnTo>
                    <a:pt x="662266" y="303850"/>
                  </a:lnTo>
                  <a:lnTo>
                    <a:pt x="656509" y="307125"/>
                  </a:lnTo>
                  <a:lnTo>
                    <a:pt x="650752" y="310408"/>
                  </a:lnTo>
                  <a:lnTo>
                    <a:pt x="644995" y="313720"/>
                  </a:lnTo>
                  <a:lnTo>
                    <a:pt x="639239" y="317082"/>
                  </a:lnTo>
                  <a:lnTo>
                    <a:pt x="633482" y="320513"/>
                  </a:lnTo>
                  <a:lnTo>
                    <a:pt x="627725" y="324027"/>
                  </a:lnTo>
                  <a:lnTo>
                    <a:pt x="621968" y="327639"/>
                  </a:lnTo>
                  <a:lnTo>
                    <a:pt x="616211" y="331358"/>
                  </a:lnTo>
                  <a:lnTo>
                    <a:pt x="610455" y="335188"/>
                  </a:lnTo>
                  <a:lnTo>
                    <a:pt x="604698" y="339133"/>
                  </a:lnTo>
                  <a:lnTo>
                    <a:pt x="598941" y="343192"/>
                  </a:lnTo>
                  <a:lnTo>
                    <a:pt x="593184" y="347363"/>
                  </a:lnTo>
                  <a:lnTo>
                    <a:pt x="587427" y="351642"/>
                  </a:lnTo>
                  <a:lnTo>
                    <a:pt x="581671" y="356023"/>
                  </a:lnTo>
                  <a:lnTo>
                    <a:pt x="575914" y="360499"/>
                  </a:lnTo>
                  <a:lnTo>
                    <a:pt x="570157" y="365065"/>
                  </a:lnTo>
                  <a:lnTo>
                    <a:pt x="564400" y="369712"/>
                  </a:lnTo>
                  <a:lnTo>
                    <a:pt x="558644" y="374435"/>
                  </a:lnTo>
                  <a:lnTo>
                    <a:pt x="552887" y="379225"/>
                  </a:lnTo>
                  <a:lnTo>
                    <a:pt x="547130" y="384078"/>
                  </a:lnTo>
                  <a:lnTo>
                    <a:pt x="541373" y="388986"/>
                  </a:lnTo>
                  <a:lnTo>
                    <a:pt x="535616" y="393945"/>
                  </a:lnTo>
                  <a:lnTo>
                    <a:pt x="529860" y="398951"/>
                  </a:lnTo>
                  <a:lnTo>
                    <a:pt x="524103" y="403997"/>
                  </a:lnTo>
                  <a:lnTo>
                    <a:pt x="518346" y="409081"/>
                  </a:lnTo>
                  <a:lnTo>
                    <a:pt x="512589" y="414198"/>
                  </a:lnTo>
                  <a:lnTo>
                    <a:pt x="506833" y="419347"/>
                  </a:lnTo>
                  <a:lnTo>
                    <a:pt x="501076" y="424523"/>
                  </a:lnTo>
                  <a:lnTo>
                    <a:pt x="495319" y="429725"/>
                  </a:lnTo>
                  <a:lnTo>
                    <a:pt x="489562" y="434951"/>
                  </a:lnTo>
                  <a:lnTo>
                    <a:pt x="483805" y="440197"/>
                  </a:lnTo>
                  <a:lnTo>
                    <a:pt x="478049" y="445464"/>
                  </a:lnTo>
                  <a:lnTo>
                    <a:pt x="472292" y="450748"/>
                  </a:lnTo>
                  <a:lnTo>
                    <a:pt x="466535" y="456050"/>
                  </a:lnTo>
                  <a:lnTo>
                    <a:pt x="460778" y="461367"/>
                  </a:lnTo>
                  <a:lnTo>
                    <a:pt x="455021" y="466699"/>
                  </a:lnTo>
                  <a:lnTo>
                    <a:pt x="449265" y="472045"/>
                  </a:lnTo>
                  <a:lnTo>
                    <a:pt x="443508" y="477404"/>
                  </a:lnTo>
                  <a:lnTo>
                    <a:pt x="437751" y="482775"/>
                  </a:lnTo>
                  <a:lnTo>
                    <a:pt x="431994" y="488158"/>
                  </a:lnTo>
                  <a:lnTo>
                    <a:pt x="426238" y="493552"/>
                  </a:lnTo>
                  <a:lnTo>
                    <a:pt x="420481" y="498956"/>
                  </a:lnTo>
                  <a:lnTo>
                    <a:pt x="414724" y="504371"/>
                  </a:lnTo>
                  <a:lnTo>
                    <a:pt x="408967" y="509795"/>
                  </a:lnTo>
                  <a:lnTo>
                    <a:pt x="403210" y="515229"/>
                  </a:lnTo>
                  <a:lnTo>
                    <a:pt x="397454" y="520672"/>
                  </a:lnTo>
                  <a:lnTo>
                    <a:pt x="391697" y="526123"/>
                  </a:lnTo>
                  <a:lnTo>
                    <a:pt x="385940" y="531583"/>
                  </a:lnTo>
                  <a:lnTo>
                    <a:pt x="380183" y="537052"/>
                  </a:lnTo>
                  <a:lnTo>
                    <a:pt x="374427" y="542528"/>
                  </a:lnTo>
                  <a:lnTo>
                    <a:pt x="368670" y="548012"/>
                  </a:lnTo>
                  <a:lnTo>
                    <a:pt x="362913" y="553504"/>
                  </a:lnTo>
                  <a:lnTo>
                    <a:pt x="357156" y="559004"/>
                  </a:lnTo>
                  <a:lnTo>
                    <a:pt x="351399" y="564511"/>
                  </a:lnTo>
                  <a:lnTo>
                    <a:pt x="345643" y="570025"/>
                  </a:lnTo>
                  <a:lnTo>
                    <a:pt x="339886" y="575546"/>
                  </a:lnTo>
                  <a:lnTo>
                    <a:pt x="334129" y="581074"/>
                  </a:lnTo>
                  <a:lnTo>
                    <a:pt x="328372" y="586609"/>
                  </a:lnTo>
                  <a:lnTo>
                    <a:pt x="322615" y="592151"/>
                  </a:lnTo>
                  <a:lnTo>
                    <a:pt x="316859" y="597700"/>
                  </a:lnTo>
                  <a:lnTo>
                    <a:pt x="311102" y="603255"/>
                  </a:lnTo>
                  <a:lnTo>
                    <a:pt x="305345" y="608817"/>
                  </a:lnTo>
                  <a:lnTo>
                    <a:pt x="299588" y="614385"/>
                  </a:lnTo>
                  <a:lnTo>
                    <a:pt x="293832" y="619959"/>
                  </a:lnTo>
                  <a:lnTo>
                    <a:pt x="288075" y="625540"/>
                  </a:lnTo>
                  <a:lnTo>
                    <a:pt x="282318" y="631127"/>
                  </a:lnTo>
                  <a:lnTo>
                    <a:pt x="276561" y="636720"/>
                  </a:lnTo>
                  <a:lnTo>
                    <a:pt x="270804" y="642319"/>
                  </a:lnTo>
                  <a:lnTo>
                    <a:pt x="265048" y="647925"/>
                  </a:lnTo>
                  <a:lnTo>
                    <a:pt x="259291" y="653536"/>
                  </a:lnTo>
                  <a:lnTo>
                    <a:pt x="253534" y="659153"/>
                  </a:lnTo>
                  <a:lnTo>
                    <a:pt x="247777" y="664775"/>
                  </a:lnTo>
                  <a:lnTo>
                    <a:pt x="242020" y="670404"/>
                  </a:lnTo>
                  <a:lnTo>
                    <a:pt x="236264" y="676038"/>
                  </a:lnTo>
                  <a:lnTo>
                    <a:pt x="230507" y="681678"/>
                  </a:lnTo>
                  <a:lnTo>
                    <a:pt x="224750" y="687323"/>
                  </a:lnTo>
                  <a:lnTo>
                    <a:pt x="218993" y="692974"/>
                  </a:lnTo>
                  <a:lnTo>
                    <a:pt x="213237" y="698631"/>
                  </a:lnTo>
                  <a:lnTo>
                    <a:pt x="207480" y="704292"/>
                  </a:lnTo>
                  <a:lnTo>
                    <a:pt x="201723" y="709959"/>
                  </a:lnTo>
                  <a:lnTo>
                    <a:pt x="195966" y="715632"/>
                  </a:lnTo>
                  <a:lnTo>
                    <a:pt x="190209" y="721309"/>
                  </a:lnTo>
                  <a:lnTo>
                    <a:pt x="184453" y="726992"/>
                  </a:lnTo>
                  <a:lnTo>
                    <a:pt x="178696" y="732680"/>
                  </a:lnTo>
                  <a:lnTo>
                    <a:pt x="172939" y="738372"/>
                  </a:lnTo>
                  <a:lnTo>
                    <a:pt x="167182" y="744070"/>
                  </a:lnTo>
                  <a:lnTo>
                    <a:pt x="161426" y="749773"/>
                  </a:lnTo>
                  <a:lnTo>
                    <a:pt x="161164" y="750032"/>
                  </a:lnTo>
                  <a:close/>
                </a:path>
              </a:pathLst>
            </a:custGeom>
            <a:solidFill>
              <a:srgbClr val="FF6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7038627" y="2017729"/>
              <a:ext cx="852240" cy="750032"/>
            </a:xfrm>
            <a:custGeom>
              <a:avLst/>
              <a:pathLst>
                <a:path w="852240" h="750032">
                  <a:moveTo>
                    <a:pt x="0" y="750032"/>
                  </a:moveTo>
                  <a:lnTo>
                    <a:pt x="236" y="749825"/>
                  </a:lnTo>
                  <a:lnTo>
                    <a:pt x="5992" y="744782"/>
                  </a:lnTo>
                  <a:lnTo>
                    <a:pt x="11749" y="739736"/>
                  </a:lnTo>
                  <a:lnTo>
                    <a:pt x="17506" y="734687"/>
                  </a:lnTo>
                  <a:lnTo>
                    <a:pt x="23263" y="729634"/>
                  </a:lnTo>
                  <a:lnTo>
                    <a:pt x="29019" y="724577"/>
                  </a:lnTo>
                  <a:lnTo>
                    <a:pt x="34776" y="719517"/>
                  </a:lnTo>
                  <a:lnTo>
                    <a:pt x="40533" y="714454"/>
                  </a:lnTo>
                  <a:lnTo>
                    <a:pt x="46290" y="709386"/>
                  </a:lnTo>
                  <a:lnTo>
                    <a:pt x="52047" y="704316"/>
                  </a:lnTo>
                  <a:lnTo>
                    <a:pt x="57803" y="699241"/>
                  </a:lnTo>
                  <a:lnTo>
                    <a:pt x="63560" y="694162"/>
                  </a:lnTo>
                  <a:lnTo>
                    <a:pt x="69317" y="689080"/>
                  </a:lnTo>
                  <a:lnTo>
                    <a:pt x="75074" y="683994"/>
                  </a:lnTo>
                  <a:lnTo>
                    <a:pt x="80831" y="678904"/>
                  </a:lnTo>
                  <a:lnTo>
                    <a:pt x="86587" y="673810"/>
                  </a:lnTo>
                  <a:lnTo>
                    <a:pt x="92344" y="668712"/>
                  </a:lnTo>
                  <a:lnTo>
                    <a:pt x="98101" y="663609"/>
                  </a:lnTo>
                  <a:lnTo>
                    <a:pt x="103858" y="658503"/>
                  </a:lnTo>
                  <a:lnTo>
                    <a:pt x="109614" y="653393"/>
                  </a:lnTo>
                  <a:lnTo>
                    <a:pt x="115371" y="648278"/>
                  </a:lnTo>
                  <a:lnTo>
                    <a:pt x="121128" y="643159"/>
                  </a:lnTo>
                  <a:lnTo>
                    <a:pt x="126885" y="638036"/>
                  </a:lnTo>
                  <a:lnTo>
                    <a:pt x="132642" y="632909"/>
                  </a:lnTo>
                  <a:lnTo>
                    <a:pt x="138398" y="627777"/>
                  </a:lnTo>
                  <a:lnTo>
                    <a:pt x="144155" y="622640"/>
                  </a:lnTo>
                  <a:lnTo>
                    <a:pt x="149912" y="617500"/>
                  </a:lnTo>
                  <a:lnTo>
                    <a:pt x="155669" y="612355"/>
                  </a:lnTo>
                  <a:lnTo>
                    <a:pt x="161426" y="607205"/>
                  </a:lnTo>
                  <a:lnTo>
                    <a:pt x="167182" y="602051"/>
                  </a:lnTo>
                  <a:lnTo>
                    <a:pt x="172939" y="596893"/>
                  </a:lnTo>
                  <a:lnTo>
                    <a:pt x="178696" y="591730"/>
                  </a:lnTo>
                  <a:lnTo>
                    <a:pt x="184453" y="586562"/>
                  </a:lnTo>
                  <a:lnTo>
                    <a:pt x="190209" y="581390"/>
                  </a:lnTo>
                  <a:lnTo>
                    <a:pt x="195966" y="576213"/>
                  </a:lnTo>
                  <a:lnTo>
                    <a:pt x="201723" y="571032"/>
                  </a:lnTo>
                  <a:lnTo>
                    <a:pt x="207480" y="565847"/>
                  </a:lnTo>
                  <a:lnTo>
                    <a:pt x="213237" y="560657"/>
                  </a:lnTo>
                  <a:lnTo>
                    <a:pt x="218993" y="555462"/>
                  </a:lnTo>
                  <a:lnTo>
                    <a:pt x="224750" y="550263"/>
                  </a:lnTo>
                  <a:lnTo>
                    <a:pt x="230507" y="545060"/>
                  </a:lnTo>
                  <a:lnTo>
                    <a:pt x="236264" y="539853"/>
                  </a:lnTo>
                  <a:lnTo>
                    <a:pt x="242020" y="534641"/>
                  </a:lnTo>
                  <a:lnTo>
                    <a:pt x="247777" y="529426"/>
                  </a:lnTo>
                  <a:lnTo>
                    <a:pt x="253534" y="524207"/>
                  </a:lnTo>
                  <a:lnTo>
                    <a:pt x="259291" y="518984"/>
                  </a:lnTo>
                  <a:lnTo>
                    <a:pt x="265048" y="513757"/>
                  </a:lnTo>
                  <a:lnTo>
                    <a:pt x="270804" y="508528"/>
                  </a:lnTo>
                  <a:lnTo>
                    <a:pt x="276561" y="503295"/>
                  </a:lnTo>
                  <a:lnTo>
                    <a:pt x="282318" y="498060"/>
                  </a:lnTo>
                  <a:lnTo>
                    <a:pt x="288075" y="492822"/>
                  </a:lnTo>
                  <a:lnTo>
                    <a:pt x="293832" y="487582"/>
                  </a:lnTo>
                  <a:lnTo>
                    <a:pt x="299588" y="482341"/>
                  </a:lnTo>
                  <a:lnTo>
                    <a:pt x="305345" y="477099"/>
                  </a:lnTo>
                  <a:lnTo>
                    <a:pt x="311102" y="471856"/>
                  </a:lnTo>
                  <a:lnTo>
                    <a:pt x="316859" y="466614"/>
                  </a:lnTo>
                  <a:lnTo>
                    <a:pt x="322615" y="461373"/>
                  </a:lnTo>
                  <a:lnTo>
                    <a:pt x="328372" y="456133"/>
                  </a:lnTo>
                  <a:lnTo>
                    <a:pt x="334129" y="450897"/>
                  </a:lnTo>
                  <a:lnTo>
                    <a:pt x="339886" y="445665"/>
                  </a:lnTo>
                  <a:lnTo>
                    <a:pt x="345643" y="440439"/>
                  </a:lnTo>
                  <a:lnTo>
                    <a:pt x="351399" y="435219"/>
                  </a:lnTo>
                  <a:lnTo>
                    <a:pt x="357156" y="430008"/>
                  </a:lnTo>
                  <a:lnTo>
                    <a:pt x="362913" y="424809"/>
                  </a:lnTo>
                  <a:lnTo>
                    <a:pt x="368670" y="419622"/>
                  </a:lnTo>
                  <a:lnTo>
                    <a:pt x="374427" y="414450"/>
                  </a:lnTo>
                  <a:lnTo>
                    <a:pt x="380183" y="409298"/>
                  </a:lnTo>
                  <a:lnTo>
                    <a:pt x="385940" y="404167"/>
                  </a:lnTo>
                  <a:lnTo>
                    <a:pt x="391697" y="399063"/>
                  </a:lnTo>
                  <a:lnTo>
                    <a:pt x="397454" y="393988"/>
                  </a:lnTo>
                  <a:lnTo>
                    <a:pt x="403210" y="388949"/>
                  </a:lnTo>
                  <a:lnTo>
                    <a:pt x="408967" y="383950"/>
                  </a:lnTo>
                  <a:lnTo>
                    <a:pt x="414724" y="378998"/>
                  </a:lnTo>
                  <a:lnTo>
                    <a:pt x="420481" y="374099"/>
                  </a:lnTo>
                  <a:lnTo>
                    <a:pt x="426238" y="369261"/>
                  </a:lnTo>
                  <a:lnTo>
                    <a:pt x="431994" y="364491"/>
                  </a:lnTo>
                  <a:lnTo>
                    <a:pt x="437751" y="359797"/>
                  </a:lnTo>
                  <a:lnTo>
                    <a:pt x="443508" y="355189"/>
                  </a:lnTo>
                  <a:lnTo>
                    <a:pt x="449265" y="350673"/>
                  </a:lnTo>
                  <a:lnTo>
                    <a:pt x="455021" y="346258"/>
                  </a:lnTo>
                  <a:lnTo>
                    <a:pt x="460778" y="341951"/>
                  </a:lnTo>
                  <a:lnTo>
                    <a:pt x="466535" y="337757"/>
                  </a:lnTo>
                  <a:lnTo>
                    <a:pt x="472292" y="333678"/>
                  </a:lnTo>
                  <a:lnTo>
                    <a:pt x="478049" y="329714"/>
                  </a:lnTo>
                  <a:lnTo>
                    <a:pt x="483805" y="325862"/>
                  </a:lnTo>
                  <a:lnTo>
                    <a:pt x="489562" y="322115"/>
                  </a:lnTo>
                  <a:lnTo>
                    <a:pt x="495319" y="318459"/>
                  </a:lnTo>
                  <a:lnTo>
                    <a:pt x="501076" y="314880"/>
                  </a:lnTo>
                  <a:lnTo>
                    <a:pt x="506833" y="311355"/>
                  </a:lnTo>
                  <a:lnTo>
                    <a:pt x="512589" y="307863"/>
                  </a:lnTo>
                  <a:lnTo>
                    <a:pt x="518346" y="304377"/>
                  </a:lnTo>
                  <a:lnTo>
                    <a:pt x="524103" y="300872"/>
                  </a:lnTo>
                  <a:lnTo>
                    <a:pt x="529860" y="297321"/>
                  </a:lnTo>
                  <a:lnTo>
                    <a:pt x="535616" y="293701"/>
                  </a:lnTo>
                  <a:lnTo>
                    <a:pt x="541373" y="289991"/>
                  </a:lnTo>
                  <a:lnTo>
                    <a:pt x="547130" y="286176"/>
                  </a:lnTo>
                  <a:lnTo>
                    <a:pt x="552887" y="282243"/>
                  </a:lnTo>
                  <a:lnTo>
                    <a:pt x="558644" y="278183"/>
                  </a:lnTo>
                  <a:lnTo>
                    <a:pt x="564400" y="273995"/>
                  </a:lnTo>
                  <a:lnTo>
                    <a:pt x="570157" y="269677"/>
                  </a:lnTo>
                  <a:lnTo>
                    <a:pt x="575914" y="265233"/>
                  </a:lnTo>
                  <a:lnTo>
                    <a:pt x="581671" y="260669"/>
                  </a:lnTo>
                  <a:lnTo>
                    <a:pt x="587427" y="255990"/>
                  </a:lnTo>
                  <a:lnTo>
                    <a:pt x="593184" y="251205"/>
                  </a:lnTo>
                  <a:lnTo>
                    <a:pt x="598941" y="246323"/>
                  </a:lnTo>
                  <a:lnTo>
                    <a:pt x="604698" y="241352"/>
                  </a:lnTo>
                  <a:lnTo>
                    <a:pt x="610455" y="236300"/>
                  </a:lnTo>
                  <a:lnTo>
                    <a:pt x="616211" y="231176"/>
                  </a:lnTo>
                  <a:lnTo>
                    <a:pt x="621968" y="225986"/>
                  </a:lnTo>
                  <a:lnTo>
                    <a:pt x="627725" y="220738"/>
                  </a:lnTo>
                  <a:lnTo>
                    <a:pt x="633482" y="215438"/>
                  </a:lnTo>
                  <a:lnTo>
                    <a:pt x="639239" y="210092"/>
                  </a:lnTo>
                  <a:lnTo>
                    <a:pt x="644995" y="204704"/>
                  </a:lnTo>
                  <a:lnTo>
                    <a:pt x="650752" y="199278"/>
                  </a:lnTo>
                  <a:lnTo>
                    <a:pt x="656509" y="193820"/>
                  </a:lnTo>
                  <a:lnTo>
                    <a:pt x="662266" y="188332"/>
                  </a:lnTo>
                  <a:lnTo>
                    <a:pt x="668022" y="182817"/>
                  </a:lnTo>
                  <a:lnTo>
                    <a:pt x="673779" y="177278"/>
                  </a:lnTo>
                  <a:lnTo>
                    <a:pt x="679536" y="171717"/>
                  </a:lnTo>
                  <a:lnTo>
                    <a:pt x="685293" y="166136"/>
                  </a:lnTo>
                  <a:lnTo>
                    <a:pt x="691050" y="160538"/>
                  </a:lnTo>
                  <a:lnTo>
                    <a:pt x="696806" y="154924"/>
                  </a:lnTo>
                  <a:lnTo>
                    <a:pt x="702563" y="149295"/>
                  </a:lnTo>
                  <a:lnTo>
                    <a:pt x="708320" y="143652"/>
                  </a:lnTo>
                  <a:lnTo>
                    <a:pt x="714077" y="137996"/>
                  </a:lnTo>
                  <a:lnTo>
                    <a:pt x="719834" y="132330"/>
                  </a:lnTo>
                  <a:lnTo>
                    <a:pt x="725590" y="126652"/>
                  </a:lnTo>
                  <a:lnTo>
                    <a:pt x="731347" y="120965"/>
                  </a:lnTo>
                  <a:lnTo>
                    <a:pt x="737104" y="115268"/>
                  </a:lnTo>
                  <a:lnTo>
                    <a:pt x="742861" y="109563"/>
                  </a:lnTo>
                  <a:lnTo>
                    <a:pt x="748617" y="103849"/>
                  </a:lnTo>
                  <a:lnTo>
                    <a:pt x="754374" y="98128"/>
                  </a:lnTo>
                  <a:lnTo>
                    <a:pt x="760131" y="92400"/>
                  </a:lnTo>
                  <a:lnTo>
                    <a:pt x="765888" y="86665"/>
                  </a:lnTo>
                  <a:lnTo>
                    <a:pt x="771645" y="80924"/>
                  </a:lnTo>
                  <a:lnTo>
                    <a:pt x="777401" y="75176"/>
                  </a:lnTo>
                  <a:lnTo>
                    <a:pt x="783158" y="69423"/>
                  </a:lnTo>
                  <a:lnTo>
                    <a:pt x="788915" y="63664"/>
                  </a:lnTo>
                  <a:lnTo>
                    <a:pt x="794672" y="57899"/>
                  </a:lnTo>
                  <a:lnTo>
                    <a:pt x="800428" y="52130"/>
                  </a:lnTo>
                  <a:lnTo>
                    <a:pt x="806185" y="46355"/>
                  </a:lnTo>
                  <a:lnTo>
                    <a:pt x="811942" y="40576"/>
                  </a:lnTo>
                  <a:lnTo>
                    <a:pt x="817699" y="34792"/>
                  </a:lnTo>
                  <a:lnTo>
                    <a:pt x="823456" y="29004"/>
                  </a:lnTo>
                  <a:lnTo>
                    <a:pt x="829212" y="23211"/>
                  </a:lnTo>
                  <a:lnTo>
                    <a:pt x="834969" y="17414"/>
                  </a:lnTo>
                  <a:lnTo>
                    <a:pt x="840726" y="11613"/>
                  </a:lnTo>
                  <a:lnTo>
                    <a:pt x="846483" y="5808"/>
                  </a:lnTo>
                  <a:lnTo>
                    <a:pt x="852240" y="0"/>
                  </a:lnTo>
                  <a:lnTo>
                    <a:pt x="85224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7199791" y="2177254"/>
              <a:ext cx="691075" cy="590507"/>
            </a:xfrm>
            <a:custGeom>
              <a:avLst/>
              <a:pathLst>
                <a:path w="691075" h="590507">
                  <a:moveTo>
                    <a:pt x="691075" y="0"/>
                  </a:moveTo>
                  <a:lnTo>
                    <a:pt x="691075" y="0"/>
                  </a:lnTo>
                  <a:lnTo>
                    <a:pt x="685318" y="4964"/>
                  </a:lnTo>
                  <a:lnTo>
                    <a:pt x="679562" y="9922"/>
                  </a:lnTo>
                  <a:lnTo>
                    <a:pt x="673805" y="14872"/>
                  </a:lnTo>
                  <a:lnTo>
                    <a:pt x="668048" y="19813"/>
                  </a:lnTo>
                  <a:lnTo>
                    <a:pt x="662291" y="24744"/>
                  </a:lnTo>
                  <a:lnTo>
                    <a:pt x="656534" y="29663"/>
                  </a:lnTo>
                  <a:lnTo>
                    <a:pt x="650778" y="34567"/>
                  </a:lnTo>
                  <a:lnTo>
                    <a:pt x="645021" y="39456"/>
                  </a:lnTo>
                  <a:lnTo>
                    <a:pt x="639264" y="44325"/>
                  </a:lnTo>
                  <a:lnTo>
                    <a:pt x="633507" y="49173"/>
                  </a:lnTo>
                  <a:lnTo>
                    <a:pt x="627750" y="53997"/>
                  </a:lnTo>
                  <a:lnTo>
                    <a:pt x="621994" y="58792"/>
                  </a:lnTo>
                  <a:lnTo>
                    <a:pt x="616237" y="63554"/>
                  </a:lnTo>
                  <a:lnTo>
                    <a:pt x="610480" y="68280"/>
                  </a:lnTo>
                  <a:lnTo>
                    <a:pt x="604723" y="72964"/>
                  </a:lnTo>
                  <a:lnTo>
                    <a:pt x="598967" y="77601"/>
                  </a:lnTo>
                  <a:lnTo>
                    <a:pt x="593210" y="82185"/>
                  </a:lnTo>
                  <a:lnTo>
                    <a:pt x="587453" y="86711"/>
                  </a:lnTo>
                  <a:lnTo>
                    <a:pt x="581696" y="91170"/>
                  </a:lnTo>
                  <a:lnTo>
                    <a:pt x="575939" y="95557"/>
                  </a:lnTo>
                  <a:lnTo>
                    <a:pt x="570183" y="99864"/>
                  </a:lnTo>
                  <a:lnTo>
                    <a:pt x="564426" y="104085"/>
                  </a:lnTo>
                  <a:lnTo>
                    <a:pt x="558669" y="108214"/>
                  </a:lnTo>
                  <a:lnTo>
                    <a:pt x="552912" y="112246"/>
                  </a:lnTo>
                  <a:lnTo>
                    <a:pt x="547156" y="116176"/>
                  </a:lnTo>
                  <a:lnTo>
                    <a:pt x="541399" y="120003"/>
                  </a:lnTo>
                  <a:lnTo>
                    <a:pt x="535642" y="123728"/>
                  </a:lnTo>
                  <a:lnTo>
                    <a:pt x="529885" y="127353"/>
                  </a:lnTo>
                  <a:lnTo>
                    <a:pt x="524128" y="130885"/>
                  </a:lnTo>
                  <a:lnTo>
                    <a:pt x="518372" y="134333"/>
                  </a:lnTo>
                  <a:lnTo>
                    <a:pt x="512615" y="137711"/>
                  </a:lnTo>
                  <a:lnTo>
                    <a:pt x="506858" y="141035"/>
                  </a:lnTo>
                  <a:lnTo>
                    <a:pt x="501101" y="144325"/>
                  </a:lnTo>
                  <a:lnTo>
                    <a:pt x="495344" y="147600"/>
                  </a:lnTo>
                  <a:lnTo>
                    <a:pt x="489588" y="150883"/>
                  </a:lnTo>
                  <a:lnTo>
                    <a:pt x="483831" y="154195"/>
                  </a:lnTo>
                  <a:lnTo>
                    <a:pt x="478074" y="157557"/>
                  </a:lnTo>
                  <a:lnTo>
                    <a:pt x="472317" y="160987"/>
                  </a:lnTo>
                  <a:lnTo>
                    <a:pt x="466561" y="164502"/>
                  </a:lnTo>
                  <a:lnTo>
                    <a:pt x="460804" y="168114"/>
                  </a:lnTo>
                  <a:lnTo>
                    <a:pt x="455047" y="171832"/>
                  </a:lnTo>
                  <a:lnTo>
                    <a:pt x="449290" y="175663"/>
                  </a:lnTo>
                  <a:lnTo>
                    <a:pt x="443533" y="179607"/>
                  </a:lnTo>
                  <a:lnTo>
                    <a:pt x="437777" y="183666"/>
                  </a:lnTo>
                  <a:lnTo>
                    <a:pt x="432020" y="187838"/>
                  </a:lnTo>
                  <a:lnTo>
                    <a:pt x="426263" y="192116"/>
                  </a:lnTo>
                  <a:lnTo>
                    <a:pt x="420506" y="196497"/>
                  </a:lnTo>
                  <a:lnTo>
                    <a:pt x="414749" y="200974"/>
                  </a:lnTo>
                  <a:lnTo>
                    <a:pt x="408993" y="205540"/>
                  </a:lnTo>
                  <a:lnTo>
                    <a:pt x="403236" y="210187"/>
                  </a:lnTo>
                  <a:lnTo>
                    <a:pt x="397479" y="214909"/>
                  </a:lnTo>
                  <a:lnTo>
                    <a:pt x="391722" y="219700"/>
                  </a:lnTo>
                  <a:lnTo>
                    <a:pt x="385966" y="224553"/>
                  </a:lnTo>
                  <a:lnTo>
                    <a:pt x="380209" y="229461"/>
                  </a:lnTo>
                  <a:lnTo>
                    <a:pt x="374452" y="234420"/>
                  </a:lnTo>
                  <a:lnTo>
                    <a:pt x="368695" y="239425"/>
                  </a:lnTo>
                  <a:lnTo>
                    <a:pt x="362938" y="244472"/>
                  </a:lnTo>
                  <a:lnTo>
                    <a:pt x="357182" y="249555"/>
                  </a:lnTo>
                  <a:lnTo>
                    <a:pt x="351425" y="254673"/>
                  </a:lnTo>
                  <a:lnTo>
                    <a:pt x="345668" y="259822"/>
                  </a:lnTo>
                  <a:lnTo>
                    <a:pt x="339911" y="264998"/>
                  </a:lnTo>
                  <a:lnTo>
                    <a:pt x="334155" y="270200"/>
                  </a:lnTo>
                  <a:lnTo>
                    <a:pt x="328398" y="275425"/>
                  </a:lnTo>
                  <a:lnTo>
                    <a:pt x="322641" y="280672"/>
                  </a:lnTo>
                  <a:lnTo>
                    <a:pt x="316884" y="285938"/>
                  </a:lnTo>
                  <a:lnTo>
                    <a:pt x="311127" y="291223"/>
                  </a:lnTo>
                  <a:lnTo>
                    <a:pt x="305371" y="296525"/>
                  </a:lnTo>
                  <a:lnTo>
                    <a:pt x="299614" y="301842"/>
                  </a:lnTo>
                  <a:lnTo>
                    <a:pt x="293857" y="307174"/>
                  </a:lnTo>
                  <a:lnTo>
                    <a:pt x="288100" y="312520"/>
                  </a:lnTo>
                  <a:lnTo>
                    <a:pt x="282343" y="317879"/>
                  </a:lnTo>
                  <a:lnTo>
                    <a:pt x="276587" y="323250"/>
                  </a:lnTo>
                  <a:lnTo>
                    <a:pt x="270830" y="328633"/>
                  </a:lnTo>
                  <a:lnTo>
                    <a:pt x="265073" y="334027"/>
                  </a:lnTo>
                  <a:lnTo>
                    <a:pt x="259316" y="339431"/>
                  </a:lnTo>
                  <a:lnTo>
                    <a:pt x="253560" y="344846"/>
                  </a:lnTo>
                  <a:lnTo>
                    <a:pt x="247803" y="350270"/>
                  </a:lnTo>
                  <a:lnTo>
                    <a:pt x="242046" y="355704"/>
                  </a:lnTo>
                  <a:lnTo>
                    <a:pt x="236289" y="361147"/>
                  </a:lnTo>
                  <a:lnTo>
                    <a:pt x="230532" y="366598"/>
                  </a:lnTo>
                  <a:lnTo>
                    <a:pt x="224776" y="372058"/>
                  </a:lnTo>
                  <a:lnTo>
                    <a:pt x="219019" y="377527"/>
                  </a:lnTo>
                  <a:lnTo>
                    <a:pt x="213262" y="383003"/>
                  </a:lnTo>
                  <a:lnTo>
                    <a:pt x="207505" y="388487"/>
                  </a:lnTo>
                  <a:lnTo>
                    <a:pt x="201749" y="393979"/>
                  </a:lnTo>
                  <a:lnTo>
                    <a:pt x="195992" y="399479"/>
                  </a:lnTo>
                  <a:lnTo>
                    <a:pt x="190235" y="404985"/>
                  </a:lnTo>
                  <a:lnTo>
                    <a:pt x="184478" y="410500"/>
                  </a:lnTo>
                  <a:lnTo>
                    <a:pt x="178721" y="416021"/>
                  </a:lnTo>
                  <a:lnTo>
                    <a:pt x="172965" y="421549"/>
                  </a:lnTo>
                  <a:lnTo>
                    <a:pt x="167208" y="427084"/>
                  </a:lnTo>
                  <a:lnTo>
                    <a:pt x="161451" y="432626"/>
                  </a:lnTo>
                  <a:lnTo>
                    <a:pt x="155694" y="438175"/>
                  </a:lnTo>
                  <a:lnTo>
                    <a:pt x="149937" y="443730"/>
                  </a:lnTo>
                  <a:lnTo>
                    <a:pt x="144181" y="449291"/>
                  </a:lnTo>
                  <a:lnTo>
                    <a:pt x="138424" y="454860"/>
                  </a:lnTo>
                  <a:lnTo>
                    <a:pt x="132667" y="460434"/>
                  </a:lnTo>
                  <a:lnTo>
                    <a:pt x="126910" y="466015"/>
                  </a:lnTo>
                  <a:lnTo>
                    <a:pt x="121154" y="471602"/>
                  </a:lnTo>
                  <a:lnTo>
                    <a:pt x="115397" y="477195"/>
                  </a:lnTo>
                  <a:lnTo>
                    <a:pt x="109640" y="482794"/>
                  </a:lnTo>
                  <a:lnTo>
                    <a:pt x="103883" y="488399"/>
                  </a:lnTo>
                  <a:lnTo>
                    <a:pt x="98126" y="494010"/>
                  </a:lnTo>
                  <a:lnTo>
                    <a:pt x="92370" y="499627"/>
                  </a:lnTo>
                  <a:lnTo>
                    <a:pt x="86613" y="505250"/>
                  </a:lnTo>
                  <a:lnTo>
                    <a:pt x="80856" y="510879"/>
                  </a:lnTo>
                  <a:lnTo>
                    <a:pt x="75099" y="516513"/>
                  </a:lnTo>
                  <a:lnTo>
                    <a:pt x="69342" y="522153"/>
                  </a:lnTo>
                  <a:lnTo>
                    <a:pt x="63586" y="527798"/>
                  </a:lnTo>
                  <a:lnTo>
                    <a:pt x="57829" y="533449"/>
                  </a:lnTo>
                  <a:lnTo>
                    <a:pt x="52072" y="539105"/>
                  </a:lnTo>
                  <a:lnTo>
                    <a:pt x="46315" y="544767"/>
                  </a:lnTo>
                  <a:lnTo>
                    <a:pt x="40559" y="550434"/>
                  </a:lnTo>
                  <a:lnTo>
                    <a:pt x="34802" y="556107"/>
                  </a:lnTo>
                  <a:lnTo>
                    <a:pt x="29045" y="561784"/>
                  </a:lnTo>
                  <a:lnTo>
                    <a:pt x="23288" y="567467"/>
                  </a:lnTo>
                  <a:lnTo>
                    <a:pt x="17531" y="573154"/>
                  </a:lnTo>
                  <a:lnTo>
                    <a:pt x="11775" y="578847"/>
                  </a:lnTo>
                  <a:lnTo>
                    <a:pt x="6018" y="584545"/>
                  </a:lnTo>
                  <a:lnTo>
                    <a:pt x="261" y="590247"/>
                  </a:lnTo>
                  <a:lnTo>
                    <a:pt x="0" y="59050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7124190" y="2097736"/>
              <a:ext cx="766676" cy="670025"/>
            </a:xfrm>
            <a:custGeom>
              <a:avLst/>
              <a:pathLst>
                <a:path w="766676" h="670025">
                  <a:moveTo>
                    <a:pt x="0" y="670025"/>
                  </a:moveTo>
                  <a:lnTo>
                    <a:pt x="1024" y="669059"/>
                  </a:lnTo>
                  <a:lnTo>
                    <a:pt x="6781" y="663629"/>
                  </a:lnTo>
                  <a:lnTo>
                    <a:pt x="12537" y="658199"/>
                  </a:lnTo>
                  <a:lnTo>
                    <a:pt x="18294" y="652769"/>
                  </a:lnTo>
                  <a:lnTo>
                    <a:pt x="24051" y="647340"/>
                  </a:lnTo>
                  <a:lnTo>
                    <a:pt x="29808" y="641910"/>
                  </a:lnTo>
                  <a:lnTo>
                    <a:pt x="35565" y="636480"/>
                  </a:lnTo>
                  <a:lnTo>
                    <a:pt x="41321" y="631050"/>
                  </a:lnTo>
                  <a:lnTo>
                    <a:pt x="47078" y="625621"/>
                  </a:lnTo>
                  <a:lnTo>
                    <a:pt x="52835" y="620191"/>
                  </a:lnTo>
                  <a:lnTo>
                    <a:pt x="58592" y="614762"/>
                  </a:lnTo>
                  <a:lnTo>
                    <a:pt x="64348" y="609332"/>
                  </a:lnTo>
                  <a:lnTo>
                    <a:pt x="70105" y="603903"/>
                  </a:lnTo>
                  <a:lnTo>
                    <a:pt x="75862" y="598473"/>
                  </a:lnTo>
                  <a:lnTo>
                    <a:pt x="81619" y="593044"/>
                  </a:lnTo>
                  <a:lnTo>
                    <a:pt x="87376" y="587615"/>
                  </a:lnTo>
                  <a:lnTo>
                    <a:pt x="93132" y="582186"/>
                  </a:lnTo>
                  <a:lnTo>
                    <a:pt x="98889" y="576757"/>
                  </a:lnTo>
                  <a:lnTo>
                    <a:pt x="104646" y="571328"/>
                  </a:lnTo>
                  <a:lnTo>
                    <a:pt x="110403" y="565900"/>
                  </a:lnTo>
                  <a:lnTo>
                    <a:pt x="116160" y="560471"/>
                  </a:lnTo>
                  <a:lnTo>
                    <a:pt x="121916" y="555043"/>
                  </a:lnTo>
                  <a:lnTo>
                    <a:pt x="127673" y="549615"/>
                  </a:lnTo>
                  <a:lnTo>
                    <a:pt x="133430" y="544187"/>
                  </a:lnTo>
                  <a:lnTo>
                    <a:pt x="139187" y="538759"/>
                  </a:lnTo>
                  <a:lnTo>
                    <a:pt x="144943" y="533332"/>
                  </a:lnTo>
                  <a:lnTo>
                    <a:pt x="150700" y="527905"/>
                  </a:lnTo>
                  <a:lnTo>
                    <a:pt x="156457" y="522478"/>
                  </a:lnTo>
                  <a:lnTo>
                    <a:pt x="162214" y="517052"/>
                  </a:lnTo>
                  <a:lnTo>
                    <a:pt x="167971" y="511626"/>
                  </a:lnTo>
                  <a:lnTo>
                    <a:pt x="173727" y="506201"/>
                  </a:lnTo>
                  <a:lnTo>
                    <a:pt x="179484" y="500776"/>
                  </a:lnTo>
                  <a:lnTo>
                    <a:pt x="185241" y="495352"/>
                  </a:lnTo>
                  <a:lnTo>
                    <a:pt x="190998" y="489929"/>
                  </a:lnTo>
                  <a:lnTo>
                    <a:pt x="196755" y="484506"/>
                  </a:lnTo>
                  <a:lnTo>
                    <a:pt x="202511" y="479085"/>
                  </a:lnTo>
                  <a:lnTo>
                    <a:pt x="208268" y="473664"/>
                  </a:lnTo>
                  <a:lnTo>
                    <a:pt x="214025" y="468245"/>
                  </a:lnTo>
                  <a:lnTo>
                    <a:pt x="219782" y="462826"/>
                  </a:lnTo>
                  <a:lnTo>
                    <a:pt x="225538" y="457410"/>
                  </a:lnTo>
                  <a:lnTo>
                    <a:pt x="231295" y="451994"/>
                  </a:lnTo>
                  <a:lnTo>
                    <a:pt x="237052" y="446581"/>
                  </a:lnTo>
                  <a:lnTo>
                    <a:pt x="242809" y="441170"/>
                  </a:lnTo>
                  <a:lnTo>
                    <a:pt x="248566" y="435761"/>
                  </a:lnTo>
                  <a:lnTo>
                    <a:pt x="254322" y="430354"/>
                  </a:lnTo>
                  <a:lnTo>
                    <a:pt x="260079" y="424950"/>
                  </a:lnTo>
                  <a:lnTo>
                    <a:pt x="265836" y="419550"/>
                  </a:lnTo>
                  <a:lnTo>
                    <a:pt x="271593" y="414153"/>
                  </a:lnTo>
                  <a:lnTo>
                    <a:pt x="277349" y="408760"/>
                  </a:lnTo>
                  <a:lnTo>
                    <a:pt x="283106" y="403372"/>
                  </a:lnTo>
                  <a:lnTo>
                    <a:pt x="288863" y="397989"/>
                  </a:lnTo>
                  <a:lnTo>
                    <a:pt x="294620" y="392612"/>
                  </a:lnTo>
                  <a:lnTo>
                    <a:pt x="300377" y="387241"/>
                  </a:lnTo>
                  <a:lnTo>
                    <a:pt x="306133" y="381877"/>
                  </a:lnTo>
                  <a:lnTo>
                    <a:pt x="311890" y="376522"/>
                  </a:lnTo>
                  <a:lnTo>
                    <a:pt x="317647" y="371177"/>
                  </a:lnTo>
                  <a:lnTo>
                    <a:pt x="323404" y="365842"/>
                  </a:lnTo>
                  <a:lnTo>
                    <a:pt x="329161" y="360519"/>
                  </a:lnTo>
                  <a:lnTo>
                    <a:pt x="334917" y="355210"/>
                  </a:lnTo>
                  <a:lnTo>
                    <a:pt x="340674" y="349916"/>
                  </a:lnTo>
                  <a:lnTo>
                    <a:pt x="346431" y="344640"/>
                  </a:lnTo>
                  <a:lnTo>
                    <a:pt x="352188" y="339383"/>
                  </a:lnTo>
                  <a:lnTo>
                    <a:pt x="357944" y="334149"/>
                  </a:lnTo>
                  <a:lnTo>
                    <a:pt x="363701" y="328941"/>
                  </a:lnTo>
                  <a:lnTo>
                    <a:pt x="369458" y="323762"/>
                  </a:lnTo>
                  <a:lnTo>
                    <a:pt x="375215" y="318615"/>
                  </a:lnTo>
                  <a:lnTo>
                    <a:pt x="380972" y="313506"/>
                  </a:lnTo>
                  <a:lnTo>
                    <a:pt x="386728" y="308439"/>
                  </a:lnTo>
                  <a:lnTo>
                    <a:pt x="392485" y="303420"/>
                  </a:lnTo>
                  <a:lnTo>
                    <a:pt x="398242" y="298455"/>
                  </a:lnTo>
                  <a:lnTo>
                    <a:pt x="403999" y="293550"/>
                  </a:lnTo>
                  <a:lnTo>
                    <a:pt x="409756" y="288712"/>
                  </a:lnTo>
                  <a:lnTo>
                    <a:pt x="415512" y="283950"/>
                  </a:lnTo>
                  <a:lnTo>
                    <a:pt x="421269" y="279270"/>
                  </a:lnTo>
                  <a:lnTo>
                    <a:pt x="427026" y="274682"/>
                  </a:lnTo>
                  <a:lnTo>
                    <a:pt x="432783" y="270192"/>
                  </a:lnTo>
                  <a:lnTo>
                    <a:pt x="438539" y="265809"/>
                  </a:lnTo>
                  <a:lnTo>
                    <a:pt x="444296" y="261537"/>
                  </a:lnTo>
                  <a:lnTo>
                    <a:pt x="450053" y="257382"/>
                  </a:lnTo>
                  <a:lnTo>
                    <a:pt x="455810" y="253346"/>
                  </a:lnTo>
                  <a:lnTo>
                    <a:pt x="461567" y="249428"/>
                  </a:lnTo>
                  <a:lnTo>
                    <a:pt x="467323" y="245623"/>
                  </a:lnTo>
                  <a:lnTo>
                    <a:pt x="473080" y="241924"/>
                  </a:lnTo>
                  <a:lnTo>
                    <a:pt x="478837" y="238319"/>
                  </a:lnTo>
                  <a:lnTo>
                    <a:pt x="484594" y="234791"/>
                  </a:lnTo>
                  <a:lnTo>
                    <a:pt x="490350" y="231320"/>
                  </a:lnTo>
                  <a:lnTo>
                    <a:pt x="496107" y="227884"/>
                  </a:lnTo>
                  <a:lnTo>
                    <a:pt x="501864" y="224458"/>
                  </a:lnTo>
                  <a:lnTo>
                    <a:pt x="507621" y="221018"/>
                  </a:lnTo>
                  <a:lnTo>
                    <a:pt x="513378" y="217538"/>
                  </a:lnTo>
                  <a:lnTo>
                    <a:pt x="519134" y="213998"/>
                  </a:lnTo>
                  <a:lnTo>
                    <a:pt x="524891" y="210377"/>
                  </a:lnTo>
                  <a:lnTo>
                    <a:pt x="530648" y="206661"/>
                  </a:lnTo>
                  <a:lnTo>
                    <a:pt x="536405" y="202837"/>
                  </a:lnTo>
                  <a:lnTo>
                    <a:pt x="542162" y="198898"/>
                  </a:lnTo>
                  <a:lnTo>
                    <a:pt x="547918" y="194841"/>
                  </a:lnTo>
                  <a:lnTo>
                    <a:pt x="553675" y="190665"/>
                  </a:lnTo>
                  <a:lnTo>
                    <a:pt x="559432" y="186374"/>
                  </a:lnTo>
                  <a:lnTo>
                    <a:pt x="565189" y="181971"/>
                  </a:lnTo>
                  <a:lnTo>
                    <a:pt x="570945" y="177464"/>
                  </a:lnTo>
                  <a:lnTo>
                    <a:pt x="576702" y="172859"/>
                  </a:lnTo>
                  <a:lnTo>
                    <a:pt x="582459" y="168164"/>
                  </a:lnTo>
                  <a:lnTo>
                    <a:pt x="588216" y="163388"/>
                  </a:lnTo>
                  <a:lnTo>
                    <a:pt x="593973" y="158538"/>
                  </a:lnTo>
                  <a:lnTo>
                    <a:pt x="599729" y="153622"/>
                  </a:lnTo>
                  <a:lnTo>
                    <a:pt x="605486" y="148647"/>
                  </a:lnTo>
                  <a:lnTo>
                    <a:pt x="611243" y="143619"/>
                  </a:lnTo>
                  <a:lnTo>
                    <a:pt x="617000" y="138544"/>
                  </a:lnTo>
                  <a:lnTo>
                    <a:pt x="622757" y="133428"/>
                  </a:lnTo>
                  <a:lnTo>
                    <a:pt x="628513" y="128276"/>
                  </a:lnTo>
                  <a:lnTo>
                    <a:pt x="634270" y="123091"/>
                  </a:lnTo>
                  <a:lnTo>
                    <a:pt x="640027" y="117878"/>
                  </a:lnTo>
                  <a:lnTo>
                    <a:pt x="645784" y="112640"/>
                  </a:lnTo>
                  <a:lnTo>
                    <a:pt x="651540" y="107380"/>
                  </a:lnTo>
                  <a:lnTo>
                    <a:pt x="657297" y="102100"/>
                  </a:lnTo>
                  <a:lnTo>
                    <a:pt x="663054" y="96804"/>
                  </a:lnTo>
                  <a:lnTo>
                    <a:pt x="668811" y="91492"/>
                  </a:lnTo>
                  <a:lnTo>
                    <a:pt x="674568" y="86167"/>
                  </a:lnTo>
                  <a:lnTo>
                    <a:pt x="680324" y="80830"/>
                  </a:lnTo>
                  <a:lnTo>
                    <a:pt x="686081" y="75483"/>
                  </a:lnTo>
                  <a:lnTo>
                    <a:pt x="691838" y="70126"/>
                  </a:lnTo>
                  <a:lnTo>
                    <a:pt x="697595" y="64761"/>
                  </a:lnTo>
                  <a:lnTo>
                    <a:pt x="703351" y="59389"/>
                  </a:lnTo>
                  <a:lnTo>
                    <a:pt x="709108" y="54011"/>
                  </a:lnTo>
                  <a:lnTo>
                    <a:pt x="714865" y="48627"/>
                  </a:lnTo>
                  <a:lnTo>
                    <a:pt x="720622" y="43238"/>
                  </a:lnTo>
                  <a:lnTo>
                    <a:pt x="726379" y="37844"/>
                  </a:lnTo>
                  <a:lnTo>
                    <a:pt x="732135" y="32447"/>
                  </a:lnTo>
                  <a:lnTo>
                    <a:pt x="737892" y="27046"/>
                  </a:lnTo>
                  <a:lnTo>
                    <a:pt x="743649" y="21641"/>
                  </a:lnTo>
                  <a:lnTo>
                    <a:pt x="749406" y="16234"/>
                  </a:lnTo>
                  <a:lnTo>
                    <a:pt x="755163" y="10825"/>
                  </a:lnTo>
                  <a:lnTo>
                    <a:pt x="760919" y="5413"/>
                  </a:lnTo>
                  <a:lnTo>
                    <a:pt x="766676" y="0"/>
                  </a:lnTo>
                  <a:lnTo>
                    <a:pt x="766676" y="0"/>
                  </a:lnTo>
                </a:path>
              </a:pathLst>
            </a:custGeom>
            <a:ln w="13550" cap="flat">
              <a:solidFill>
                <a:srgbClr val="FF6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968325" y="2753594"/>
              <a:ext cx="28335" cy="2833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980133" y="2725104"/>
              <a:ext cx="85315" cy="8531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022532" y="2727206"/>
              <a:ext cx="81111" cy="8111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054199" y="2718575"/>
              <a:ext cx="98373" cy="9837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097021" y="2721099"/>
              <a:ext cx="93324" cy="9332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144709" y="2728490"/>
              <a:ext cx="78543" cy="785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83551" y="2727034"/>
              <a:ext cx="81454" cy="8145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233405" y="2736591"/>
              <a:ext cx="62341" cy="6234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285758" y="2748646"/>
              <a:ext cx="38229" cy="38229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888825" y="2747251"/>
              <a:ext cx="41020" cy="41020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910361" y="2728490"/>
              <a:ext cx="78543" cy="785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944308" y="2722140"/>
              <a:ext cx="91243" cy="912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984072" y="2721605"/>
              <a:ext cx="92311" cy="9231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026097" y="2723333"/>
              <a:ext cx="88856" cy="8885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072050" y="2728989"/>
              <a:ext cx="77544" cy="7754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106231" y="2575007"/>
              <a:ext cx="89778" cy="8977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146141" y="2576052"/>
              <a:ext cx="90551" cy="9055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7186041" y="2577142"/>
              <a:ext cx="91348" cy="9134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7222065" y="2717814"/>
              <a:ext cx="99894" cy="9989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7255246" y="2561464"/>
              <a:ext cx="114128" cy="11412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7303996" y="2450936"/>
              <a:ext cx="97221" cy="9722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7335456" y="2407456"/>
              <a:ext cx="114896" cy="11489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7375904" y="2360148"/>
              <a:ext cx="114596" cy="11459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7422607" y="2332957"/>
              <a:ext cx="101785" cy="10178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7474237" y="2318028"/>
              <a:ext cx="79120" cy="79120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7516684" y="2294813"/>
              <a:ext cx="74821" cy="7482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7542684" y="2237072"/>
              <a:ext cx="103417" cy="103417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6658915" y="384404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6658915" y="373310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6658915" y="362178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6658915" y="350630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6658915" y="340048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658915" y="329467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658915" y="317919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6658915" y="306786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7158445" y="3154333"/>
              <a:ext cx="732421" cy="689709"/>
            </a:xfrm>
            <a:custGeom>
              <a:avLst/>
              <a:pathLst>
                <a:path w="732421" h="689709">
                  <a:moveTo>
                    <a:pt x="0" y="689709"/>
                  </a:moveTo>
                  <a:lnTo>
                    <a:pt x="1309" y="688574"/>
                  </a:lnTo>
                  <a:lnTo>
                    <a:pt x="7066" y="683584"/>
                  </a:lnTo>
                  <a:lnTo>
                    <a:pt x="12823" y="678591"/>
                  </a:lnTo>
                  <a:lnTo>
                    <a:pt x="18580" y="673595"/>
                  </a:lnTo>
                  <a:lnTo>
                    <a:pt x="24336" y="668595"/>
                  </a:lnTo>
                  <a:lnTo>
                    <a:pt x="30093" y="663592"/>
                  </a:lnTo>
                  <a:lnTo>
                    <a:pt x="35850" y="658585"/>
                  </a:lnTo>
                  <a:lnTo>
                    <a:pt x="41607" y="653574"/>
                  </a:lnTo>
                  <a:lnTo>
                    <a:pt x="47364" y="648559"/>
                  </a:lnTo>
                  <a:lnTo>
                    <a:pt x="53120" y="643540"/>
                  </a:lnTo>
                  <a:lnTo>
                    <a:pt x="58877" y="638517"/>
                  </a:lnTo>
                  <a:lnTo>
                    <a:pt x="64634" y="633489"/>
                  </a:lnTo>
                  <a:lnTo>
                    <a:pt x="70391" y="628456"/>
                  </a:lnTo>
                  <a:lnTo>
                    <a:pt x="76148" y="623419"/>
                  </a:lnTo>
                  <a:lnTo>
                    <a:pt x="81904" y="618377"/>
                  </a:lnTo>
                  <a:lnTo>
                    <a:pt x="87661" y="613329"/>
                  </a:lnTo>
                  <a:lnTo>
                    <a:pt x="93418" y="608276"/>
                  </a:lnTo>
                  <a:lnTo>
                    <a:pt x="99175" y="603217"/>
                  </a:lnTo>
                  <a:lnTo>
                    <a:pt x="104931" y="598153"/>
                  </a:lnTo>
                  <a:lnTo>
                    <a:pt x="110688" y="593082"/>
                  </a:lnTo>
                  <a:lnTo>
                    <a:pt x="116445" y="588005"/>
                  </a:lnTo>
                  <a:lnTo>
                    <a:pt x="122202" y="582921"/>
                  </a:lnTo>
                  <a:lnTo>
                    <a:pt x="127959" y="577830"/>
                  </a:lnTo>
                  <a:lnTo>
                    <a:pt x="133715" y="572732"/>
                  </a:lnTo>
                  <a:lnTo>
                    <a:pt x="139472" y="567626"/>
                  </a:lnTo>
                  <a:lnTo>
                    <a:pt x="145229" y="562512"/>
                  </a:lnTo>
                  <a:lnTo>
                    <a:pt x="150986" y="557390"/>
                  </a:lnTo>
                  <a:lnTo>
                    <a:pt x="156742" y="552259"/>
                  </a:lnTo>
                  <a:lnTo>
                    <a:pt x="162499" y="547120"/>
                  </a:lnTo>
                  <a:lnTo>
                    <a:pt x="168256" y="541971"/>
                  </a:lnTo>
                  <a:lnTo>
                    <a:pt x="174013" y="536812"/>
                  </a:lnTo>
                  <a:lnTo>
                    <a:pt x="179770" y="531644"/>
                  </a:lnTo>
                  <a:lnTo>
                    <a:pt x="185526" y="526464"/>
                  </a:lnTo>
                  <a:lnTo>
                    <a:pt x="191283" y="521274"/>
                  </a:lnTo>
                  <a:lnTo>
                    <a:pt x="197040" y="516072"/>
                  </a:lnTo>
                  <a:lnTo>
                    <a:pt x="202797" y="510859"/>
                  </a:lnTo>
                  <a:lnTo>
                    <a:pt x="208554" y="505633"/>
                  </a:lnTo>
                  <a:lnTo>
                    <a:pt x="214310" y="500394"/>
                  </a:lnTo>
                  <a:lnTo>
                    <a:pt x="220067" y="495142"/>
                  </a:lnTo>
                  <a:lnTo>
                    <a:pt x="225824" y="489876"/>
                  </a:lnTo>
                  <a:lnTo>
                    <a:pt x="231581" y="484595"/>
                  </a:lnTo>
                  <a:lnTo>
                    <a:pt x="237337" y="479300"/>
                  </a:lnTo>
                  <a:lnTo>
                    <a:pt x="243094" y="473990"/>
                  </a:lnTo>
                  <a:lnTo>
                    <a:pt x="248851" y="468664"/>
                  </a:lnTo>
                  <a:lnTo>
                    <a:pt x="254608" y="463321"/>
                  </a:lnTo>
                  <a:lnTo>
                    <a:pt x="260365" y="457962"/>
                  </a:lnTo>
                  <a:lnTo>
                    <a:pt x="266121" y="452586"/>
                  </a:lnTo>
                  <a:lnTo>
                    <a:pt x="271878" y="447193"/>
                  </a:lnTo>
                  <a:lnTo>
                    <a:pt x="277635" y="441781"/>
                  </a:lnTo>
                  <a:lnTo>
                    <a:pt x="283392" y="436352"/>
                  </a:lnTo>
                  <a:lnTo>
                    <a:pt x="289149" y="430904"/>
                  </a:lnTo>
                  <a:lnTo>
                    <a:pt x="294905" y="425438"/>
                  </a:lnTo>
                  <a:lnTo>
                    <a:pt x="300662" y="419953"/>
                  </a:lnTo>
                  <a:lnTo>
                    <a:pt x="306419" y="414450"/>
                  </a:lnTo>
                  <a:lnTo>
                    <a:pt x="312176" y="408930"/>
                  </a:lnTo>
                  <a:lnTo>
                    <a:pt x="317932" y="403391"/>
                  </a:lnTo>
                  <a:lnTo>
                    <a:pt x="323689" y="397835"/>
                  </a:lnTo>
                  <a:lnTo>
                    <a:pt x="329446" y="392264"/>
                  </a:lnTo>
                  <a:lnTo>
                    <a:pt x="335203" y="386677"/>
                  </a:lnTo>
                  <a:lnTo>
                    <a:pt x="340960" y="381076"/>
                  </a:lnTo>
                  <a:lnTo>
                    <a:pt x="346716" y="375464"/>
                  </a:lnTo>
                  <a:lnTo>
                    <a:pt x="352473" y="369841"/>
                  </a:lnTo>
                  <a:lnTo>
                    <a:pt x="358230" y="364211"/>
                  </a:lnTo>
                  <a:lnTo>
                    <a:pt x="363987" y="358577"/>
                  </a:lnTo>
                  <a:lnTo>
                    <a:pt x="369743" y="352942"/>
                  </a:lnTo>
                  <a:lnTo>
                    <a:pt x="375500" y="347310"/>
                  </a:lnTo>
                  <a:lnTo>
                    <a:pt x="381257" y="341688"/>
                  </a:lnTo>
                  <a:lnTo>
                    <a:pt x="387014" y="336080"/>
                  </a:lnTo>
                  <a:lnTo>
                    <a:pt x="392771" y="330493"/>
                  </a:lnTo>
                  <a:lnTo>
                    <a:pt x="398527" y="324936"/>
                  </a:lnTo>
                  <a:lnTo>
                    <a:pt x="404284" y="319417"/>
                  </a:lnTo>
                  <a:lnTo>
                    <a:pt x="410041" y="313946"/>
                  </a:lnTo>
                  <a:lnTo>
                    <a:pt x="415798" y="308535"/>
                  </a:lnTo>
                  <a:lnTo>
                    <a:pt x="421555" y="303195"/>
                  </a:lnTo>
                  <a:lnTo>
                    <a:pt x="427311" y="297940"/>
                  </a:lnTo>
                  <a:lnTo>
                    <a:pt x="433068" y="292782"/>
                  </a:lnTo>
                  <a:lnTo>
                    <a:pt x="438825" y="287735"/>
                  </a:lnTo>
                  <a:lnTo>
                    <a:pt x="444582" y="282811"/>
                  </a:lnTo>
                  <a:lnTo>
                    <a:pt x="450338" y="278019"/>
                  </a:lnTo>
                  <a:lnTo>
                    <a:pt x="456095" y="273366"/>
                  </a:lnTo>
                  <a:lnTo>
                    <a:pt x="461852" y="268854"/>
                  </a:lnTo>
                  <a:lnTo>
                    <a:pt x="467609" y="264478"/>
                  </a:lnTo>
                  <a:lnTo>
                    <a:pt x="473366" y="260227"/>
                  </a:lnTo>
                  <a:lnTo>
                    <a:pt x="479122" y="256082"/>
                  </a:lnTo>
                  <a:lnTo>
                    <a:pt x="484879" y="252015"/>
                  </a:lnTo>
                  <a:lnTo>
                    <a:pt x="490636" y="247994"/>
                  </a:lnTo>
                  <a:lnTo>
                    <a:pt x="496393" y="243980"/>
                  </a:lnTo>
                  <a:lnTo>
                    <a:pt x="502149" y="239935"/>
                  </a:lnTo>
                  <a:lnTo>
                    <a:pt x="507906" y="235818"/>
                  </a:lnTo>
                  <a:lnTo>
                    <a:pt x="513663" y="231597"/>
                  </a:lnTo>
                  <a:lnTo>
                    <a:pt x="519420" y="227241"/>
                  </a:lnTo>
                  <a:lnTo>
                    <a:pt x="525177" y="222728"/>
                  </a:lnTo>
                  <a:lnTo>
                    <a:pt x="530933" y="218046"/>
                  </a:lnTo>
                  <a:lnTo>
                    <a:pt x="536690" y="213186"/>
                  </a:lnTo>
                  <a:lnTo>
                    <a:pt x="542447" y="208151"/>
                  </a:lnTo>
                  <a:lnTo>
                    <a:pt x="548204" y="202945"/>
                  </a:lnTo>
                  <a:lnTo>
                    <a:pt x="553961" y="197578"/>
                  </a:lnTo>
                  <a:lnTo>
                    <a:pt x="559717" y="192061"/>
                  </a:lnTo>
                  <a:lnTo>
                    <a:pt x="565474" y="186408"/>
                  </a:lnTo>
                  <a:lnTo>
                    <a:pt x="571231" y="180632"/>
                  </a:lnTo>
                  <a:lnTo>
                    <a:pt x="576988" y="174747"/>
                  </a:lnTo>
                  <a:lnTo>
                    <a:pt x="582744" y="168766"/>
                  </a:lnTo>
                  <a:lnTo>
                    <a:pt x="588501" y="162699"/>
                  </a:lnTo>
                  <a:lnTo>
                    <a:pt x="594258" y="156558"/>
                  </a:lnTo>
                  <a:lnTo>
                    <a:pt x="600015" y="150352"/>
                  </a:lnTo>
                  <a:lnTo>
                    <a:pt x="605772" y="144089"/>
                  </a:lnTo>
                  <a:lnTo>
                    <a:pt x="611528" y="137776"/>
                  </a:lnTo>
                  <a:lnTo>
                    <a:pt x="617285" y="131419"/>
                  </a:lnTo>
                  <a:lnTo>
                    <a:pt x="623042" y="125025"/>
                  </a:lnTo>
                  <a:lnTo>
                    <a:pt x="628799" y="118596"/>
                  </a:lnTo>
                  <a:lnTo>
                    <a:pt x="634556" y="112139"/>
                  </a:lnTo>
                  <a:lnTo>
                    <a:pt x="640312" y="105656"/>
                  </a:lnTo>
                  <a:lnTo>
                    <a:pt x="646069" y="99150"/>
                  </a:lnTo>
                  <a:lnTo>
                    <a:pt x="651826" y="92624"/>
                  </a:lnTo>
                  <a:lnTo>
                    <a:pt x="657583" y="86079"/>
                  </a:lnTo>
                  <a:lnTo>
                    <a:pt x="663339" y="79519"/>
                  </a:lnTo>
                  <a:lnTo>
                    <a:pt x="669096" y="72945"/>
                  </a:lnTo>
                  <a:lnTo>
                    <a:pt x="674853" y="66357"/>
                  </a:lnTo>
                  <a:lnTo>
                    <a:pt x="680610" y="59759"/>
                  </a:lnTo>
                  <a:lnTo>
                    <a:pt x="686367" y="53149"/>
                  </a:lnTo>
                  <a:lnTo>
                    <a:pt x="692123" y="46531"/>
                  </a:lnTo>
                  <a:lnTo>
                    <a:pt x="697880" y="39904"/>
                  </a:lnTo>
                  <a:lnTo>
                    <a:pt x="703637" y="33269"/>
                  </a:lnTo>
                  <a:lnTo>
                    <a:pt x="709394" y="26627"/>
                  </a:lnTo>
                  <a:lnTo>
                    <a:pt x="715150" y="19979"/>
                  </a:lnTo>
                  <a:lnTo>
                    <a:pt x="720907" y="13324"/>
                  </a:lnTo>
                  <a:lnTo>
                    <a:pt x="726664" y="6664"/>
                  </a:lnTo>
                  <a:lnTo>
                    <a:pt x="732421" y="0"/>
                  </a:lnTo>
                  <a:lnTo>
                    <a:pt x="732421" y="138231"/>
                  </a:lnTo>
                  <a:lnTo>
                    <a:pt x="726664" y="143016"/>
                  </a:lnTo>
                  <a:lnTo>
                    <a:pt x="720907" y="147780"/>
                  </a:lnTo>
                  <a:lnTo>
                    <a:pt x="715150" y="152519"/>
                  </a:lnTo>
                  <a:lnTo>
                    <a:pt x="709394" y="157232"/>
                  </a:lnTo>
                  <a:lnTo>
                    <a:pt x="703637" y="161913"/>
                  </a:lnTo>
                  <a:lnTo>
                    <a:pt x="697880" y="166559"/>
                  </a:lnTo>
                  <a:lnTo>
                    <a:pt x="692123" y="171166"/>
                  </a:lnTo>
                  <a:lnTo>
                    <a:pt x="686367" y="175729"/>
                  </a:lnTo>
                  <a:lnTo>
                    <a:pt x="680610" y="180242"/>
                  </a:lnTo>
                  <a:lnTo>
                    <a:pt x="674853" y="184699"/>
                  </a:lnTo>
                  <a:lnTo>
                    <a:pt x="669096" y="189095"/>
                  </a:lnTo>
                  <a:lnTo>
                    <a:pt x="663339" y="193423"/>
                  </a:lnTo>
                  <a:lnTo>
                    <a:pt x="657583" y="197677"/>
                  </a:lnTo>
                  <a:lnTo>
                    <a:pt x="651826" y="201850"/>
                  </a:lnTo>
                  <a:lnTo>
                    <a:pt x="646069" y="205937"/>
                  </a:lnTo>
                  <a:lnTo>
                    <a:pt x="640312" y="209933"/>
                  </a:lnTo>
                  <a:lnTo>
                    <a:pt x="634556" y="213833"/>
                  </a:lnTo>
                  <a:lnTo>
                    <a:pt x="628799" y="217634"/>
                  </a:lnTo>
                  <a:lnTo>
                    <a:pt x="623042" y="221337"/>
                  </a:lnTo>
                  <a:lnTo>
                    <a:pt x="617285" y="224943"/>
                  </a:lnTo>
                  <a:lnTo>
                    <a:pt x="611528" y="228457"/>
                  </a:lnTo>
                  <a:lnTo>
                    <a:pt x="605772" y="231887"/>
                  </a:lnTo>
                  <a:lnTo>
                    <a:pt x="600015" y="235244"/>
                  </a:lnTo>
                  <a:lnTo>
                    <a:pt x="594258" y="238542"/>
                  </a:lnTo>
                  <a:lnTo>
                    <a:pt x="588501" y="241798"/>
                  </a:lnTo>
                  <a:lnTo>
                    <a:pt x="582744" y="245032"/>
                  </a:lnTo>
                  <a:lnTo>
                    <a:pt x="576988" y="248264"/>
                  </a:lnTo>
                  <a:lnTo>
                    <a:pt x="571231" y="251515"/>
                  </a:lnTo>
                  <a:lnTo>
                    <a:pt x="565474" y="254805"/>
                  </a:lnTo>
                  <a:lnTo>
                    <a:pt x="559717" y="258156"/>
                  </a:lnTo>
                  <a:lnTo>
                    <a:pt x="553961" y="261583"/>
                  </a:lnTo>
                  <a:lnTo>
                    <a:pt x="548204" y="265102"/>
                  </a:lnTo>
                  <a:lnTo>
                    <a:pt x="542447" y="268724"/>
                  </a:lnTo>
                  <a:lnTo>
                    <a:pt x="536690" y="272457"/>
                  </a:lnTo>
                  <a:lnTo>
                    <a:pt x="530933" y="276307"/>
                  </a:lnTo>
                  <a:lnTo>
                    <a:pt x="525177" y="280275"/>
                  </a:lnTo>
                  <a:lnTo>
                    <a:pt x="519420" y="284362"/>
                  </a:lnTo>
                  <a:lnTo>
                    <a:pt x="513663" y="288565"/>
                  </a:lnTo>
                  <a:lnTo>
                    <a:pt x="507906" y="292881"/>
                  </a:lnTo>
                  <a:lnTo>
                    <a:pt x="502149" y="297304"/>
                  </a:lnTo>
                  <a:lnTo>
                    <a:pt x="496393" y="301828"/>
                  </a:lnTo>
                  <a:lnTo>
                    <a:pt x="490636" y="306448"/>
                  </a:lnTo>
                  <a:lnTo>
                    <a:pt x="484879" y="311158"/>
                  </a:lnTo>
                  <a:lnTo>
                    <a:pt x="479122" y="315952"/>
                  </a:lnTo>
                  <a:lnTo>
                    <a:pt x="473366" y="320823"/>
                  </a:lnTo>
                  <a:lnTo>
                    <a:pt x="467609" y="325766"/>
                  </a:lnTo>
                  <a:lnTo>
                    <a:pt x="461852" y="330777"/>
                  </a:lnTo>
                  <a:lnTo>
                    <a:pt x="456095" y="335851"/>
                  </a:lnTo>
                  <a:lnTo>
                    <a:pt x="450338" y="340984"/>
                  </a:lnTo>
                  <a:lnTo>
                    <a:pt x="444582" y="346173"/>
                  </a:lnTo>
                  <a:lnTo>
                    <a:pt x="438825" y="351414"/>
                  </a:lnTo>
                  <a:lnTo>
                    <a:pt x="433068" y="356704"/>
                  </a:lnTo>
                  <a:lnTo>
                    <a:pt x="427311" y="362042"/>
                  </a:lnTo>
                  <a:lnTo>
                    <a:pt x="421555" y="367425"/>
                  </a:lnTo>
                  <a:lnTo>
                    <a:pt x="415798" y="372851"/>
                  </a:lnTo>
                  <a:lnTo>
                    <a:pt x="410041" y="378319"/>
                  </a:lnTo>
                  <a:lnTo>
                    <a:pt x="404284" y="383827"/>
                  </a:lnTo>
                  <a:lnTo>
                    <a:pt x="398527" y="389375"/>
                  </a:lnTo>
                  <a:lnTo>
                    <a:pt x="392771" y="394961"/>
                  </a:lnTo>
                  <a:lnTo>
                    <a:pt x="387014" y="400584"/>
                  </a:lnTo>
                  <a:lnTo>
                    <a:pt x="381257" y="406244"/>
                  </a:lnTo>
                  <a:lnTo>
                    <a:pt x="375500" y="411939"/>
                  </a:lnTo>
                  <a:lnTo>
                    <a:pt x="369743" y="417670"/>
                  </a:lnTo>
                  <a:lnTo>
                    <a:pt x="363987" y="423435"/>
                  </a:lnTo>
                  <a:lnTo>
                    <a:pt x="358230" y="429233"/>
                  </a:lnTo>
                  <a:lnTo>
                    <a:pt x="352473" y="435064"/>
                  </a:lnTo>
                  <a:lnTo>
                    <a:pt x="346716" y="440928"/>
                  </a:lnTo>
                  <a:lnTo>
                    <a:pt x="340960" y="446823"/>
                  </a:lnTo>
                  <a:lnTo>
                    <a:pt x="335203" y="452750"/>
                  </a:lnTo>
                  <a:lnTo>
                    <a:pt x="329446" y="458707"/>
                  </a:lnTo>
                  <a:lnTo>
                    <a:pt x="323689" y="464693"/>
                  </a:lnTo>
                  <a:lnTo>
                    <a:pt x="317932" y="470708"/>
                  </a:lnTo>
                  <a:lnTo>
                    <a:pt x="312176" y="476751"/>
                  </a:lnTo>
                  <a:lnTo>
                    <a:pt x="306419" y="482822"/>
                  </a:lnTo>
                  <a:lnTo>
                    <a:pt x="300662" y="488919"/>
                  </a:lnTo>
                  <a:lnTo>
                    <a:pt x="294905" y="495042"/>
                  </a:lnTo>
                  <a:lnTo>
                    <a:pt x="289149" y="501190"/>
                  </a:lnTo>
                  <a:lnTo>
                    <a:pt x="283392" y="507362"/>
                  </a:lnTo>
                  <a:lnTo>
                    <a:pt x="277635" y="513558"/>
                  </a:lnTo>
                  <a:lnTo>
                    <a:pt x="271878" y="519776"/>
                  </a:lnTo>
                  <a:lnTo>
                    <a:pt x="266121" y="526015"/>
                  </a:lnTo>
                  <a:lnTo>
                    <a:pt x="260365" y="532276"/>
                  </a:lnTo>
                  <a:lnTo>
                    <a:pt x="254608" y="538557"/>
                  </a:lnTo>
                  <a:lnTo>
                    <a:pt x="248851" y="544858"/>
                  </a:lnTo>
                  <a:lnTo>
                    <a:pt x="243094" y="551177"/>
                  </a:lnTo>
                  <a:lnTo>
                    <a:pt x="237337" y="557514"/>
                  </a:lnTo>
                  <a:lnTo>
                    <a:pt x="231581" y="563868"/>
                  </a:lnTo>
                  <a:lnTo>
                    <a:pt x="225824" y="570239"/>
                  </a:lnTo>
                  <a:lnTo>
                    <a:pt x="220067" y="576625"/>
                  </a:lnTo>
                  <a:lnTo>
                    <a:pt x="214310" y="583027"/>
                  </a:lnTo>
                  <a:lnTo>
                    <a:pt x="208554" y="589443"/>
                  </a:lnTo>
                  <a:lnTo>
                    <a:pt x="202797" y="595873"/>
                  </a:lnTo>
                  <a:lnTo>
                    <a:pt x="197040" y="602317"/>
                  </a:lnTo>
                  <a:lnTo>
                    <a:pt x="191283" y="608773"/>
                  </a:lnTo>
                  <a:lnTo>
                    <a:pt x="185526" y="615241"/>
                  </a:lnTo>
                  <a:lnTo>
                    <a:pt x="179770" y="621721"/>
                  </a:lnTo>
                  <a:lnTo>
                    <a:pt x="174013" y="628212"/>
                  </a:lnTo>
                  <a:lnTo>
                    <a:pt x="168256" y="634714"/>
                  </a:lnTo>
                  <a:lnTo>
                    <a:pt x="162499" y="641225"/>
                  </a:lnTo>
                  <a:lnTo>
                    <a:pt x="156742" y="647747"/>
                  </a:lnTo>
                  <a:lnTo>
                    <a:pt x="150986" y="654278"/>
                  </a:lnTo>
                  <a:lnTo>
                    <a:pt x="145229" y="660818"/>
                  </a:lnTo>
                  <a:lnTo>
                    <a:pt x="139472" y="667366"/>
                  </a:lnTo>
                  <a:lnTo>
                    <a:pt x="133715" y="673923"/>
                  </a:lnTo>
                  <a:lnTo>
                    <a:pt x="127959" y="680487"/>
                  </a:lnTo>
                  <a:lnTo>
                    <a:pt x="122202" y="687059"/>
                  </a:lnTo>
                  <a:lnTo>
                    <a:pt x="119883" y="689709"/>
                  </a:lnTo>
                  <a:close/>
                </a:path>
              </a:pathLst>
            </a:custGeom>
            <a:solidFill>
              <a:srgbClr val="00C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7158445" y="3154333"/>
              <a:ext cx="732421" cy="689709"/>
            </a:xfrm>
            <a:custGeom>
              <a:avLst/>
              <a:pathLst>
                <a:path w="732421" h="689709">
                  <a:moveTo>
                    <a:pt x="0" y="689709"/>
                  </a:moveTo>
                  <a:lnTo>
                    <a:pt x="1309" y="688574"/>
                  </a:lnTo>
                  <a:lnTo>
                    <a:pt x="7066" y="683584"/>
                  </a:lnTo>
                  <a:lnTo>
                    <a:pt x="12823" y="678591"/>
                  </a:lnTo>
                  <a:lnTo>
                    <a:pt x="18580" y="673595"/>
                  </a:lnTo>
                  <a:lnTo>
                    <a:pt x="24336" y="668595"/>
                  </a:lnTo>
                  <a:lnTo>
                    <a:pt x="30093" y="663592"/>
                  </a:lnTo>
                  <a:lnTo>
                    <a:pt x="35850" y="658585"/>
                  </a:lnTo>
                  <a:lnTo>
                    <a:pt x="41607" y="653574"/>
                  </a:lnTo>
                  <a:lnTo>
                    <a:pt x="47364" y="648559"/>
                  </a:lnTo>
                  <a:lnTo>
                    <a:pt x="53120" y="643540"/>
                  </a:lnTo>
                  <a:lnTo>
                    <a:pt x="58877" y="638517"/>
                  </a:lnTo>
                  <a:lnTo>
                    <a:pt x="64634" y="633489"/>
                  </a:lnTo>
                  <a:lnTo>
                    <a:pt x="70391" y="628456"/>
                  </a:lnTo>
                  <a:lnTo>
                    <a:pt x="76148" y="623419"/>
                  </a:lnTo>
                  <a:lnTo>
                    <a:pt x="81904" y="618377"/>
                  </a:lnTo>
                  <a:lnTo>
                    <a:pt x="87661" y="613329"/>
                  </a:lnTo>
                  <a:lnTo>
                    <a:pt x="93418" y="608276"/>
                  </a:lnTo>
                  <a:lnTo>
                    <a:pt x="99175" y="603217"/>
                  </a:lnTo>
                  <a:lnTo>
                    <a:pt x="104931" y="598153"/>
                  </a:lnTo>
                  <a:lnTo>
                    <a:pt x="110688" y="593082"/>
                  </a:lnTo>
                  <a:lnTo>
                    <a:pt x="116445" y="588005"/>
                  </a:lnTo>
                  <a:lnTo>
                    <a:pt x="122202" y="582921"/>
                  </a:lnTo>
                  <a:lnTo>
                    <a:pt x="127959" y="577830"/>
                  </a:lnTo>
                  <a:lnTo>
                    <a:pt x="133715" y="572732"/>
                  </a:lnTo>
                  <a:lnTo>
                    <a:pt x="139472" y="567626"/>
                  </a:lnTo>
                  <a:lnTo>
                    <a:pt x="145229" y="562512"/>
                  </a:lnTo>
                  <a:lnTo>
                    <a:pt x="150986" y="557390"/>
                  </a:lnTo>
                  <a:lnTo>
                    <a:pt x="156742" y="552259"/>
                  </a:lnTo>
                  <a:lnTo>
                    <a:pt x="162499" y="547120"/>
                  </a:lnTo>
                  <a:lnTo>
                    <a:pt x="168256" y="541971"/>
                  </a:lnTo>
                  <a:lnTo>
                    <a:pt x="174013" y="536812"/>
                  </a:lnTo>
                  <a:lnTo>
                    <a:pt x="179770" y="531644"/>
                  </a:lnTo>
                  <a:lnTo>
                    <a:pt x="185526" y="526464"/>
                  </a:lnTo>
                  <a:lnTo>
                    <a:pt x="191283" y="521274"/>
                  </a:lnTo>
                  <a:lnTo>
                    <a:pt x="197040" y="516072"/>
                  </a:lnTo>
                  <a:lnTo>
                    <a:pt x="202797" y="510859"/>
                  </a:lnTo>
                  <a:lnTo>
                    <a:pt x="208554" y="505633"/>
                  </a:lnTo>
                  <a:lnTo>
                    <a:pt x="214310" y="500394"/>
                  </a:lnTo>
                  <a:lnTo>
                    <a:pt x="220067" y="495142"/>
                  </a:lnTo>
                  <a:lnTo>
                    <a:pt x="225824" y="489876"/>
                  </a:lnTo>
                  <a:lnTo>
                    <a:pt x="231581" y="484595"/>
                  </a:lnTo>
                  <a:lnTo>
                    <a:pt x="237337" y="479300"/>
                  </a:lnTo>
                  <a:lnTo>
                    <a:pt x="243094" y="473990"/>
                  </a:lnTo>
                  <a:lnTo>
                    <a:pt x="248851" y="468664"/>
                  </a:lnTo>
                  <a:lnTo>
                    <a:pt x="254608" y="463321"/>
                  </a:lnTo>
                  <a:lnTo>
                    <a:pt x="260365" y="457962"/>
                  </a:lnTo>
                  <a:lnTo>
                    <a:pt x="266121" y="452586"/>
                  </a:lnTo>
                  <a:lnTo>
                    <a:pt x="271878" y="447193"/>
                  </a:lnTo>
                  <a:lnTo>
                    <a:pt x="277635" y="441781"/>
                  </a:lnTo>
                  <a:lnTo>
                    <a:pt x="283392" y="436352"/>
                  </a:lnTo>
                  <a:lnTo>
                    <a:pt x="289149" y="430904"/>
                  </a:lnTo>
                  <a:lnTo>
                    <a:pt x="294905" y="425438"/>
                  </a:lnTo>
                  <a:lnTo>
                    <a:pt x="300662" y="419953"/>
                  </a:lnTo>
                  <a:lnTo>
                    <a:pt x="306419" y="414450"/>
                  </a:lnTo>
                  <a:lnTo>
                    <a:pt x="312176" y="408930"/>
                  </a:lnTo>
                  <a:lnTo>
                    <a:pt x="317932" y="403391"/>
                  </a:lnTo>
                  <a:lnTo>
                    <a:pt x="323689" y="397835"/>
                  </a:lnTo>
                  <a:lnTo>
                    <a:pt x="329446" y="392264"/>
                  </a:lnTo>
                  <a:lnTo>
                    <a:pt x="335203" y="386677"/>
                  </a:lnTo>
                  <a:lnTo>
                    <a:pt x="340960" y="381076"/>
                  </a:lnTo>
                  <a:lnTo>
                    <a:pt x="346716" y="375464"/>
                  </a:lnTo>
                  <a:lnTo>
                    <a:pt x="352473" y="369841"/>
                  </a:lnTo>
                  <a:lnTo>
                    <a:pt x="358230" y="364211"/>
                  </a:lnTo>
                  <a:lnTo>
                    <a:pt x="363987" y="358577"/>
                  </a:lnTo>
                  <a:lnTo>
                    <a:pt x="369743" y="352942"/>
                  </a:lnTo>
                  <a:lnTo>
                    <a:pt x="375500" y="347310"/>
                  </a:lnTo>
                  <a:lnTo>
                    <a:pt x="381257" y="341688"/>
                  </a:lnTo>
                  <a:lnTo>
                    <a:pt x="387014" y="336080"/>
                  </a:lnTo>
                  <a:lnTo>
                    <a:pt x="392771" y="330493"/>
                  </a:lnTo>
                  <a:lnTo>
                    <a:pt x="398527" y="324936"/>
                  </a:lnTo>
                  <a:lnTo>
                    <a:pt x="404284" y="319417"/>
                  </a:lnTo>
                  <a:lnTo>
                    <a:pt x="410041" y="313946"/>
                  </a:lnTo>
                  <a:lnTo>
                    <a:pt x="415798" y="308535"/>
                  </a:lnTo>
                  <a:lnTo>
                    <a:pt x="421555" y="303195"/>
                  </a:lnTo>
                  <a:lnTo>
                    <a:pt x="427311" y="297940"/>
                  </a:lnTo>
                  <a:lnTo>
                    <a:pt x="433068" y="292782"/>
                  </a:lnTo>
                  <a:lnTo>
                    <a:pt x="438825" y="287735"/>
                  </a:lnTo>
                  <a:lnTo>
                    <a:pt x="444582" y="282811"/>
                  </a:lnTo>
                  <a:lnTo>
                    <a:pt x="450338" y="278019"/>
                  </a:lnTo>
                  <a:lnTo>
                    <a:pt x="456095" y="273366"/>
                  </a:lnTo>
                  <a:lnTo>
                    <a:pt x="461852" y="268854"/>
                  </a:lnTo>
                  <a:lnTo>
                    <a:pt x="467609" y="264478"/>
                  </a:lnTo>
                  <a:lnTo>
                    <a:pt x="473366" y="260227"/>
                  </a:lnTo>
                  <a:lnTo>
                    <a:pt x="479122" y="256082"/>
                  </a:lnTo>
                  <a:lnTo>
                    <a:pt x="484879" y="252015"/>
                  </a:lnTo>
                  <a:lnTo>
                    <a:pt x="490636" y="247994"/>
                  </a:lnTo>
                  <a:lnTo>
                    <a:pt x="496393" y="243980"/>
                  </a:lnTo>
                  <a:lnTo>
                    <a:pt x="502149" y="239935"/>
                  </a:lnTo>
                  <a:lnTo>
                    <a:pt x="507906" y="235818"/>
                  </a:lnTo>
                  <a:lnTo>
                    <a:pt x="513663" y="231597"/>
                  </a:lnTo>
                  <a:lnTo>
                    <a:pt x="519420" y="227241"/>
                  </a:lnTo>
                  <a:lnTo>
                    <a:pt x="525177" y="222728"/>
                  </a:lnTo>
                  <a:lnTo>
                    <a:pt x="530933" y="218046"/>
                  </a:lnTo>
                  <a:lnTo>
                    <a:pt x="536690" y="213186"/>
                  </a:lnTo>
                  <a:lnTo>
                    <a:pt x="542447" y="208151"/>
                  </a:lnTo>
                  <a:lnTo>
                    <a:pt x="548204" y="202945"/>
                  </a:lnTo>
                  <a:lnTo>
                    <a:pt x="553961" y="197578"/>
                  </a:lnTo>
                  <a:lnTo>
                    <a:pt x="559717" y="192061"/>
                  </a:lnTo>
                  <a:lnTo>
                    <a:pt x="565474" y="186408"/>
                  </a:lnTo>
                  <a:lnTo>
                    <a:pt x="571231" y="180632"/>
                  </a:lnTo>
                  <a:lnTo>
                    <a:pt x="576988" y="174747"/>
                  </a:lnTo>
                  <a:lnTo>
                    <a:pt x="582744" y="168766"/>
                  </a:lnTo>
                  <a:lnTo>
                    <a:pt x="588501" y="162699"/>
                  </a:lnTo>
                  <a:lnTo>
                    <a:pt x="594258" y="156558"/>
                  </a:lnTo>
                  <a:lnTo>
                    <a:pt x="600015" y="150352"/>
                  </a:lnTo>
                  <a:lnTo>
                    <a:pt x="605772" y="144089"/>
                  </a:lnTo>
                  <a:lnTo>
                    <a:pt x="611528" y="137776"/>
                  </a:lnTo>
                  <a:lnTo>
                    <a:pt x="617285" y="131419"/>
                  </a:lnTo>
                  <a:lnTo>
                    <a:pt x="623042" y="125025"/>
                  </a:lnTo>
                  <a:lnTo>
                    <a:pt x="628799" y="118596"/>
                  </a:lnTo>
                  <a:lnTo>
                    <a:pt x="634556" y="112139"/>
                  </a:lnTo>
                  <a:lnTo>
                    <a:pt x="640312" y="105656"/>
                  </a:lnTo>
                  <a:lnTo>
                    <a:pt x="646069" y="99150"/>
                  </a:lnTo>
                  <a:lnTo>
                    <a:pt x="651826" y="92624"/>
                  </a:lnTo>
                  <a:lnTo>
                    <a:pt x="657583" y="86079"/>
                  </a:lnTo>
                  <a:lnTo>
                    <a:pt x="663339" y="79519"/>
                  </a:lnTo>
                  <a:lnTo>
                    <a:pt x="669096" y="72945"/>
                  </a:lnTo>
                  <a:lnTo>
                    <a:pt x="674853" y="66357"/>
                  </a:lnTo>
                  <a:lnTo>
                    <a:pt x="680610" y="59759"/>
                  </a:lnTo>
                  <a:lnTo>
                    <a:pt x="686367" y="53149"/>
                  </a:lnTo>
                  <a:lnTo>
                    <a:pt x="692123" y="46531"/>
                  </a:lnTo>
                  <a:lnTo>
                    <a:pt x="697880" y="39904"/>
                  </a:lnTo>
                  <a:lnTo>
                    <a:pt x="703637" y="33269"/>
                  </a:lnTo>
                  <a:lnTo>
                    <a:pt x="709394" y="26627"/>
                  </a:lnTo>
                  <a:lnTo>
                    <a:pt x="715150" y="19979"/>
                  </a:lnTo>
                  <a:lnTo>
                    <a:pt x="720907" y="13324"/>
                  </a:lnTo>
                  <a:lnTo>
                    <a:pt x="726664" y="6664"/>
                  </a:lnTo>
                  <a:lnTo>
                    <a:pt x="732421" y="0"/>
                  </a:lnTo>
                  <a:lnTo>
                    <a:pt x="73242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7278329" y="3292565"/>
              <a:ext cx="612537" cy="551477"/>
            </a:xfrm>
            <a:custGeom>
              <a:avLst/>
              <a:pathLst>
                <a:path w="612537" h="551477">
                  <a:moveTo>
                    <a:pt x="612537" y="0"/>
                  </a:moveTo>
                  <a:lnTo>
                    <a:pt x="612537" y="0"/>
                  </a:lnTo>
                  <a:lnTo>
                    <a:pt x="606780" y="4784"/>
                  </a:lnTo>
                  <a:lnTo>
                    <a:pt x="601024" y="9548"/>
                  </a:lnTo>
                  <a:lnTo>
                    <a:pt x="595267" y="14287"/>
                  </a:lnTo>
                  <a:lnTo>
                    <a:pt x="589510" y="19000"/>
                  </a:lnTo>
                  <a:lnTo>
                    <a:pt x="583753" y="23681"/>
                  </a:lnTo>
                  <a:lnTo>
                    <a:pt x="577996" y="28327"/>
                  </a:lnTo>
                  <a:lnTo>
                    <a:pt x="572240" y="32934"/>
                  </a:lnTo>
                  <a:lnTo>
                    <a:pt x="566483" y="37497"/>
                  </a:lnTo>
                  <a:lnTo>
                    <a:pt x="560726" y="42010"/>
                  </a:lnTo>
                  <a:lnTo>
                    <a:pt x="554969" y="46467"/>
                  </a:lnTo>
                  <a:lnTo>
                    <a:pt x="549212" y="50863"/>
                  </a:lnTo>
                  <a:lnTo>
                    <a:pt x="543456" y="55191"/>
                  </a:lnTo>
                  <a:lnTo>
                    <a:pt x="537699" y="59445"/>
                  </a:lnTo>
                  <a:lnTo>
                    <a:pt x="531942" y="63618"/>
                  </a:lnTo>
                  <a:lnTo>
                    <a:pt x="526185" y="67705"/>
                  </a:lnTo>
                  <a:lnTo>
                    <a:pt x="520429" y="71701"/>
                  </a:lnTo>
                  <a:lnTo>
                    <a:pt x="514672" y="75601"/>
                  </a:lnTo>
                  <a:lnTo>
                    <a:pt x="508915" y="79402"/>
                  </a:lnTo>
                  <a:lnTo>
                    <a:pt x="503158" y="83105"/>
                  </a:lnTo>
                  <a:lnTo>
                    <a:pt x="497401" y="86711"/>
                  </a:lnTo>
                  <a:lnTo>
                    <a:pt x="491645" y="90225"/>
                  </a:lnTo>
                  <a:lnTo>
                    <a:pt x="485888" y="93655"/>
                  </a:lnTo>
                  <a:lnTo>
                    <a:pt x="480131" y="97012"/>
                  </a:lnTo>
                  <a:lnTo>
                    <a:pt x="474374" y="100310"/>
                  </a:lnTo>
                  <a:lnTo>
                    <a:pt x="468618" y="103566"/>
                  </a:lnTo>
                  <a:lnTo>
                    <a:pt x="462861" y="106800"/>
                  </a:lnTo>
                  <a:lnTo>
                    <a:pt x="457104" y="110032"/>
                  </a:lnTo>
                  <a:lnTo>
                    <a:pt x="451347" y="113283"/>
                  </a:lnTo>
                  <a:lnTo>
                    <a:pt x="445590" y="116573"/>
                  </a:lnTo>
                  <a:lnTo>
                    <a:pt x="439834" y="119924"/>
                  </a:lnTo>
                  <a:lnTo>
                    <a:pt x="434077" y="123351"/>
                  </a:lnTo>
                  <a:lnTo>
                    <a:pt x="428320" y="126870"/>
                  </a:lnTo>
                  <a:lnTo>
                    <a:pt x="422563" y="130492"/>
                  </a:lnTo>
                  <a:lnTo>
                    <a:pt x="416806" y="134225"/>
                  </a:lnTo>
                  <a:lnTo>
                    <a:pt x="411050" y="138075"/>
                  </a:lnTo>
                  <a:lnTo>
                    <a:pt x="405293" y="142043"/>
                  </a:lnTo>
                  <a:lnTo>
                    <a:pt x="399536" y="146130"/>
                  </a:lnTo>
                  <a:lnTo>
                    <a:pt x="393779" y="150333"/>
                  </a:lnTo>
                  <a:lnTo>
                    <a:pt x="388023" y="154649"/>
                  </a:lnTo>
                  <a:lnTo>
                    <a:pt x="382266" y="159072"/>
                  </a:lnTo>
                  <a:lnTo>
                    <a:pt x="376509" y="163596"/>
                  </a:lnTo>
                  <a:lnTo>
                    <a:pt x="370752" y="168216"/>
                  </a:lnTo>
                  <a:lnTo>
                    <a:pt x="364995" y="172926"/>
                  </a:lnTo>
                  <a:lnTo>
                    <a:pt x="359239" y="177720"/>
                  </a:lnTo>
                  <a:lnTo>
                    <a:pt x="353482" y="182591"/>
                  </a:lnTo>
                  <a:lnTo>
                    <a:pt x="347725" y="187534"/>
                  </a:lnTo>
                  <a:lnTo>
                    <a:pt x="341968" y="192545"/>
                  </a:lnTo>
                  <a:lnTo>
                    <a:pt x="336212" y="197619"/>
                  </a:lnTo>
                  <a:lnTo>
                    <a:pt x="330455" y="202752"/>
                  </a:lnTo>
                  <a:lnTo>
                    <a:pt x="324698" y="207941"/>
                  </a:lnTo>
                  <a:lnTo>
                    <a:pt x="318941" y="213182"/>
                  </a:lnTo>
                  <a:lnTo>
                    <a:pt x="313184" y="218472"/>
                  </a:lnTo>
                  <a:lnTo>
                    <a:pt x="307428" y="223810"/>
                  </a:lnTo>
                  <a:lnTo>
                    <a:pt x="301671" y="229193"/>
                  </a:lnTo>
                  <a:lnTo>
                    <a:pt x="295914" y="234619"/>
                  </a:lnTo>
                  <a:lnTo>
                    <a:pt x="290157" y="240087"/>
                  </a:lnTo>
                  <a:lnTo>
                    <a:pt x="284400" y="245595"/>
                  </a:lnTo>
                  <a:lnTo>
                    <a:pt x="278644" y="251143"/>
                  </a:lnTo>
                  <a:lnTo>
                    <a:pt x="272887" y="256729"/>
                  </a:lnTo>
                  <a:lnTo>
                    <a:pt x="267130" y="262352"/>
                  </a:lnTo>
                  <a:lnTo>
                    <a:pt x="261373" y="268012"/>
                  </a:lnTo>
                  <a:lnTo>
                    <a:pt x="255617" y="273707"/>
                  </a:lnTo>
                  <a:lnTo>
                    <a:pt x="249860" y="279438"/>
                  </a:lnTo>
                  <a:lnTo>
                    <a:pt x="244103" y="285203"/>
                  </a:lnTo>
                  <a:lnTo>
                    <a:pt x="238346" y="291001"/>
                  </a:lnTo>
                  <a:lnTo>
                    <a:pt x="232589" y="296832"/>
                  </a:lnTo>
                  <a:lnTo>
                    <a:pt x="226833" y="302696"/>
                  </a:lnTo>
                  <a:lnTo>
                    <a:pt x="221076" y="308591"/>
                  </a:lnTo>
                  <a:lnTo>
                    <a:pt x="215319" y="314518"/>
                  </a:lnTo>
                  <a:lnTo>
                    <a:pt x="209562" y="320475"/>
                  </a:lnTo>
                  <a:lnTo>
                    <a:pt x="203805" y="326461"/>
                  </a:lnTo>
                  <a:lnTo>
                    <a:pt x="198049" y="332476"/>
                  </a:lnTo>
                  <a:lnTo>
                    <a:pt x="192292" y="338519"/>
                  </a:lnTo>
                  <a:lnTo>
                    <a:pt x="186535" y="344590"/>
                  </a:lnTo>
                  <a:lnTo>
                    <a:pt x="180778" y="350687"/>
                  </a:lnTo>
                  <a:lnTo>
                    <a:pt x="175022" y="356810"/>
                  </a:lnTo>
                  <a:lnTo>
                    <a:pt x="169265" y="362958"/>
                  </a:lnTo>
                  <a:lnTo>
                    <a:pt x="163508" y="369130"/>
                  </a:lnTo>
                  <a:lnTo>
                    <a:pt x="157751" y="375326"/>
                  </a:lnTo>
                  <a:lnTo>
                    <a:pt x="151994" y="381544"/>
                  </a:lnTo>
                  <a:lnTo>
                    <a:pt x="146238" y="387783"/>
                  </a:lnTo>
                  <a:lnTo>
                    <a:pt x="140481" y="394044"/>
                  </a:lnTo>
                  <a:lnTo>
                    <a:pt x="134724" y="400325"/>
                  </a:lnTo>
                  <a:lnTo>
                    <a:pt x="128967" y="406626"/>
                  </a:lnTo>
                  <a:lnTo>
                    <a:pt x="123211" y="412945"/>
                  </a:lnTo>
                  <a:lnTo>
                    <a:pt x="117454" y="419282"/>
                  </a:lnTo>
                  <a:lnTo>
                    <a:pt x="111697" y="425636"/>
                  </a:lnTo>
                  <a:lnTo>
                    <a:pt x="105940" y="432007"/>
                  </a:lnTo>
                  <a:lnTo>
                    <a:pt x="100183" y="438393"/>
                  </a:lnTo>
                  <a:lnTo>
                    <a:pt x="94427" y="444795"/>
                  </a:lnTo>
                  <a:lnTo>
                    <a:pt x="88670" y="451211"/>
                  </a:lnTo>
                  <a:lnTo>
                    <a:pt x="82913" y="457641"/>
                  </a:lnTo>
                  <a:lnTo>
                    <a:pt x="77156" y="464085"/>
                  </a:lnTo>
                  <a:lnTo>
                    <a:pt x="71399" y="470541"/>
                  </a:lnTo>
                  <a:lnTo>
                    <a:pt x="65643" y="477009"/>
                  </a:lnTo>
                  <a:lnTo>
                    <a:pt x="59886" y="483489"/>
                  </a:lnTo>
                  <a:lnTo>
                    <a:pt x="54129" y="489980"/>
                  </a:lnTo>
                  <a:lnTo>
                    <a:pt x="48372" y="496482"/>
                  </a:lnTo>
                  <a:lnTo>
                    <a:pt x="42616" y="502993"/>
                  </a:lnTo>
                  <a:lnTo>
                    <a:pt x="36859" y="509515"/>
                  </a:lnTo>
                  <a:lnTo>
                    <a:pt x="31102" y="516046"/>
                  </a:lnTo>
                  <a:lnTo>
                    <a:pt x="25345" y="522586"/>
                  </a:lnTo>
                  <a:lnTo>
                    <a:pt x="19588" y="529134"/>
                  </a:lnTo>
                  <a:lnTo>
                    <a:pt x="13832" y="535691"/>
                  </a:lnTo>
                  <a:lnTo>
                    <a:pt x="8075" y="542255"/>
                  </a:lnTo>
                  <a:lnTo>
                    <a:pt x="2318" y="548827"/>
                  </a:lnTo>
                  <a:lnTo>
                    <a:pt x="0" y="5514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7226631" y="3223976"/>
              <a:ext cx="664235" cy="620065"/>
            </a:xfrm>
            <a:custGeom>
              <a:avLst/>
              <a:pathLst>
                <a:path w="664235" h="620065">
                  <a:moveTo>
                    <a:pt x="0" y="620065"/>
                  </a:moveTo>
                  <a:lnTo>
                    <a:pt x="2205" y="617831"/>
                  </a:lnTo>
                  <a:lnTo>
                    <a:pt x="7962" y="611999"/>
                  </a:lnTo>
                  <a:lnTo>
                    <a:pt x="13719" y="606167"/>
                  </a:lnTo>
                  <a:lnTo>
                    <a:pt x="19475" y="600335"/>
                  </a:lnTo>
                  <a:lnTo>
                    <a:pt x="25232" y="594503"/>
                  </a:lnTo>
                  <a:lnTo>
                    <a:pt x="30989" y="588671"/>
                  </a:lnTo>
                  <a:lnTo>
                    <a:pt x="36746" y="582839"/>
                  </a:lnTo>
                  <a:lnTo>
                    <a:pt x="42502" y="577007"/>
                  </a:lnTo>
                  <a:lnTo>
                    <a:pt x="48259" y="571175"/>
                  </a:lnTo>
                  <a:lnTo>
                    <a:pt x="54016" y="565343"/>
                  </a:lnTo>
                  <a:lnTo>
                    <a:pt x="59773" y="559512"/>
                  </a:lnTo>
                  <a:lnTo>
                    <a:pt x="65530" y="553680"/>
                  </a:lnTo>
                  <a:lnTo>
                    <a:pt x="71286" y="547848"/>
                  </a:lnTo>
                  <a:lnTo>
                    <a:pt x="77043" y="542017"/>
                  </a:lnTo>
                  <a:lnTo>
                    <a:pt x="82800" y="536186"/>
                  </a:lnTo>
                  <a:lnTo>
                    <a:pt x="88557" y="530354"/>
                  </a:lnTo>
                  <a:lnTo>
                    <a:pt x="94314" y="524523"/>
                  </a:lnTo>
                  <a:lnTo>
                    <a:pt x="100070" y="518692"/>
                  </a:lnTo>
                  <a:lnTo>
                    <a:pt x="105827" y="512862"/>
                  </a:lnTo>
                  <a:lnTo>
                    <a:pt x="111584" y="507031"/>
                  </a:lnTo>
                  <a:lnTo>
                    <a:pt x="117341" y="501201"/>
                  </a:lnTo>
                  <a:lnTo>
                    <a:pt x="123097" y="495371"/>
                  </a:lnTo>
                  <a:lnTo>
                    <a:pt x="128854" y="489541"/>
                  </a:lnTo>
                  <a:lnTo>
                    <a:pt x="134611" y="483712"/>
                  </a:lnTo>
                  <a:lnTo>
                    <a:pt x="140368" y="477883"/>
                  </a:lnTo>
                  <a:lnTo>
                    <a:pt x="146125" y="472054"/>
                  </a:lnTo>
                  <a:lnTo>
                    <a:pt x="151881" y="466226"/>
                  </a:lnTo>
                  <a:lnTo>
                    <a:pt x="157638" y="460398"/>
                  </a:lnTo>
                  <a:lnTo>
                    <a:pt x="163395" y="454571"/>
                  </a:lnTo>
                  <a:lnTo>
                    <a:pt x="169152" y="448745"/>
                  </a:lnTo>
                  <a:lnTo>
                    <a:pt x="174908" y="442920"/>
                  </a:lnTo>
                  <a:lnTo>
                    <a:pt x="180665" y="437095"/>
                  </a:lnTo>
                  <a:lnTo>
                    <a:pt x="186422" y="431271"/>
                  </a:lnTo>
                  <a:lnTo>
                    <a:pt x="192179" y="425449"/>
                  </a:lnTo>
                  <a:lnTo>
                    <a:pt x="197936" y="419627"/>
                  </a:lnTo>
                  <a:lnTo>
                    <a:pt x="203692" y="413807"/>
                  </a:lnTo>
                  <a:lnTo>
                    <a:pt x="209449" y="407989"/>
                  </a:lnTo>
                  <a:lnTo>
                    <a:pt x="215206" y="402173"/>
                  </a:lnTo>
                  <a:lnTo>
                    <a:pt x="220963" y="396358"/>
                  </a:lnTo>
                  <a:lnTo>
                    <a:pt x="226720" y="390546"/>
                  </a:lnTo>
                  <a:lnTo>
                    <a:pt x="232476" y="384737"/>
                  </a:lnTo>
                  <a:lnTo>
                    <a:pt x="238233" y="378931"/>
                  </a:lnTo>
                  <a:lnTo>
                    <a:pt x="243990" y="373128"/>
                  </a:lnTo>
                  <a:lnTo>
                    <a:pt x="249747" y="367329"/>
                  </a:lnTo>
                  <a:lnTo>
                    <a:pt x="255503" y="361534"/>
                  </a:lnTo>
                  <a:lnTo>
                    <a:pt x="261260" y="355744"/>
                  </a:lnTo>
                  <a:lnTo>
                    <a:pt x="267017" y="349960"/>
                  </a:lnTo>
                  <a:lnTo>
                    <a:pt x="272774" y="344182"/>
                  </a:lnTo>
                  <a:lnTo>
                    <a:pt x="278531" y="338412"/>
                  </a:lnTo>
                  <a:lnTo>
                    <a:pt x="284287" y="332650"/>
                  </a:lnTo>
                  <a:lnTo>
                    <a:pt x="290044" y="326897"/>
                  </a:lnTo>
                  <a:lnTo>
                    <a:pt x="295801" y="321155"/>
                  </a:lnTo>
                  <a:lnTo>
                    <a:pt x="301558" y="315426"/>
                  </a:lnTo>
                  <a:lnTo>
                    <a:pt x="307315" y="309710"/>
                  </a:lnTo>
                  <a:lnTo>
                    <a:pt x="313071" y="304011"/>
                  </a:lnTo>
                  <a:lnTo>
                    <a:pt x="318828" y="298330"/>
                  </a:lnTo>
                  <a:lnTo>
                    <a:pt x="324585" y="292669"/>
                  </a:lnTo>
                  <a:lnTo>
                    <a:pt x="330342" y="287033"/>
                  </a:lnTo>
                  <a:lnTo>
                    <a:pt x="336098" y="281425"/>
                  </a:lnTo>
                  <a:lnTo>
                    <a:pt x="341855" y="275848"/>
                  </a:lnTo>
                  <a:lnTo>
                    <a:pt x="347612" y="270307"/>
                  </a:lnTo>
                  <a:lnTo>
                    <a:pt x="353369" y="264808"/>
                  </a:lnTo>
                  <a:lnTo>
                    <a:pt x="359126" y="259356"/>
                  </a:lnTo>
                  <a:lnTo>
                    <a:pt x="364882" y="253957"/>
                  </a:lnTo>
                  <a:lnTo>
                    <a:pt x="370639" y="248620"/>
                  </a:lnTo>
                  <a:lnTo>
                    <a:pt x="376396" y="243353"/>
                  </a:lnTo>
                  <a:lnTo>
                    <a:pt x="382153" y="238163"/>
                  </a:lnTo>
                  <a:lnTo>
                    <a:pt x="387909" y="233062"/>
                  </a:lnTo>
                  <a:lnTo>
                    <a:pt x="393666" y="228058"/>
                  </a:lnTo>
                  <a:lnTo>
                    <a:pt x="399423" y="223162"/>
                  </a:lnTo>
                  <a:lnTo>
                    <a:pt x="405180" y="218382"/>
                  </a:lnTo>
                  <a:lnTo>
                    <a:pt x="410937" y="213728"/>
                  </a:lnTo>
                  <a:lnTo>
                    <a:pt x="416693" y="209206"/>
                  </a:lnTo>
                  <a:lnTo>
                    <a:pt x="422450" y="204820"/>
                  </a:lnTo>
                  <a:lnTo>
                    <a:pt x="428207" y="200571"/>
                  </a:lnTo>
                  <a:lnTo>
                    <a:pt x="433964" y="196455"/>
                  </a:lnTo>
                  <a:lnTo>
                    <a:pt x="439721" y="192463"/>
                  </a:lnTo>
                  <a:lnTo>
                    <a:pt x="445477" y="188582"/>
                  </a:lnTo>
                  <a:lnTo>
                    <a:pt x="451234" y="184790"/>
                  </a:lnTo>
                  <a:lnTo>
                    <a:pt x="456991" y="181064"/>
                  </a:lnTo>
                  <a:lnTo>
                    <a:pt x="462748" y="177376"/>
                  </a:lnTo>
                  <a:lnTo>
                    <a:pt x="468504" y="173696"/>
                  </a:lnTo>
                  <a:lnTo>
                    <a:pt x="474261" y="169991"/>
                  </a:lnTo>
                  <a:lnTo>
                    <a:pt x="480018" y="166234"/>
                  </a:lnTo>
                  <a:lnTo>
                    <a:pt x="485775" y="162397"/>
                  </a:lnTo>
                  <a:lnTo>
                    <a:pt x="491532" y="158459"/>
                  </a:lnTo>
                  <a:lnTo>
                    <a:pt x="497288" y="154403"/>
                  </a:lnTo>
                  <a:lnTo>
                    <a:pt x="503045" y="150217"/>
                  </a:lnTo>
                  <a:lnTo>
                    <a:pt x="508802" y="145896"/>
                  </a:lnTo>
                  <a:lnTo>
                    <a:pt x="514559" y="141438"/>
                  </a:lnTo>
                  <a:lnTo>
                    <a:pt x="520316" y="136845"/>
                  </a:lnTo>
                  <a:lnTo>
                    <a:pt x="526072" y="132124"/>
                  </a:lnTo>
                  <a:lnTo>
                    <a:pt x="531829" y="127281"/>
                  </a:lnTo>
                  <a:lnTo>
                    <a:pt x="537586" y="122327"/>
                  </a:lnTo>
                  <a:lnTo>
                    <a:pt x="543343" y="117270"/>
                  </a:lnTo>
                  <a:lnTo>
                    <a:pt x="549099" y="112121"/>
                  </a:lnTo>
                  <a:lnTo>
                    <a:pt x="554856" y="106889"/>
                  </a:lnTo>
                  <a:lnTo>
                    <a:pt x="560613" y="101583"/>
                  </a:lnTo>
                  <a:lnTo>
                    <a:pt x="566370" y="96213"/>
                  </a:lnTo>
                  <a:lnTo>
                    <a:pt x="572127" y="90785"/>
                  </a:lnTo>
                  <a:lnTo>
                    <a:pt x="577883" y="85307"/>
                  </a:lnTo>
                  <a:lnTo>
                    <a:pt x="583640" y="79785"/>
                  </a:lnTo>
                  <a:lnTo>
                    <a:pt x="589397" y="74224"/>
                  </a:lnTo>
                  <a:lnTo>
                    <a:pt x="595154" y="68630"/>
                  </a:lnTo>
                  <a:lnTo>
                    <a:pt x="600910" y="63007"/>
                  </a:lnTo>
                  <a:lnTo>
                    <a:pt x="606667" y="57358"/>
                  </a:lnTo>
                  <a:lnTo>
                    <a:pt x="612424" y="51686"/>
                  </a:lnTo>
                  <a:lnTo>
                    <a:pt x="618181" y="45995"/>
                  </a:lnTo>
                  <a:lnTo>
                    <a:pt x="623938" y="40287"/>
                  </a:lnTo>
                  <a:lnTo>
                    <a:pt x="629694" y="34564"/>
                  </a:lnTo>
                  <a:lnTo>
                    <a:pt x="635451" y="28827"/>
                  </a:lnTo>
                  <a:lnTo>
                    <a:pt x="641208" y="23080"/>
                  </a:lnTo>
                  <a:lnTo>
                    <a:pt x="646965" y="17322"/>
                  </a:lnTo>
                  <a:lnTo>
                    <a:pt x="652722" y="11555"/>
                  </a:lnTo>
                  <a:lnTo>
                    <a:pt x="658478" y="5781"/>
                  </a:lnTo>
                  <a:lnTo>
                    <a:pt x="664235" y="0"/>
                  </a:lnTo>
                  <a:lnTo>
                    <a:pt x="664235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079331" y="3819987"/>
              <a:ext cx="48109" cy="4810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116069" y="3816428"/>
              <a:ext cx="55226" cy="5522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159190" y="3819252"/>
              <a:ext cx="49579" cy="4957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201009" y="3820773"/>
              <a:ext cx="46537" cy="4653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239785" y="3819252"/>
              <a:ext cx="49579" cy="4957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273804" y="3812973"/>
              <a:ext cx="62136" cy="6213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320742" y="3819614"/>
              <a:ext cx="48856" cy="4885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403342" y="3821618"/>
              <a:ext cx="44846" cy="4484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442794" y="3820773"/>
              <a:ext cx="46537" cy="4653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472405" y="3810086"/>
              <a:ext cx="67911" cy="6791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496677" y="3794062"/>
              <a:ext cx="99960" cy="99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539789" y="3796876"/>
              <a:ext cx="94331" cy="9433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589058" y="3805848"/>
              <a:ext cx="76388" cy="7638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625968" y="3802459"/>
              <a:ext cx="83164" cy="8316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712703" y="3808599"/>
              <a:ext cx="70885" cy="7088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771298" y="3826897"/>
              <a:ext cx="34289" cy="3428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838823" y="3813827"/>
              <a:ext cx="60429" cy="6042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883855" y="3818562"/>
              <a:ext cx="50960" cy="50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934066" y="3828475"/>
              <a:ext cx="31132" cy="3113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964450" y="3818562"/>
              <a:ext cx="50960" cy="50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996927" y="3810742"/>
              <a:ext cx="66600" cy="6660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7025892" y="3799409"/>
              <a:ext cx="89265" cy="8926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7067289" y="3800508"/>
              <a:ext cx="87067" cy="8706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7099889" y="3792811"/>
              <a:ext cx="102461" cy="10246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7149953" y="3802577"/>
              <a:ext cx="82929" cy="8292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7180006" y="3792333"/>
              <a:ext cx="103417" cy="10341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7223614" y="3795644"/>
              <a:ext cx="96795" cy="9679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7260425" y="3672299"/>
              <a:ext cx="103769" cy="10376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7299049" y="3677983"/>
              <a:ext cx="107115" cy="10711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7336384" y="3621800"/>
              <a:ext cx="113041" cy="11304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7418689" y="3545250"/>
              <a:ext cx="109622" cy="10962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7471035" y="3558882"/>
              <a:ext cx="85525" cy="8552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7525294" y="3501516"/>
              <a:ext cx="57602" cy="5760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7548849" y="3446991"/>
              <a:ext cx="91086" cy="9108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6658915" y="492032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6658915" y="480938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6658915" y="469806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6658915" y="458258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6658915" y="447676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6658915" y="437095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6658915" y="425547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658915" y="414414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7223408" y="4228282"/>
              <a:ext cx="667458" cy="692040"/>
            </a:xfrm>
            <a:custGeom>
              <a:avLst/>
              <a:pathLst>
                <a:path w="667458" h="692040">
                  <a:moveTo>
                    <a:pt x="0" y="692040"/>
                  </a:moveTo>
                  <a:lnTo>
                    <a:pt x="5428" y="687297"/>
                  </a:lnTo>
                  <a:lnTo>
                    <a:pt x="11185" y="682262"/>
                  </a:lnTo>
                  <a:lnTo>
                    <a:pt x="16941" y="677220"/>
                  </a:lnTo>
                  <a:lnTo>
                    <a:pt x="22698" y="672172"/>
                  </a:lnTo>
                  <a:lnTo>
                    <a:pt x="28455" y="667116"/>
                  </a:lnTo>
                  <a:lnTo>
                    <a:pt x="34212" y="662054"/>
                  </a:lnTo>
                  <a:lnTo>
                    <a:pt x="39969" y="656983"/>
                  </a:lnTo>
                  <a:lnTo>
                    <a:pt x="45725" y="651905"/>
                  </a:lnTo>
                  <a:lnTo>
                    <a:pt x="51482" y="646819"/>
                  </a:lnTo>
                  <a:lnTo>
                    <a:pt x="57239" y="641724"/>
                  </a:lnTo>
                  <a:lnTo>
                    <a:pt x="62996" y="636620"/>
                  </a:lnTo>
                  <a:lnTo>
                    <a:pt x="68753" y="631506"/>
                  </a:lnTo>
                  <a:lnTo>
                    <a:pt x="74509" y="626383"/>
                  </a:lnTo>
                  <a:lnTo>
                    <a:pt x="80266" y="621249"/>
                  </a:lnTo>
                  <a:lnTo>
                    <a:pt x="86023" y="616104"/>
                  </a:lnTo>
                  <a:lnTo>
                    <a:pt x="91780" y="610947"/>
                  </a:lnTo>
                  <a:lnTo>
                    <a:pt x="97536" y="605779"/>
                  </a:lnTo>
                  <a:lnTo>
                    <a:pt x="103293" y="600598"/>
                  </a:lnTo>
                  <a:lnTo>
                    <a:pt x="109050" y="595404"/>
                  </a:lnTo>
                  <a:lnTo>
                    <a:pt x="114807" y="590196"/>
                  </a:lnTo>
                  <a:lnTo>
                    <a:pt x="120564" y="584974"/>
                  </a:lnTo>
                  <a:lnTo>
                    <a:pt x="126320" y="579737"/>
                  </a:lnTo>
                  <a:lnTo>
                    <a:pt x="132077" y="574483"/>
                  </a:lnTo>
                  <a:lnTo>
                    <a:pt x="137834" y="569213"/>
                  </a:lnTo>
                  <a:lnTo>
                    <a:pt x="143591" y="563925"/>
                  </a:lnTo>
                  <a:lnTo>
                    <a:pt x="149347" y="558618"/>
                  </a:lnTo>
                  <a:lnTo>
                    <a:pt x="155104" y="553293"/>
                  </a:lnTo>
                  <a:lnTo>
                    <a:pt x="160861" y="547946"/>
                  </a:lnTo>
                  <a:lnTo>
                    <a:pt x="166618" y="542579"/>
                  </a:lnTo>
                  <a:lnTo>
                    <a:pt x="172375" y="537189"/>
                  </a:lnTo>
                  <a:lnTo>
                    <a:pt x="178131" y="531776"/>
                  </a:lnTo>
                  <a:lnTo>
                    <a:pt x="183888" y="526339"/>
                  </a:lnTo>
                  <a:lnTo>
                    <a:pt x="189645" y="520875"/>
                  </a:lnTo>
                  <a:lnTo>
                    <a:pt x="195402" y="515386"/>
                  </a:lnTo>
                  <a:lnTo>
                    <a:pt x="201159" y="509868"/>
                  </a:lnTo>
                  <a:lnTo>
                    <a:pt x="206915" y="504320"/>
                  </a:lnTo>
                  <a:lnTo>
                    <a:pt x="212672" y="498743"/>
                  </a:lnTo>
                  <a:lnTo>
                    <a:pt x="218429" y="493134"/>
                  </a:lnTo>
                  <a:lnTo>
                    <a:pt x="224186" y="487492"/>
                  </a:lnTo>
                  <a:lnTo>
                    <a:pt x="229942" y="481816"/>
                  </a:lnTo>
                  <a:lnTo>
                    <a:pt x="235699" y="476105"/>
                  </a:lnTo>
                  <a:lnTo>
                    <a:pt x="241456" y="470358"/>
                  </a:lnTo>
                  <a:lnTo>
                    <a:pt x="247213" y="464574"/>
                  </a:lnTo>
                  <a:lnTo>
                    <a:pt x="252970" y="458751"/>
                  </a:lnTo>
                  <a:lnTo>
                    <a:pt x="258726" y="452889"/>
                  </a:lnTo>
                  <a:lnTo>
                    <a:pt x="264483" y="446987"/>
                  </a:lnTo>
                  <a:lnTo>
                    <a:pt x="270240" y="441045"/>
                  </a:lnTo>
                  <a:lnTo>
                    <a:pt x="275997" y="435062"/>
                  </a:lnTo>
                  <a:lnTo>
                    <a:pt x="281754" y="429038"/>
                  </a:lnTo>
                  <a:lnTo>
                    <a:pt x="287510" y="422973"/>
                  </a:lnTo>
                  <a:lnTo>
                    <a:pt x="293267" y="416867"/>
                  </a:lnTo>
                  <a:lnTo>
                    <a:pt x="299024" y="410722"/>
                  </a:lnTo>
                  <a:lnTo>
                    <a:pt x="304781" y="404538"/>
                  </a:lnTo>
                  <a:lnTo>
                    <a:pt x="310537" y="398316"/>
                  </a:lnTo>
                  <a:lnTo>
                    <a:pt x="316294" y="392058"/>
                  </a:lnTo>
                  <a:lnTo>
                    <a:pt x="322051" y="385767"/>
                  </a:lnTo>
                  <a:lnTo>
                    <a:pt x="327808" y="379446"/>
                  </a:lnTo>
                  <a:lnTo>
                    <a:pt x="333565" y="373099"/>
                  </a:lnTo>
                  <a:lnTo>
                    <a:pt x="339321" y="366729"/>
                  </a:lnTo>
                  <a:lnTo>
                    <a:pt x="345078" y="360342"/>
                  </a:lnTo>
                  <a:lnTo>
                    <a:pt x="350835" y="353945"/>
                  </a:lnTo>
                  <a:lnTo>
                    <a:pt x="356592" y="347545"/>
                  </a:lnTo>
                  <a:lnTo>
                    <a:pt x="362348" y="341151"/>
                  </a:lnTo>
                  <a:lnTo>
                    <a:pt x="368105" y="334772"/>
                  </a:lnTo>
                  <a:lnTo>
                    <a:pt x="373862" y="328421"/>
                  </a:lnTo>
                  <a:lnTo>
                    <a:pt x="379619" y="322112"/>
                  </a:lnTo>
                  <a:lnTo>
                    <a:pt x="385376" y="315860"/>
                  </a:lnTo>
                  <a:lnTo>
                    <a:pt x="391132" y="309683"/>
                  </a:lnTo>
                  <a:lnTo>
                    <a:pt x="396889" y="303599"/>
                  </a:lnTo>
                  <a:lnTo>
                    <a:pt x="402646" y="297629"/>
                  </a:lnTo>
                  <a:lnTo>
                    <a:pt x="408403" y="291794"/>
                  </a:lnTo>
                  <a:lnTo>
                    <a:pt x="414160" y="286112"/>
                  </a:lnTo>
                  <a:lnTo>
                    <a:pt x="419916" y="280600"/>
                  </a:lnTo>
                  <a:lnTo>
                    <a:pt x="425673" y="275268"/>
                  </a:lnTo>
                  <a:lnTo>
                    <a:pt x="431430" y="270120"/>
                  </a:lnTo>
                  <a:lnTo>
                    <a:pt x="437187" y="265147"/>
                  </a:lnTo>
                  <a:lnTo>
                    <a:pt x="442943" y="260329"/>
                  </a:lnTo>
                  <a:lnTo>
                    <a:pt x="448700" y="255631"/>
                  </a:lnTo>
                  <a:lnTo>
                    <a:pt x="454457" y="251006"/>
                  </a:lnTo>
                  <a:lnTo>
                    <a:pt x="460214" y="246400"/>
                  </a:lnTo>
                  <a:lnTo>
                    <a:pt x="465971" y="241752"/>
                  </a:lnTo>
                  <a:lnTo>
                    <a:pt x="471727" y="237005"/>
                  </a:lnTo>
                  <a:lnTo>
                    <a:pt x="477484" y="232108"/>
                  </a:lnTo>
                  <a:lnTo>
                    <a:pt x="483241" y="227020"/>
                  </a:lnTo>
                  <a:lnTo>
                    <a:pt x="488998" y="221713"/>
                  </a:lnTo>
                  <a:lnTo>
                    <a:pt x="494755" y="216176"/>
                  </a:lnTo>
                  <a:lnTo>
                    <a:pt x="500511" y="210405"/>
                  </a:lnTo>
                  <a:lnTo>
                    <a:pt x="506268" y="204409"/>
                  </a:lnTo>
                  <a:lnTo>
                    <a:pt x="512025" y="198202"/>
                  </a:lnTo>
                  <a:lnTo>
                    <a:pt x="517782" y="191804"/>
                  </a:lnTo>
                  <a:lnTo>
                    <a:pt x="523538" y="185233"/>
                  </a:lnTo>
                  <a:lnTo>
                    <a:pt x="529295" y="178511"/>
                  </a:lnTo>
                  <a:lnTo>
                    <a:pt x="535052" y="171657"/>
                  </a:lnTo>
                  <a:lnTo>
                    <a:pt x="540809" y="164689"/>
                  </a:lnTo>
                  <a:lnTo>
                    <a:pt x="546566" y="157623"/>
                  </a:lnTo>
                  <a:lnTo>
                    <a:pt x="552322" y="150472"/>
                  </a:lnTo>
                  <a:lnTo>
                    <a:pt x="558079" y="143250"/>
                  </a:lnTo>
                  <a:lnTo>
                    <a:pt x="563836" y="135965"/>
                  </a:lnTo>
                  <a:lnTo>
                    <a:pt x="569593" y="128627"/>
                  </a:lnTo>
                  <a:lnTo>
                    <a:pt x="575349" y="121244"/>
                  </a:lnTo>
                  <a:lnTo>
                    <a:pt x="581106" y="113821"/>
                  </a:lnTo>
                  <a:lnTo>
                    <a:pt x="586863" y="106364"/>
                  </a:lnTo>
                  <a:lnTo>
                    <a:pt x="592620" y="98877"/>
                  </a:lnTo>
                  <a:lnTo>
                    <a:pt x="598377" y="91365"/>
                  </a:lnTo>
                  <a:lnTo>
                    <a:pt x="604133" y="83829"/>
                  </a:lnTo>
                  <a:lnTo>
                    <a:pt x="609890" y="76274"/>
                  </a:lnTo>
                  <a:lnTo>
                    <a:pt x="615647" y="68701"/>
                  </a:lnTo>
                  <a:lnTo>
                    <a:pt x="621404" y="61112"/>
                  </a:lnTo>
                  <a:lnTo>
                    <a:pt x="627161" y="53509"/>
                  </a:lnTo>
                  <a:lnTo>
                    <a:pt x="632917" y="45894"/>
                  </a:lnTo>
                  <a:lnTo>
                    <a:pt x="638674" y="38267"/>
                  </a:lnTo>
                  <a:lnTo>
                    <a:pt x="644431" y="30630"/>
                  </a:lnTo>
                  <a:lnTo>
                    <a:pt x="650188" y="22985"/>
                  </a:lnTo>
                  <a:lnTo>
                    <a:pt x="655944" y="15330"/>
                  </a:lnTo>
                  <a:lnTo>
                    <a:pt x="661701" y="7668"/>
                  </a:lnTo>
                  <a:lnTo>
                    <a:pt x="667458" y="0"/>
                  </a:lnTo>
                  <a:lnTo>
                    <a:pt x="667458" y="200421"/>
                  </a:lnTo>
                  <a:lnTo>
                    <a:pt x="661701" y="204547"/>
                  </a:lnTo>
                  <a:lnTo>
                    <a:pt x="655944" y="208587"/>
                  </a:lnTo>
                  <a:lnTo>
                    <a:pt x="650188" y="212537"/>
                  </a:lnTo>
                  <a:lnTo>
                    <a:pt x="644431" y="216392"/>
                  </a:lnTo>
                  <a:lnTo>
                    <a:pt x="638674" y="220151"/>
                  </a:lnTo>
                  <a:lnTo>
                    <a:pt x="632917" y="223812"/>
                  </a:lnTo>
                  <a:lnTo>
                    <a:pt x="627161" y="227378"/>
                  </a:lnTo>
                  <a:lnTo>
                    <a:pt x="621404" y="230854"/>
                  </a:lnTo>
                  <a:lnTo>
                    <a:pt x="615647" y="234246"/>
                  </a:lnTo>
                  <a:lnTo>
                    <a:pt x="609890" y="237567"/>
                  </a:lnTo>
                  <a:lnTo>
                    <a:pt x="604133" y="240830"/>
                  </a:lnTo>
                  <a:lnTo>
                    <a:pt x="598377" y="244051"/>
                  </a:lnTo>
                  <a:lnTo>
                    <a:pt x="592620" y="247249"/>
                  </a:lnTo>
                  <a:lnTo>
                    <a:pt x="586863" y="250444"/>
                  </a:lnTo>
                  <a:lnTo>
                    <a:pt x="581106" y="253656"/>
                  </a:lnTo>
                  <a:lnTo>
                    <a:pt x="575349" y="256905"/>
                  </a:lnTo>
                  <a:lnTo>
                    <a:pt x="569593" y="260211"/>
                  </a:lnTo>
                  <a:lnTo>
                    <a:pt x="563836" y="263590"/>
                  </a:lnTo>
                  <a:lnTo>
                    <a:pt x="558079" y="267056"/>
                  </a:lnTo>
                  <a:lnTo>
                    <a:pt x="552322" y="270621"/>
                  </a:lnTo>
                  <a:lnTo>
                    <a:pt x="546566" y="274293"/>
                  </a:lnTo>
                  <a:lnTo>
                    <a:pt x="540809" y="278077"/>
                  </a:lnTo>
                  <a:lnTo>
                    <a:pt x="535052" y="281976"/>
                  </a:lnTo>
                  <a:lnTo>
                    <a:pt x="529295" y="285990"/>
                  </a:lnTo>
                  <a:lnTo>
                    <a:pt x="523538" y="290117"/>
                  </a:lnTo>
                  <a:lnTo>
                    <a:pt x="517782" y="294354"/>
                  </a:lnTo>
                  <a:lnTo>
                    <a:pt x="512025" y="298695"/>
                  </a:lnTo>
                  <a:lnTo>
                    <a:pt x="506268" y="303136"/>
                  </a:lnTo>
                  <a:lnTo>
                    <a:pt x="500511" y="307670"/>
                  </a:lnTo>
                  <a:lnTo>
                    <a:pt x="494755" y="312293"/>
                  </a:lnTo>
                  <a:lnTo>
                    <a:pt x="488998" y="316998"/>
                  </a:lnTo>
                  <a:lnTo>
                    <a:pt x="483241" y="321780"/>
                  </a:lnTo>
                  <a:lnTo>
                    <a:pt x="477484" y="326633"/>
                  </a:lnTo>
                  <a:lnTo>
                    <a:pt x="471727" y="331554"/>
                  </a:lnTo>
                  <a:lnTo>
                    <a:pt x="465971" y="336537"/>
                  </a:lnTo>
                  <a:lnTo>
                    <a:pt x="460214" y="341581"/>
                  </a:lnTo>
                  <a:lnTo>
                    <a:pt x="454457" y="346680"/>
                  </a:lnTo>
                  <a:lnTo>
                    <a:pt x="448700" y="351832"/>
                  </a:lnTo>
                  <a:lnTo>
                    <a:pt x="442943" y="357036"/>
                  </a:lnTo>
                  <a:lnTo>
                    <a:pt x="437187" y="362290"/>
                  </a:lnTo>
                  <a:lnTo>
                    <a:pt x="431430" y="367591"/>
                  </a:lnTo>
                  <a:lnTo>
                    <a:pt x="425673" y="372938"/>
                  </a:lnTo>
                  <a:lnTo>
                    <a:pt x="419916" y="378332"/>
                  </a:lnTo>
                  <a:lnTo>
                    <a:pt x="414160" y="383771"/>
                  </a:lnTo>
                  <a:lnTo>
                    <a:pt x="408403" y="389254"/>
                  </a:lnTo>
                  <a:lnTo>
                    <a:pt x="402646" y="394783"/>
                  </a:lnTo>
                  <a:lnTo>
                    <a:pt x="396889" y="400356"/>
                  </a:lnTo>
                  <a:lnTo>
                    <a:pt x="391132" y="405974"/>
                  </a:lnTo>
                  <a:lnTo>
                    <a:pt x="385376" y="411638"/>
                  </a:lnTo>
                  <a:lnTo>
                    <a:pt x="379619" y="417348"/>
                  </a:lnTo>
                  <a:lnTo>
                    <a:pt x="373862" y="423104"/>
                  </a:lnTo>
                  <a:lnTo>
                    <a:pt x="368105" y="428907"/>
                  </a:lnTo>
                  <a:lnTo>
                    <a:pt x="362348" y="434758"/>
                  </a:lnTo>
                  <a:lnTo>
                    <a:pt x="356592" y="440657"/>
                  </a:lnTo>
                  <a:lnTo>
                    <a:pt x="350835" y="446605"/>
                  </a:lnTo>
                  <a:lnTo>
                    <a:pt x="345078" y="452602"/>
                  </a:lnTo>
                  <a:lnTo>
                    <a:pt x="339321" y="458649"/>
                  </a:lnTo>
                  <a:lnTo>
                    <a:pt x="333565" y="464746"/>
                  </a:lnTo>
                  <a:lnTo>
                    <a:pt x="327808" y="470894"/>
                  </a:lnTo>
                  <a:lnTo>
                    <a:pt x="322051" y="477093"/>
                  </a:lnTo>
                  <a:lnTo>
                    <a:pt x="316294" y="483343"/>
                  </a:lnTo>
                  <a:lnTo>
                    <a:pt x="310537" y="489644"/>
                  </a:lnTo>
                  <a:lnTo>
                    <a:pt x="304781" y="495996"/>
                  </a:lnTo>
                  <a:lnTo>
                    <a:pt x="299024" y="502399"/>
                  </a:lnTo>
                  <a:lnTo>
                    <a:pt x="293267" y="508852"/>
                  </a:lnTo>
                  <a:lnTo>
                    <a:pt x="287510" y="515354"/>
                  </a:lnTo>
                  <a:lnTo>
                    <a:pt x="281754" y="521906"/>
                  </a:lnTo>
                  <a:lnTo>
                    <a:pt x="275997" y="528506"/>
                  </a:lnTo>
                  <a:lnTo>
                    <a:pt x="270240" y="535152"/>
                  </a:lnTo>
                  <a:lnTo>
                    <a:pt x="264483" y="541846"/>
                  </a:lnTo>
                  <a:lnTo>
                    <a:pt x="258726" y="548584"/>
                  </a:lnTo>
                  <a:lnTo>
                    <a:pt x="252970" y="555366"/>
                  </a:lnTo>
                  <a:lnTo>
                    <a:pt x="247213" y="562191"/>
                  </a:lnTo>
                  <a:lnTo>
                    <a:pt x="241456" y="569058"/>
                  </a:lnTo>
                  <a:lnTo>
                    <a:pt x="235699" y="575964"/>
                  </a:lnTo>
                  <a:lnTo>
                    <a:pt x="229942" y="582909"/>
                  </a:lnTo>
                  <a:lnTo>
                    <a:pt x="224186" y="589891"/>
                  </a:lnTo>
                  <a:lnTo>
                    <a:pt x="218429" y="596909"/>
                  </a:lnTo>
                  <a:lnTo>
                    <a:pt x="212672" y="603962"/>
                  </a:lnTo>
                  <a:lnTo>
                    <a:pt x="206915" y="611047"/>
                  </a:lnTo>
                  <a:lnTo>
                    <a:pt x="201159" y="618164"/>
                  </a:lnTo>
                  <a:lnTo>
                    <a:pt x="195402" y="625311"/>
                  </a:lnTo>
                  <a:lnTo>
                    <a:pt x="189645" y="632487"/>
                  </a:lnTo>
                  <a:lnTo>
                    <a:pt x="183888" y="639690"/>
                  </a:lnTo>
                  <a:lnTo>
                    <a:pt x="178131" y="646920"/>
                  </a:lnTo>
                  <a:lnTo>
                    <a:pt x="172375" y="654175"/>
                  </a:lnTo>
                  <a:lnTo>
                    <a:pt x="166618" y="661454"/>
                  </a:lnTo>
                  <a:lnTo>
                    <a:pt x="160861" y="668756"/>
                  </a:lnTo>
                  <a:lnTo>
                    <a:pt x="155104" y="676080"/>
                  </a:lnTo>
                  <a:lnTo>
                    <a:pt x="149347" y="683424"/>
                  </a:lnTo>
                  <a:lnTo>
                    <a:pt x="143591" y="690788"/>
                  </a:lnTo>
                  <a:lnTo>
                    <a:pt x="142615" y="692040"/>
                  </a:lnTo>
                  <a:close/>
                </a:path>
              </a:pathLst>
            </a:custGeom>
            <a:solidFill>
              <a:srgbClr val="00B2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7223408" y="4228282"/>
              <a:ext cx="667458" cy="692040"/>
            </a:xfrm>
            <a:custGeom>
              <a:avLst/>
              <a:pathLst>
                <a:path w="667458" h="692040">
                  <a:moveTo>
                    <a:pt x="0" y="692040"/>
                  </a:moveTo>
                  <a:lnTo>
                    <a:pt x="5428" y="687297"/>
                  </a:lnTo>
                  <a:lnTo>
                    <a:pt x="11185" y="682262"/>
                  </a:lnTo>
                  <a:lnTo>
                    <a:pt x="16941" y="677220"/>
                  </a:lnTo>
                  <a:lnTo>
                    <a:pt x="22698" y="672172"/>
                  </a:lnTo>
                  <a:lnTo>
                    <a:pt x="28455" y="667116"/>
                  </a:lnTo>
                  <a:lnTo>
                    <a:pt x="34212" y="662054"/>
                  </a:lnTo>
                  <a:lnTo>
                    <a:pt x="39969" y="656983"/>
                  </a:lnTo>
                  <a:lnTo>
                    <a:pt x="45725" y="651905"/>
                  </a:lnTo>
                  <a:lnTo>
                    <a:pt x="51482" y="646819"/>
                  </a:lnTo>
                  <a:lnTo>
                    <a:pt x="57239" y="641724"/>
                  </a:lnTo>
                  <a:lnTo>
                    <a:pt x="62996" y="636620"/>
                  </a:lnTo>
                  <a:lnTo>
                    <a:pt x="68753" y="631506"/>
                  </a:lnTo>
                  <a:lnTo>
                    <a:pt x="74509" y="626383"/>
                  </a:lnTo>
                  <a:lnTo>
                    <a:pt x="80266" y="621249"/>
                  </a:lnTo>
                  <a:lnTo>
                    <a:pt x="86023" y="616104"/>
                  </a:lnTo>
                  <a:lnTo>
                    <a:pt x="91780" y="610947"/>
                  </a:lnTo>
                  <a:lnTo>
                    <a:pt x="97536" y="605779"/>
                  </a:lnTo>
                  <a:lnTo>
                    <a:pt x="103293" y="600598"/>
                  </a:lnTo>
                  <a:lnTo>
                    <a:pt x="109050" y="595404"/>
                  </a:lnTo>
                  <a:lnTo>
                    <a:pt x="114807" y="590196"/>
                  </a:lnTo>
                  <a:lnTo>
                    <a:pt x="120564" y="584974"/>
                  </a:lnTo>
                  <a:lnTo>
                    <a:pt x="126320" y="579737"/>
                  </a:lnTo>
                  <a:lnTo>
                    <a:pt x="132077" y="574483"/>
                  </a:lnTo>
                  <a:lnTo>
                    <a:pt x="137834" y="569213"/>
                  </a:lnTo>
                  <a:lnTo>
                    <a:pt x="143591" y="563925"/>
                  </a:lnTo>
                  <a:lnTo>
                    <a:pt x="149347" y="558618"/>
                  </a:lnTo>
                  <a:lnTo>
                    <a:pt x="155104" y="553293"/>
                  </a:lnTo>
                  <a:lnTo>
                    <a:pt x="160861" y="547946"/>
                  </a:lnTo>
                  <a:lnTo>
                    <a:pt x="166618" y="542579"/>
                  </a:lnTo>
                  <a:lnTo>
                    <a:pt x="172375" y="537189"/>
                  </a:lnTo>
                  <a:lnTo>
                    <a:pt x="178131" y="531776"/>
                  </a:lnTo>
                  <a:lnTo>
                    <a:pt x="183888" y="526339"/>
                  </a:lnTo>
                  <a:lnTo>
                    <a:pt x="189645" y="520875"/>
                  </a:lnTo>
                  <a:lnTo>
                    <a:pt x="195402" y="515386"/>
                  </a:lnTo>
                  <a:lnTo>
                    <a:pt x="201159" y="509868"/>
                  </a:lnTo>
                  <a:lnTo>
                    <a:pt x="206915" y="504320"/>
                  </a:lnTo>
                  <a:lnTo>
                    <a:pt x="212672" y="498743"/>
                  </a:lnTo>
                  <a:lnTo>
                    <a:pt x="218429" y="493134"/>
                  </a:lnTo>
                  <a:lnTo>
                    <a:pt x="224186" y="487492"/>
                  </a:lnTo>
                  <a:lnTo>
                    <a:pt x="229942" y="481816"/>
                  </a:lnTo>
                  <a:lnTo>
                    <a:pt x="235699" y="476105"/>
                  </a:lnTo>
                  <a:lnTo>
                    <a:pt x="241456" y="470358"/>
                  </a:lnTo>
                  <a:lnTo>
                    <a:pt x="247213" y="464574"/>
                  </a:lnTo>
                  <a:lnTo>
                    <a:pt x="252970" y="458751"/>
                  </a:lnTo>
                  <a:lnTo>
                    <a:pt x="258726" y="452889"/>
                  </a:lnTo>
                  <a:lnTo>
                    <a:pt x="264483" y="446987"/>
                  </a:lnTo>
                  <a:lnTo>
                    <a:pt x="270240" y="441045"/>
                  </a:lnTo>
                  <a:lnTo>
                    <a:pt x="275997" y="435062"/>
                  </a:lnTo>
                  <a:lnTo>
                    <a:pt x="281754" y="429038"/>
                  </a:lnTo>
                  <a:lnTo>
                    <a:pt x="287510" y="422973"/>
                  </a:lnTo>
                  <a:lnTo>
                    <a:pt x="293267" y="416867"/>
                  </a:lnTo>
                  <a:lnTo>
                    <a:pt x="299024" y="410722"/>
                  </a:lnTo>
                  <a:lnTo>
                    <a:pt x="304781" y="404538"/>
                  </a:lnTo>
                  <a:lnTo>
                    <a:pt x="310537" y="398316"/>
                  </a:lnTo>
                  <a:lnTo>
                    <a:pt x="316294" y="392058"/>
                  </a:lnTo>
                  <a:lnTo>
                    <a:pt x="322051" y="385767"/>
                  </a:lnTo>
                  <a:lnTo>
                    <a:pt x="327808" y="379446"/>
                  </a:lnTo>
                  <a:lnTo>
                    <a:pt x="333565" y="373099"/>
                  </a:lnTo>
                  <a:lnTo>
                    <a:pt x="339321" y="366729"/>
                  </a:lnTo>
                  <a:lnTo>
                    <a:pt x="345078" y="360342"/>
                  </a:lnTo>
                  <a:lnTo>
                    <a:pt x="350835" y="353945"/>
                  </a:lnTo>
                  <a:lnTo>
                    <a:pt x="356592" y="347545"/>
                  </a:lnTo>
                  <a:lnTo>
                    <a:pt x="362348" y="341151"/>
                  </a:lnTo>
                  <a:lnTo>
                    <a:pt x="368105" y="334772"/>
                  </a:lnTo>
                  <a:lnTo>
                    <a:pt x="373862" y="328421"/>
                  </a:lnTo>
                  <a:lnTo>
                    <a:pt x="379619" y="322112"/>
                  </a:lnTo>
                  <a:lnTo>
                    <a:pt x="385376" y="315860"/>
                  </a:lnTo>
                  <a:lnTo>
                    <a:pt x="391132" y="309683"/>
                  </a:lnTo>
                  <a:lnTo>
                    <a:pt x="396889" y="303599"/>
                  </a:lnTo>
                  <a:lnTo>
                    <a:pt x="402646" y="297629"/>
                  </a:lnTo>
                  <a:lnTo>
                    <a:pt x="408403" y="291794"/>
                  </a:lnTo>
                  <a:lnTo>
                    <a:pt x="414160" y="286112"/>
                  </a:lnTo>
                  <a:lnTo>
                    <a:pt x="419916" y="280600"/>
                  </a:lnTo>
                  <a:lnTo>
                    <a:pt x="425673" y="275268"/>
                  </a:lnTo>
                  <a:lnTo>
                    <a:pt x="431430" y="270120"/>
                  </a:lnTo>
                  <a:lnTo>
                    <a:pt x="437187" y="265147"/>
                  </a:lnTo>
                  <a:lnTo>
                    <a:pt x="442943" y="260329"/>
                  </a:lnTo>
                  <a:lnTo>
                    <a:pt x="448700" y="255631"/>
                  </a:lnTo>
                  <a:lnTo>
                    <a:pt x="454457" y="251006"/>
                  </a:lnTo>
                  <a:lnTo>
                    <a:pt x="460214" y="246400"/>
                  </a:lnTo>
                  <a:lnTo>
                    <a:pt x="465971" y="241752"/>
                  </a:lnTo>
                  <a:lnTo>
                    <a:pt x="471727" y="237005"/>
                  </a:lnTo>
                  <a:lnTo>
                    <a:pt x="477484" y="232108"/>
                  </a:lnTo>
                  <a:lnTo>
                    <a:pt x="483241" y="227020"/>
                  </a:lnTo>
                  <a:lnTo>
                    <a:pt x="488998" y="221713"/>
                  </a:lnTo>
                  <a:lnTo>
                    <a:pt x="494755" y="216176"/>
                  </a:lnTo>
                  <a:lnTo>
                    <a:pt x="500511" y="210405"/>
                  </a:lnTo>
                  <a:lnTo>
                    <a:pt x="506268" y="204409"/>
                  </a:lnTo>
                  <a:lnTo>
                    <a:pt x="512025" y="198202"/>
                  </a:lnTo>
                  <a:lnTo>
                    <a:pt x="517782" y="191804"/>
                  </a:lnTo>
                  <a:lnTo>
                    <a:pt x="523538" y="185233"/>
                  </a:lnTo>
                  <a:lnTo>
                    <a:pt x="529295" y="178511"/>
                  </a:lnTo>
                  <a:lnTo>
                    <a:pt x="535052" y="171657"/>
                  </a:lnTo>
                  <a:lnTo>
                    <a:pt x="540809" y="164689"/>
                  </a:lnTo>
                  <a:lnTo>
                    <a:pt x="546566" y="157623"/>
                  </a:lnTo>
                  <a:lnTo>
                    <a:pt x="552322" y="150472"/>
                  </a:lnTo>
                  <a:lnTo>
                    <a:pt x="558079" y="143250"/>
                  </a:lnTo>
                  <a:lnTo>
                    <a:pt x="563836" y="135965"/>
                  </a:lnTo>
                  <a:lnTo>
                    <a:pt x="569593" y="128627"/>
                  </a:lnTo>
                  <a:lnTo>
                    <a:pt x="575349" y="121244"/>
                  </a:lnTo>
                  <a:lnTo>
                    <a:pt x="581106" y="113821"/>
                  </a:lnTo>
                  <a:lnTo>
                    <a:pt x="586863" y="106364"/>
                  </a:lnTo>
                  <a:lnTo>
                    <a:pt x="592620" y="98877"/>
                  </a:lnTo>
                  <a:lnTo>
                    <a:pt x="598377" y="91365"/>
                  </a:lnTo>
                  <a:lnTo>
                    <a:pt x="604133" y="83829"/>
                  </a:lnTo>
                  <a:lnTo>
                    <a:pt x="609890" y="76274"/>
                  </a:lnTo>
                  <a:lnTo>
                    <a:pt x="615647" y="68701"/>
                  </a:lnTo>
                  <a:lnTo>
                    <a:pt x="621404" y="61112"/>
                  </a:lnTo>
                  <a:lnTo>
                    <a:pt x="627161" y="53509"/>
                  </a:lnTo>
                  <a:lnTo>
                    <a:pt x="632917" y="45894"/>
                  </a:lnTo>
                  <a:lnTo>
                    <a:pt x="638674" y="38267"/>
                  </a:lnTo>
                  <a:lnTo>
                    <a:pt x="644431" y="30630"/>
                  </a:lnTo>
                  <a:lnTo>
                    <a:pt x="650188" y="22985"/>
                  </a:lnTo>
                  <a:lnTo>
                    <a:pt x="655944" y="15330"/>
                  </a:lnTo>
                  <a:lnTo>
                    <a:pt x="661701" y="7668"/>
                  </a:lnTo>
                  <a:lnTo>
                    <a:pt x="66745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7366023" y="4428704"/>
              <a:ext cx="524843" cy="491618"/>
            </a:xfrm>
            <a:custGeom>
              <a:avLst/>
              <a:pathLst>
                <a:path w="524843" h="491618">
                  <a:moveTo>
                    <a:pt x="524843" y="0"/>
                  </a:moveTo>
                  <a:lnTo>
                    <a:pt x="524843" y="0"/>
                  </a:lnTo>
                  <a:lnTo>
                    <a:pt x="519086" y="4126"/>
                  </a:lnTo>
                  <a:lnTo>
                    <a:pt x="513329" y="8166"/>
                  </a:lnTo>
                  <a:lnTo>
                    <a:pt x="507573" y="12116"/>
                  </a:lnTo>
                  <a:lnTo>
                    <a:pt x="501816" y="15971"/>
                  </a:lnTo>
                  <a:lnTo>
                    <a:pt x="496059" y="19729"/>
                  </a:lnTo>
                  <a:lnTo>
                    <a:pt x="490302" y="23390"/>
                  </a:lnTo>
                  <a:lnTo>
                    <a:pt x="484545" y="26956"/>
                  </a:lnTo>
                  <a:lnTo>
                    <a:pt x="478789" y="30432"/>
                  </a:lnTo>
                  <a:lnTo>
                    <a:pt x="473032" y="33825"/>
                  </a:lnTo>
                  <a:lnTo>
                    <a:pt x="467275" y="37146"/>
                  </a:lnTo>
                  <a:lnTo>
                    <a:pt x="461518" y="40409"/>
                  </a:lnTo>
                  <a:lnTo>
                    <a:pt x="455761" y="43630"/>
                  </a:lnTo>
                  <a:lnTo>
                    <a:pt x="450005" y="46828"/>
                  </a:lnTo>
                  <a:lnTo>
                    <a:pt x="444248" y="50022"/>
                  </a:lnTo>
                  <a:lnTo>
                    <a:pt x="438491" y="53234"/>
                  </a:lnTo>
                  <a:lnTo>
                    <a:pt x="432734" y="56484"/>
                  </a:lnTo>
                  <a:lnTo>
                    <a:pt x="426978" y="59789"/>
                  </a:lnTo>
                  <a:lnTo>
                    <a:pt x="421221" y="63168"/>
                  </a:lnTo>
                  <a:lnTo>
                    <a:pt x="415464" y="66634"/>
                  </a:lnTo>
                  <a:lnTo>
                    <a:pt x="409707" y="70199"/>
                  </a:lnTo>
                  <a:lnTo>
                    <a:pt x="403950" y="73871"/>
                  </a:lnTo>
                  <a:lnTo>
                    <a:pt x="398194" y="77656"/>
                  </a:lnTo>
                  <a:lnTo>
                    <a:pt x="392437" y="81555"/>
                  </a:lnTo>
                  <a:lnTo>
                    <a:pt x="386680" y="85569"/>
                  </a:lnTo>
                  <a:lnTo>
                    <a:pt x="380923" y="89696"/>
                  </a:lnTo>
                  <a:lnTo>
                    <a:pt x="375166" y="93932"/>
                  </a:lnTo>
                  <a:lnTo>
                    <a:pt x="369410" y="98273"/>
                  </a:lnTo>
                  <a:lnTo>
                    <a:pt x="363653" y="102714"/>
                  </a:lnTo>
                  <a:lnTo>
                    <a:pt x="357896" y="107249"/>
                  </a:lnTo>
                  <a:lnTo>
                    <a:pt x="352139" y="111871"/>
                  </a:lnTo>
                  <a:lnTo>
                    <a:pt x="346383" y="116576"/>
                  </a:lnTo>
                  <a:lnTo>
                    <a:pt x="340626" y="121358"/>
                  </a:lnTo>
                  <a:lnTo>
                    <a:pt x="334869" y="126211"/>
                  </a:lnTo>
                  <a:lnTo>
                    <a:pt x="329112" y="131132"/>
                  </a:lnTo>
                  <a:lnTo>
                    <a:pt x="323355" y="136116"/>
                  </a:lnTo>
                  <a:lnTo>
                    <a:pt x="317599" y="141159"/>
                  </a:lnTo>
                  <a:lnTo>
                    <a:pt x="311842" y="146258"/>
                  </a:lnTo>
                  <a:lnTo>
                    <a:pt x="306085" y="151411"/>
                  </a:lnTo>
                  <a:lnTo>
                    <a:pt x="300328" y="156615"/>
                  </a:lnTo>
                  <a:lnTo>
                    <a:pt x="294572" y="161868"/>
                  </a:lnTo>
                  <a:lnTo>
                    <a:pt x="288815" y="167169"/>
                  </a:lnTo>
                  <a:lnTo>
                    <a:pt x="283058" y="172517"/>
                  </a:lnTo>
                  <a:lnTo>
                    <a:pt x="277301" y="177910"/>
                  </a:lnTo>
                  <a:lnTo>
                    <a:pt x="271544" y="183349"/>
                  </a:lnTo>
                  <a:lnTo>
                    <a:pt x="265788" y="188833"/>
                  </a:lnTo>
                  <a:lnTo>
                    <a:pt x="260031" y="194361"/>
                  </a:lnTo>
                  <a:lnTo>
                    <a:pt x="254274" y="199934"/>
                  </a:lnTo>
                  <a:lnTo>
                    <a:pt x="248517" y="205553"/>
                  </a:lnTo>
                  <a:lnTo>
                    <a:pt x="242760" y="211217"/>
                  </a:lnTo>
                  <a:lnTo>
                    <a:pt x="237004" y="216926"/>
                  </a:lnTo>
                  <a:lnTo>
                    <a:pt x="231247" y="222682"/>
                  </a:lnTo>
                  <a:lnTo>
                    <a:pt x="225490" y="228485"/>
                  </a:lnTo>
                  <a:lnTo>
                    <a:pt x="219733" y="234336"/>
                  </a:lnTo>
                  <a:lnTo>
                    <a:pt x="213977" y="240235"/>
                  </a:lnTo>
                  <a:lnTo>
                    <a:pt x="208220" y="246183"/>
                  </a:lnTo>
                  <a:lnTo>
                    <a:pt x="202463" y="252180"/>
                  </a:lnTo>
                  <a:lnTo>
                    <a:pt x="196706" y="258227"/>
                  </a:lnTo>
                  <a:lnTo>
                    <a:pt x="190949" y="264325"/>
                  </a:lnTo>
                  <a:lnTo>
                    <a:pt x="185193" y="270473"/>
                  </a:lnTo>
                  <a:lnTo>
                    <a:pt x="179436" y="276672"/>
                  </a:lnTo>
                  <a:lnTo>
                    <a:pt x="173679" y="282922"/>
                  </a:lnTo>
                  <a:lnTo>
                    <a:pt x="167922" y="289223"/>
                  </a:lnTo>
                  <a:lnTo>
                    <a:pt x="162165" y="295575"/>
                  </a:lnTo>
                  <a:lnTo>
                    <a:pt x="156409" y="301977"/>
                  </a:lnTo>
                  <a:lnTo>
                    <a:pt x="150652" y="308430"/>
                  </a:lnTo>
                  <a:lnTo>
                    <a:pt x="144895" y="314933"/>
                  </a:lnTo>
                  <a:lnTo>
                    <a:pt x="139138" y="321484"/>
                  </a:lnTo>
                  <a:lnTo>
                    <a:pt x="133382" y="328084"/>
                  </a:lnTo>
                  <a:lnTo>
                    <a:pt x="127625" y="334731"/>
                  </a:lnTo>
                  <a:lnTo>
                    <a:pt x="121868" y="341424"/>
                  </a:lnTo>
                  <a:lnTo>
                    <a:pt x="116111" y="348162"/>
                  </a:lnTo>
                  <a:lnTo>
                    <a:pt x="110354" y="354945"/>
                  </a:lnTo>
                  <a:lnTo>
                    <a:pt x="104598" y="361770"/>
                  </a:lnTo>
                  <a:lnTo>
                    <a:pt x="98841" y="368636"/>
                  </a:lnTo>
                  <a:lnTo>
                    <a:pt x="93084" y="375542"/>
                  </a:lnTo>
                  <a:lnTo>
                    <a:pt x="87327" y="382487"/>
                  </a:lnTo>
                  <a:lnTo>
                    <a:pt x="81571" y="389470"/>
                  </a:lnTo>
                  <a:lnTo>
                    <a:pt x="75814" y="396488"/>
                  </a:lnTo>
                  <a:lnTo>
                    <a:pt x="70057" y="403540"/>
                  </a:lnTo>
                  <a:lnTo>
                    <a:pt x="64300" y="410625"/>
                  </a:lnTo>
                  <a:lnTo>
                    <a:pt x="58543" y="417742"/>
                  </a:lnTo>
                  <a:lnTo>
                    <a:pt x="52787" y="424889"/>
                  </a:lnTo>
                  <a:lnTo>
                    <a:pt x="47030" y="432065"/>
                  </a:lnTo>
                  <a:lnTo>
                    <a:pt x="41273" y="439269"/>
                  </a:lnTo>
                  <a:lnTo>
                    <a:pt x="35516" y="446499"/>
                  </a:lnTo>
                  <a:lnTo>
                    <a:pt x="29759" y="453754"/>
                  </a:lnTo>
                  <a:lnTo>
                    <a:pt x="24003" y="461033"/>
                  </a:lnTo>
                  <a:lnTo>
                    <a:pt x="18246" y="468335"/>
                  </a:lnTo>
                  <a:lnTo>
                    <a:pt x="12489" y="475658"/>
                  </a:lnTo>
                  <a:lnTo>
                    <a:pt x="6732" y="483002"/>
                  </a:lnTo>
                  <a:lnTo>
                    <a:pt x="976" y="490366"/>
                  </a:lnTo>
                  <a:lnTo>
                    <a:pt x="0" y="49161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7308225" y="4331511"/>
              <a:ext cx="582641" cy="588810"/>
            </a:xfrm>
            <a:custGeom>
              <a:avLst/>
              <a:pathLst>
                <a:path w="582641" h="588810">
                  <a:moveTo>
                    <a:pt x="0" y="588810"/>
                  </a:moveTo>
                  <a:lnTo>
                    <a:pt x="1206" y="587483"/>
                  </a:lnTo>
                  <a:lnTo>
                    <a:pt x="6963" y="581146"/>
                  </a:lnTo>
                  <a:lnTo>
                    <a:pt x="12719" y="574810"/>
                  </a:lnTo>
                  <a:lnTo>
                    <a:pt x="18476" y="568474"/>
                  </a:lnTo>
                  <a:lnTo>
                    <a:pt x="24233" y="562138"/>
                  </a:lnTo>
                  <a:lnTo>
                    <a:pt x="29990" y="555801"/>
                  </a:lnTo>
                  <a:lnTo>
                    <a:pt x="35746" y="549465"/>
                  </a:lnTo>
                  <a:lnTo>
                    <a:pt x="41503" y="543129"/>
                  </a:lnTo>
                  <a:lnTo>
                    <a:pt x="47260" y="536793"/>
                  </a:lnTo>
                  <a:lnTo>
                    <a:pt x="53017" y="530457"/>
                  </a:lnTo>
                  <a:lnTo>
                    <a:pt x="58774" y="524121"/>
                  </a:lnTo>
                  <a:lnTo>
                    <a:pt x="64530" y="517786"/>
                  </a:lnTo>
                  <a:lnTo>
                    <a:pt x="70287" y="511450"/>
                  </a:lnTo>
                  <a:lnTo>
                    <a:pt x="76044" y="505114"/>
                  </a:lnTo>
                  <a:lnTo>
                    <a:pt x="81801" y="498779"/>
                  </a:lnTo>
                  <a:lnTo>
                    <a:pt x="87558" y="492444"/>
                  </a:lnTo>
                  <a:lnTo>
                    <a:pt x="93314" y="486109"/>
                  </a:lnTo>
                  <a:lnTo>
                    <a:pt x="99071" y="479774"/>
                  </a:lnTo>
                  <a:lnTo>
                    <a:pt x="104828" y="473440"/>
                  </a:lnTo>
                  <a:lnTo>
                    <a:pt x="110585" y="467105"/>
                  </a:lnTo>
                  <a:lnTo>
                    <a:pt x="116341" y="460771"/>
                  </a:lnTo>
                  <a:lnTo>
                    <a:pt x="122098" y="454438"/>
                  </a:lnTo>
                  <a:lnTo>
                    <a:pt x="127855" y="448105"/>
                  </a:lnTo>
                  <a:lnTo>
                    <a:pt x="133612" y="441772"/>
                  </a:lnTo>
                  <a:lnTo>
                    <a:pt x="139369" y="435440"/>
                  </a:lnTo>
                  <a:lnTo>
                    <a:pt x="145125" y="429108"/>
                  </a:lnTo>
                  <a:lnTo>
                    <a:pt x="150882" y="422778"/>
                  </a:lnTo>
                  <a:lnTo>
                    <a:pt x="156639" y="416448"/>
                  </a:lnTo>
                  <a:lnTo>
                    <a:pt x="162396" y="410119"/>
                  </a:lnTo>
                  <a:lnTo>
                    <a:pt x="168152" y="403791"/>
                  </a:lnTo>
                  <a:lnTo>
                    <a:pt x="173909" y="397464"/>
                  </a:lnTo>
                  <a:lnTo>
                    <a:pt x="179666" y="391139"/>
                  </a:lnTo>
                  <a:lnTo>
                    <a:pt x="185423" y="384815"/>
                  </a:lnTo>
                  <a:lnTo>
                    <a:pt x="191180" y="378493"/>
                  </a:lnTo>
                  <a:lnTo>
                    <a:pt x="196936" y="372173"/>
                  </a:lnTo>
                  <a:lnTo>
                    <a:pt x="202693" y="365855"/>
                  </a:lnTo>
                  <a:lnTo>
                    <a:pt x="208450" y="359541"/>
                  </a:lnTo>
                  <a:lnTo>
                    <a:pt x="214207" y="353229"/>
                  </a:lnTo>
                  <a:lnTo>
                    <a:pt x="219964" y="346921"/>
                  </a:lnTo>
                  <a:lnTo>
                    <a:pt x="225720" y="340617"/>
                  </a:lnTo>
                  <a:lnTo>
                    <a:pt x="231477" y="334318"/>
                  </a:lnTo>
                  <a:lnTo>
                    <a:pt x="237234" y="328024"/>
                  </a:lnTo>
                  <a:lnTo>
                    <a:pt x="242991" y="321736"/>
                  </a:lnTo>
                  <a:lnTo>
                    <a:pt x="248747" y="315455"/>
                  </a:lnTo>
                  <a:lnTo>
                    <a:pt x="254504" y="309182"/>
                  </a:lnTo>
                  <a:lnTo>
                    <a:pt x="260261" y="302919"/>
                  </a:lnTo>
                  <a:lnTo>
                    <a:pt x="266018" y="296667"/>
                  </a:lnTo>
                  <a:lnTo>
                    <a:pt x="271775" y="290427"/>
                  </a:lnTo>
                  <a:lnTo>
                    <a:pt x="277531" y="284201"/>
                  </a:lnTo>
                  <a:lnTo>
                    <a:pt x="283288" y="277992"/>
                  </a:lnTo>
                  <a:lnTo>
                    <a:pt x="289045" y="271802"/>
                  </a:lnTo>
                  <a:lnTo>
                    <a:pt x="294802" y="265635"/>
                  </a:lnTo>
                  <a:lnTo>
                    <a:pt x="300559" y="259493"/>
                  </a:lnTo>
                  <a:lnTo>
                    <a:pt x="306315" y="253380"/>
                  </a:lnTo>
                  <a:lnTo>
                    <a:pt x="312072" y="247303"/>
                  </a:lnTo>
                  <a:lnTo>
                    <a:pt x="317829" y="241265"/>
                  </a:lnTo>
                  <a:lnTo>
                    <a:pt x="323586" y="235273"/>
                  </a:lnTo>
                  <a:lnTo>
                    <a:pt x="329342" y="229335"/>
                  </a:lnTo>
                  <a:lnTo>
                    <a:pt x="335099" y="223459"/>
                  </a:lnTo>
                  <a:lnTo>
                    <a:pt x="340856" y="217653"/>
                  </a:lnTo>
                  <a:lnTo>
                    <a:pt x="346613" y="211929"/>
                  </a:lnTo>
                  <a:lnTo>
                    <a:pt x="352370" y="206298"/>
                  </a:lnTo>
                  <a:lnTo>
                    <a:pt x="358126" y="200772"/>
                  </a:lnTo>
                  <a:lnTo>
                    <a:pt x="363883" y="195364"/>
                  </a:lnTo>
                  <a:lnTo>
                    <a:pt x="369640" y="190086"/>
                  </a:lnTo>
                  <a:lnTo>
                    <a:pt x="375397" y="184949"/>
                  </a:lnTo>
                  <a:lnTo>
                    <a:pt x="381153" y="179965"/>
                  </a:lnTo>
                  <a:lnTo>
                    <a:pt x="386910" y="175140"/>
                  </a:lnTo>
                  <a:lnTo>
                    <a:pt x="392667" y="170476"/>
                  </a:lnTo>
                  <a:lnTo>
                    <a:pt x="398424" y="165971"/>
                  </a:lnTo>
                  <a:lnTo>
                    <a:pt x="404181" y="161615"/>
                  </a:lnTo>
                  <a:lnTo>
                    <a:pt x="409937" y="157391"/>
                  </a:lnTo>
                  <a:lnTo>
                    <a:pt x="415694" y="153273"/>
                  </a:lnTo>
                  <a:lnTo>
                    <a:pt x="421451" y="149232"/>
                  </a:lnTo>
                  <a:lnTo>
                    <a:pt x="427208" y="145229"/>
                  </a:lnTo>
                  <a:lnTo>
                    <a:pt x="432965" y="141226"/>
                  </a:lnTo>
                  <a:lnTo>
                    <a:pt x="438721" y="137183"/>
                  </a:lnTo>
                  <a:lnTo>
                    <a:pt x="444478" y="133064"/>
                  </a:lnTo>
                  <a:lnTo>
                    <a:pt x="450235" y="128838"/>
                  </a:lnTo>
                  <a:lnTo>
                    <a:pt x="455992" y="124480"/>
                  </a:lnTo>
                  <a:lnTo>
                    <a:pt x="461748" y="119973"/>
                  </a:lnTo>
                  <a:lnTo>
                    <a:pt x="467505" y="115307"/>
                  </a:lnTo>
                  <a:lnTo>
                    <a:pt x="473262" y="110480"/>
                  </a:lnTo>
                  <a:lnTo>
                    <a:pt x="479019" y="105493"/>
                  </a:lnTo>
                  <a:lnTo>
                    <a:pt x="484776" y="100355"/>
                  </a:lnTo>
                  <a:lnTo>
                    <a:pt x="490532" y="95075"/>
                  </a:lnTo>
                  <a:lnTo>
                    <a:pt x="496289" y="89665"/>
                  </a:lnTo>
                  <a:lnTo>
                    <a:pt x="502046" y="84137"/>
                  </a:lnTo>
                  <a:lnTo>
                    <a:pt x="507803" y="78505"/>
                  </a:lnTo>
                  <a:lnTo>
                    <a:pt x="513560" y="72780"/>
                  </a:lnTo>
                  <a:lnTo>
                    <a:pt x="519316" y="66973"/>
                  </a:lnTo>
                  <a:lnTo>
                    <a:pt x="525073" y="61096"/>
                  </a:lnTo>
                  <a:lnTo>
                    <a:pt x="530830" y="55157"/>
                  </a:lnTo>
                  <a:lnTo>
                    <a:pt x="536587" y="49165"/>
                  </a:lnTo>
                  <a:lnTo>
                    <a:pt x="542343" y="43126"/>
                  </a:lnTo>
                  <a:lnTo>
                    <a:pt x="548100" y="37048"/>
                  </a:lnTo>
                  <a:lnTo>
                    <a:pt x="553857" y="30935"/>
                  </a:lnTo>
                  <a:lnTo>
                    <a:pt x="559614" y="24793"/>
                  </a:lnTo>
                  <a:lnTo>
                    <a:pt x="565371" y="18625"/>
                  </a:lnTo>
                  <a:lnTo>
                    <a:pt x="571127" y="12435"/>
                  </a:lnTo>
                  <a:lnTo>
                    <a:pt x="576884" y="6225"/>
                  </a:lnTo>
                  <a:lnTo>
                    <a:pt x="582641" y="0"/>
                  </a:lnTo>
                  <a:lnTo>
                    <a:pt x="582641" y="0"/>
                  </a:lnTo>
                </a:path>
              </a:pathLst>
            </a:custGeom>
            <a:ln w="13550" cap="flat">
              <a:solidFill>
                <a:srgbClr val="00B2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039617" y="4896852"/>
              <a:ext cx="46940" cy="4694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061803" y="4878740"/>
              <a:ext cx="83164" cy="8316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114271" y="4890911"/>
              <a:ext cx="58823" cy="5882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155562" y="4891904"/>
              <a:ext cx="56837" cy="5683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212470" y="4908515"/>
              <a:ext cx="23615" cy="2361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360501" y="4895356"/>
              <a:ext cx="49932" cy="4993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480550" y="4894512"/>
              <a:ext cx="51620" cy="5162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501328" y="4874992"/>
              <a:ext cx="90660" cy="9066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545065" y="4878432"/>
              <a:ext cx="83781" cy="8378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598834" y="4891904"/>
              <a:ext cx="56837" cy="5683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632901" y="4885673"/>
              <a:ext cx="69299" cy="6929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734502" y="4906679"/>
              <a:ext cx="27286" cy="2728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768469" y="4900348"/>
              <a:ext cx="39947" cy="3994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824105" y="4915687"/>
              <a:ext cx="9271" cy="927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841424" y="4892709"/>
              <a:ext cx="55226" cy="5522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874103" y="4885090"/>
              <a:ext cx="70463" cy="7046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939414" y="4910104"/>
              <a:ext cx="20436" cy="2043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958164" y="4888556"/>
              <a:ext cx="63532" cy="6353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7007804" y="4897899"/>
              <a:ext cx="44846" cy="4484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7022127" y="4871924"/>
              <a:ext cx="96795" cy="9679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7058738" y="4868238"/>
              <a:ext cx="104168" cy="10416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7096435" y="4865638"/>
              <a:ext cx="109369" cy="10936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7148902" y="4877806"/>
              <a:ext cx="85031" cy="8503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7176353" y="4864960"/>
              <a:ext cx="110724" cy="11072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7214089" y="4862399"/>
              <a:ext cx="115847" cy="11584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7258875" y="4866888"/>
              <a:ext cx="106869" cy="10686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7296761" y="4864476"/>
              <a:ext cx="111692" cy="11169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7335089" y="4736466"/>
              <a:ext cx="115631" cy="11563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7375159" y="4703901"/>
              <a:ext cx="116086" cy="11608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7427620" y="4696795"/>
              <a:ext cx="91759" cy="9175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7468360" y="4729053"/>
              <a:ext cx="90874" cy="9087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7520060" y="4586121"/>
              <a:ext cx="68069" cy="6806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7550510" y="4565120"/>
              <a:ext cx="87764" cy="8776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7960456" y="2767761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7960456" y="265682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7960456" y="254550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7960456" y="243002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7960456" y="232420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7960456" y="221839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7960456" y="210291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7960456" y="199158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8317376" y="2092831"/>
              <a:ext cx="875031" cy="674930"/>
            </a:xfrm>
            <a:custGeom>
              <a:avLst/>
              <a:pathLst>
                <a:path w="875031" h="674930">
                  <a:moveTo>
                    <a:pt x="0" y="630108"/>
                  </a:moveTo>
                  <a:lnTo>
                    <a:pt x="5756" y="625951"/>
                  </a:lnTo>
                  <a:lnTo>
                    <a:pt x="11513" y="621790"/>
                  </a:lnTo>
                  <a:lnTo>
                    <a:pt x="17270" y="617628"/>
                  </a:lnTo>
                  <a:lnTo>
                    <a:pt x="23027" y="613464"/>
                  </a:lnTo>
                  <a:lnTo>
                    <a:pt x="28783" y="609297"/>
                  </a:lnTo>
                  <a:lnTo>
                    <a:pt x="34540" y="605127"/>
                  </a:lnTo>
                  <a:lnTo>
                    <a:pt x="40297" y="600956"/>
                  </a:lnTo>
                  <a:lnTo>
                    <a:pt x="46054" y="596782"/>
                  </a:lnTo>
                  <a:lnTo>
                    <a:pt x="51811" y="592606"/>
                  </a:lnTo>
                  <a:lnTo>
                    <a:pt x="57567" y="588427"/>
                  </a:lnTo>
                  <a:lnTo>
                    <a:pt x="63324" y="584245"/>
                  </a:lnTo>
                  <a:lnTo>
                    <a:pt x="69081" y="580061"/>
                  </a:lnTo>
                  <a:lnTo>
                    <a:pt x="74838" y="575875"/>
                  </a:lnTo>
                  <a:lnTo>
                    <a:pt x="80594" y="571685"/>
                  </a:lnTo>
                  <a:lnTo>
                    <a:pt x="86351" y="567493"/>
                  </a:lnTo>
                  <a:lnTo>
                    <a:pt x="92108" y="563298"/>
                  </a:lnTo>
                  <a:lnTo>
                    <a:pt x="97865" y="559101"/>
                  </a:lnTo>
                  <a:lnTo>
                    <a:pt x="103622" y="554900"/>
                  </a:lnTo>
                  <a:lnTo>
                    <a:pt x="109378" y="550697"/>
                  </a:lnTo>
                  <a:lnTo>
                    <a:pt x="115135" y="546491"/>
                  </a:lnTo>
                  <a:lnTo>
                    <a:pt x="120892" y="542282"/>
                  </a:lnTo>
                  <a:lnTo>
                    <a:pt x="126649" y="538070"/>
                  </a:lnTo>
                  <a:lnTo>
                    <a:pt x="132406" y="533854"/>
                  </a:lnTo>
                  <a:lnTo>
                    <a:pt x="138162" y="529636"/>
                  </a:lnTo>
                  <a:lnTo>
                    <a:pt x="143919" y="525414"/>
                  </a:lnTo>
                  <a:lnTo>
                    <a:pt x="149676" y="521190"/>
                  </a:lnTo>
                  <a:lnTo>
                    <a:pt x="155433" y="516962"/>
                  </a:lnTo>
                  <a:lnTo>
                    <a:pt x="161189" y="512731"/>
                  </a:lnTo>
                  <a:lnTo>
                    <a:pt x="166946" y="508496"/>
                  </a:lnTo>
                  <a:lnTo>
                    <a:pt x="172703" y="504259"/>
                  </a:lnTo>
                  <a:lnTo>
                    <a:pt x="178460" y="500018"/>
                  </a:lnTo>
                  <a:lnTo>
                    <a:pt x="184217" y="495773"/>
                  </a:lnTo>
                  <a:lnTo>
                    <a:pt x="189973" y="491525"/>
                  </a:lnTo>
                  <a:lnTo>
                    <a:pt x="195730" y="487274"/>
                  </a:lnTo>
                  <a:lnTo>
                    <a:pt x="201487" y="483020"/>
                  </a:lnTo>
                  <a:lnTo>
                    <a:pt x="207244" y="478761"/>
                  </a:lnTo>
                  <a:lnTo>
                    <a:pt x="213000" y="474500"/>
                  </a:lnTo>
                  <a:lnTo>
                    <a:pt x="218757" y="470235"/>
                  </a:lnTo>
                  <a:lnTo>
                    <a:pt x="224514" y="465967"/>
                  </a:lnTo>
                  <a:lnTo>
                    <a:pt x="230271" y="461695"/>
                  </a:lnTo>
                  <a:lnTo>
                    <a:pt x="236028" y="457420"/>
                  </a:lnTo>
                  <a:lnTo>
                    <a:pt x="241784" y="453141"/>
                  </a:lnTo>
                  <a:lnTo>
                    <a:pt x="247541" y="448859"/>
                  </a:lnTo>
                  <a:lnTo>
                    <a:pt x="253298" y="444574"/>
                  </a:lnTo>
                  <a:lnTo>
                    <a:pt x="259055" y="440285"/>
                  </a:lnTo>
                  <a:lnTo>
                    <a:pt x="264812" y="435994"/>
                  </a:lnTo>
                  <a:lnTo>
                    <a:pt x="270568" y="431699"/>
                  </a:lnTo>
                  <a:lnTo>
                    <a:pt x="276325" y="427402"/>
                  </a:lnTo>
                  <a:lnTo>
                    <a:pt x="282082" y="423102"/>
                  </a:lnTo>
                  <a:lnTo>
                    <a:pt x="287839" y="418799"/>
                  </a:lnTo>
                  <a:lnTo>
                    <a:pt x="293595" y="414493"/>
                  </a:lnTo>
                  <a:lnTo>
                    <a:pt x="299352" y="410186"/>
                  </a:lnTo>
                  <a:lnTo>
                    <a:pt x="305109" y="405876"/>
                  </a:lnTo>
                  <a:lnTo>
                    <a:pt x="310866" y="401564"/>
                  </a:lnTo>
                  <a:lnTo>
                    <a:pt x="316623" y="397251"/>
                  </a:lnTo>
                  <a:lnTo>
                    <a:pt x="322379" y="392937"/>
                  </a:lnTo>
                  <a:lnTo>
                    <a:pt x="328136" y="388622"/>
                  </a:lnTo>
                  <a:lnTo>
                    <a:pt x="333893" y="384307"/>
                  </a:lnTo>
                  <a:lnTo>
                    <a:pt x="339650" y="379992"/>
                  </a:lnTo>
                  <a:lnTo>
                    <a:pt x="345407" y="375678"/>
                  </a:lnTo>
                  <a:lnTo>
                    <a:pt x="351163" y="371365"/>
                  </a:lnTo>
                  <a:lnTo>
                    <a:pt x="356920" y="367054"/>
                  </a:lnTo>
                  <a:lnTo>
                    <a:pt x="362677" y="362747"/>
                  </a:lnTo>
                  <a:lnTo>
                    <a:pt x="368434" y="358442"/>
                  </a:lnTo>
                  <a:lnTo>
                    <a:pt x="374190" y="354143"/>
                  </a:lnTo>
                  <a:lnTo>
                    <a:pt x="379947" y="349850"/>
                  </a:lnTo>
                  <a:lnTo>
                    <a:pt x="385704" y="345564"/>
                  </a:lnTo>
                  <a:lnTo>
                    <a:pt x="391461" y="341286"/>
                  </a:lnTo>
                  <a:lnTo>
                    <a:pt x="397218" y="337019"/>
                  </a:lnTo>
                  <a:lnTo>
                    <a:pt x="402974" y="332764"/>
                  </a:lnTo>
                  <a:lnTo>
                    <a:pt x="408731" y="328523"/>
                  </a:lnTo>
                  <a:lnTo>
                    <a:pt x="414488" y="324298"/>
                  </a:lnTo>
                  <a:lnTo>
                    <a:pt x="420245" y="320092"/>
                  </a:lnTo>
                  <a:lnTo>
                    <a:pt x="426001" y="315908"/>
                  </a:lnTo>
                  <a:lnTo>
                    <a:pt x="431758" y="311748"/>
                  </a:lnTo>
                  <a:lnTo>
                    <a:pt x="437515" y="307615"/>
                  </a:lnTo>
                  <a:lnTo>
                    <a:pt x="443272" y="303515"/>
                  </a:lnTo>
                  <a:lnTo>
                    <a:pt x="449029" y="299449"/>
                  </a:lnTo>
                  <a:lnTo>
                    <a:pt x="454785" y="295423"/>
                  </a:lnTo>
                  <a:lnTo>
                    <a:pt x="460542" y="291441"/>
                  </a:lnTo>
                  <a:lnTo>
                    <a:pt x="466299" y="287508"/>
                  </a:lnTo>
                  <a:lnTo>
                    <a:pt x="472056" y="283628"/>
                  </a:lnTo>
                  <a:lnTo>
                    <a:pt x="477813" y="279807"/>
                  </a:lnTo>
                  <a:lnTo>
                    <a:pt x="483569" y="276048"/>
                  </a:lnTo>
                  <a:lnTo>
                    <a:pt x="489326" y="272358"/>
                  </a:lnTo>
                  <a:lnTo>
                    <a:pt x="495083" y="268739"/>
                  </a:lnTo>
                  <a:lnTo>
                    <a:pt x="500840" y="265195"/>
                  </a:lnTo>
                  <a:lnTo>
                    <a:pt x="506596" y="261729"/>
                  </a:lnTo>
                  <a:lnTo>
                    <a:pt x="512353" y="258342"/>
                  </a:lnTo>
                  <a:lnTo>
                    <a:pt x="518110" y="255034"/>
                  </a:lnTo>
                  <a:lnTo>
                    <a:pt x="523867" y="251803"/>
                  </a:lnTo>
                  <a:lnTo>
                    <a:pt x="529624" y="248646"/>
                  </a:lnTo>
                  <a:lnTo>
                    <a:pt x="535380" y="245555"/>
                  </a:lnTo>
                  <a:lnTo>
                    <a:pt x="541137" y="242523"/>
                  </a:lnTo>
                  <a:lnTo>
                    <a:pt x="546894" y="239540"/>
                  </a:lnTo>
                  <a:lnTo>
                    <a:pt x="552651" y="236594"/>
                  </a:lnTo>
                  <a:lnTo>
                    <a:pt x="558408" y="233671"/>
                  </a:lnTo>
                  <a:lnTo>
                    <a:pt x="564164" y="230756"/>
                  </a:lnTo>
                  <a:lnTo>
                    <a:pt x="569921" y="227833"/>
                  </a:lnTo>
                  <a:lnTo>
                    <a:pt x="575678" y="224889"/>
                  </a:lnTo>
                  <a:lnTo>
                    <a:pt x="581435" y="221907"/>
                  </a:lnTo>
                  <a:lnTo>
                    <a:pt x="587191" y="218874"/>
                  </a:lnTo>
                  <a:lnTo>
                    <a:pt x="592948" y="215778"/>
                  </a:lnTo>
                  <a:lnTo>
                    <a:pt x="598705" y="212610"/>
                  </a:lnTo>
                  <a:lnTo>
                    <a:pt x="604462" y="209360"/>
                  </a:lnTo>
                  <a:lnTo>
                    <a:pt x="610219" y="206024"/>
                  </a:lnTo>
                  <a:lnTo>
                    <a:pt x="615975" y="202597"/>
                  </a:lnTo>
                  <a:lnTo>
                    <a:pt x="621732" y="199078"/>
                  </a:lnTo>
                  <a:lnTo>
                    <a:pt x="627489" y="195466"/>
                  </a:lnTo>
                  <a:lnTo>
                    <a:pt x="633246" y="191765"/>
                  </a:lnTo>
                  <a:lnTo>
                    <a:pt x="639002" y="187975"/>
                  </a:lnTo>
                  <a:lnTo>
                    <a:pt x="644759" y="184101"/>
                  </a:lnTo>
                  <a:lnTo>
                    <a:pt x="650516" y="180148"/>
                  </a:lnTo>
                  <a:lnTo>
                    <a:pt x="656273" y="176119"/>
                  </a:lnTo>
                  <a:lnTo>
                    <a:pt x="662030" y="172021"/>
                  </a:lnTo>
                  <a:lnTo>
                    <a:pt x="667786" y="167859"/>
                  </a:lnTo>
                  <a:lnTo>
                    <a:pt x="673543" y="163636"/>
                  </a:lnTo>
                  <a:lnTo>
                    <a:pt x="679300" y="159359"/>
                  </a:lnTo>
                  <a:lnTo>
                    <a:pt x="685057" y="155031"/>
                  </a:lnTo>
                  <a:lnTo>
                    <a:pt x="690814" y="150657"/>
                  </a:lnTo>
                  <a:lnTo>
                    <a:pt x="696570" y="146242"/>
                  </a:lnTo>
                  <a:lnTo>
                    <a:pt x="702327" y="141788"/>
                  </a:lnTo>
                  <a:lnTo>
                    <a:pt x="708084" y="137300"/>
                  </a:lnTo>
                  <a:lnTo>
                    <a:pt x="713841" y="132780"/>
                  </a:lnTo>
                  <a:lnTo>
                    <a:pt x="719597" y="128232"/>
                  </a:lnTo>
                  <a:lnTo>
                    <a:pt x="725354" y="123657"/>
                  </a:lnTo>
                  <a:lnTo>
                    <a:pt x="731111" y="119058"/>
                  </a:lnTo>
                  <a:lnTo>
                    <a:pt x="736868" y="114438"/>
                  </a:lnTo>
                  <a:lnTo>
                    <a:pt x="742625" y="109797"/>
                  </a:lnTo>
                  <a:lnTo>
                    <a:pt x="748381" y="105139"/>
                  </a:lnTo>
                  <a:lnTo>
                    <a:pt x="754138" y="100464"/>
                  </a:lnTo>
                  <a:lnTo>
                    <a:pt x="759895" y="95773"/>
                  </a:lnTo>
                  <a:lnTo>
                    <a:pt x="765652" y="91069"/>
                  </a:lnTo>
                  <a:lnTo>
                    <a:pt x="771409" y="86351"/>
                  </a:lnTo>
                  <a:lnTo>
                    <a:pt x="777165" y="81621"/>
                  </a:lnTo>
                  <a:lnTo>
                    <a:pt x="782922" y="76881"/>
                  </a:lnTo>
                  <a:lnTo>
                    <a:pt x="788679" y="72130"/>
                  </a:lnTo>
                  <a:lnTo>
                    <a:pt x="794436" y="67369"/>
                  </a:lnTo>
                  <a:lnTo>
                    <a:pt x="800192" y="62600"/>
                  </a:lnTo>
                  <a:lnTo>
                    <a:pt x="805949" y="57822"/>
                  </a:lnTo>
                  <a:lnTo>
                    <a:pt x="811706" y="53037"/>
                  </a:lnTo>
                  <a:lnTo>
                    <a:pt x="817463" y="48244"/>
                  </a:lnTo>
                  <a:lnTo>
                    <a:pt x="823220" y="43445"/>
                  </a:lnTo>
                  <a:lnTo>
                    <a:pt x="828976" y="38639"/>
                  </a:lnTo>
                  <a:lnTo>
                    <a:pt x="834733" y="33827"/>
                  </a:lnTo>
                  <a:lnTo>
                    <a:pt x="840490" y="29009"/>
                  </a:lnTo>
                  <a:lnTo>
                    <a:pt x="846247" y="24186"/>
                  </a:lnTo>
                  <a:lnTo>
                    <a:pt x="852003" y="19358"/>
                  </a:lnTo>
                  <a:lnTo>
                    <a:pt x="857760" y="14525"/>
                  </a:lnTo>
                  <a:lnTo>
                    <a:pt x="863517" y="9688"/>
                  </a:lnTo>
                  <a:lnTo>
                    <a:pt x="869274" y="4846"/>
                  </a:lnTo>
                  <a:lnTo>
                    <a:pt x="875031" y="0"/>
                  </a:lnTo>
                  <a:lnTo>
                    <a:pt x="875031" y="107052"/>
                  </a:lnTo>
                  <a:lnTo>
                    <a:pt x="869274" y="111126"/>
                  </a:lnTo>
                  <a:lnTo>
                    <a:pt x="863517" y="115192"/>
                  </a:lnTo>
                  <a:lnTo>
                    <a:pt x="857760" y="119248"/>
                  </a:lnTo>
                  <a:lnTo>
                    <a:pt x="852003" y="123294"/>
                  </a:lnTo>
                  <a:lnTo>
                    <a:pt x="846247" y="127327"/>
                  </a:lnTo>
                  <a:lnTo>
                    <a:pt x="840490" y="131346"/>
                  </a:lnTo>
                  <a:lnTo>
                    <a:pt x="834733" y="135349"/>
                  </a:lnTo>
                  <a:lnTo>
                    <a:pt x="828976" y="139336"/>
                  </a:lnTo>
                  <a:lnTo>
                    <a:pt x="823220" y="143302"/>
                  </a:lnTo>
                  <a:lnTo>
                    <a:pt x="817463" y="147247"/>
                  </a:lnTo>
                  <a:lnTo>
                    <a:pt x="811706" y="151168"/>
                  </a:lnTo>
                  <a:lnTo>
                    <a:pt x="805949" y="155062"/>
                  </a:lnTo>
                  <a:lnTo>
                    <a:pt x="800192" y="158926"/>
                  </a:lnTo>
                  <a:lnTo>
                    <a:pt x="794436" y="162756"/>
                  </a:lnTo>
                  <a:lnTo>
                    <a:pt x="788679" y="166551"/>
                  </a:lnTo>
                  <a:lnTo>
                    <a:pt x="782922" y="170305"/>
                  </a:lnTo>
                  <a:lnTo>
                    <a:pt x="777165" y="174016"/>
                  </a:lnTo>
                  <a:lnTo>
                    <a:pt x="771409" y="177679"/>
                  </a:lnTo>
                  <a:lnTo>
                    <a:pt x="765652" y="181291"/>
                  </a:lnTo>
                  <a:lnTo>
                    <a:pt x="759895" y="184847"/>
                  </a:lnTo>
                  <a:lnTo>
                    <a:pt x="754138" y="188345"/>
                  </a:lnTo>
                  <a:lnTo>
                    <a:pt x="748381" y="191779"/>
                  </a:lnTo>
                  <a:lnTo>
                    <a:pt x="742625" y="195148"/>
                  </a:lnTo>
                  <a:lnTo>
                    <a:pt x="736868" y="198449"/>
                  </a:lnTo>
                  <a:lnTo>
                    <a:pt x="731111" y="201680"/>
                  </a:lnTo>
                  <a:lnTo>
                    <a:pt x="725354" y="204841"/>
                  </a:lnTo>
                  <a:lnTo>
                    <a:pt x="719597" y="207931"/>
                  </a:lnTo>
                  <a:lnTo>
                    <a:pt x="713841" y="210954"/>
                  </a:lnTo>
                  <a:lnTo>
                    <a:pt x="708084" y="213911"/>
                  </a:lnTo>
                  <a:lnTo>
                    <a:pt x="702327" y="216809"/>
                  </a:lnTo>
                  <a:lnTo>
                    <a:pt x="696570" y="219654"/>
                  </a:lnTo>
                  <a:lnTo>
                    <a:pt x="690814" y="222453"/>
                  </a:lnTo>
                  <a:lnTo>
                    <a:pt x="685057" y="225217"/>
                  </a:lnTo>
                  <a:lnTo>
                    <a:pt x="679300" y="227957"/>
                  </a:lnTo>
                  <a:lnTo>
                    <a:pt x="673543" y="230684"/>
                  </a:lnTo>
                  <a:lnTo>
                    <a:pt x="667786" y="233411"/>
                  </a:lnTo>
                  <a:lnTo>
                    <a:pt x="662030" y="236151"/>
                  </a:lnTo>
                  <a:lnTo>
                    <a:pt x="656273" y="238915"/>
                  </a:lnTo>
                  <a:lnTo>
                    <a:pt x="650516" y="241717"/>
                  </a:lnTo>
                  <a:lnTo>
                    <a:pt x="644759" y="244566"/>
                  </a:lnTo>
                  <a:lnTo>
                    <a:pt x="639002" y="247472"/>
                  </a:lnTo>
                  <a:lnTo>
                    <a:pt x="633246" y="250444"/>
                  </a:lnTo>
                  <a:lnTo>
                    <a:pt x="627489" y="253487"/>
                  </a:lnTo>
                  <a:lnTo>
                    <a:pt x="621732" y="256607"/>
                  </a:lnTo>
                  <a:lnTo>
                    <a:pt x="615975" y="259806"/>
                  </a:lnTo>
                  <a:lnTo>
                    <a:pt x="610219" y="263086"/>
                  </a:lnTo>
                  <a:lnTo>
                    <a:pt x="604462" y="266448"/>
                  </a:lnTo>
                  <a:lnTo>
                    <a:pt x="598705" y="269890"/>
                  </a:lnTo>
                  <a:lnTo>
                    <a:pt x="592948" y="273411"/>
                  </a:lnTo>
                  <a:lnTo>
                    <a:pt x="587191" y="277007"/>
                  </a:lnTo>
                  <a:lnTo>
                    <a:pt x="581435" y="280676"/>
                  </a:lnTo>
                  <a:lnTo>
                    <a:pt x="575678" y="284414"/>
                  </a:lnTo>
                  <a:lnTo>
                    <a:pt x="569921" y="288217"/>
                  </a:lnTo>
                  <a:lnTo>
                    <a:pt x="564164" y="292080"/>
                  </a:lnTo>
                  <a:lnTo>
                    <a:pt x="558408" y="296001"/>
                  </a:lnTo>
                  <a:lnTo>
                    <a:pt x="552651" y="299975"/>
                  </a:lnTo>
                  <a:lnTo>
                    <a:pt x="546894" y="303997"/>
                  </a:lnTo>
                  <a:lnTo>
                    <a:pt x="541137" y="308065"/>
                  </a:lnTo>
                  <a:lnTo>
                    <a:pt x="535380" y="312175"/>
                  </a:lnTo>
                  <a:lnTo>
                    <a:pt x="529624" y="316324"/>
                  </a:lnTo>
                  <a:lnTo>
                    <a:pt x="523867" y="320509"/>
                  </a:lnTo>
                  <a:lnTo>
                    <a:pt x="518110" y="324726"/>
                  </a:lnTo>
                  <a:lnTo>
                    <a:pt x="512353" y="328975"/>
                  </a:lnTo>
                  <a:lnTo>
                    <a:pt x="506596" y="333251"/>
                  </a:lnTo>
                  <a:lnTo>
                    <a:pt x="500840" y="337554"/>
                  </a:lnTo>
                  <a:lnTo>
                    <a:pt x="495083" y="341881"/>
                  </a:lnTo>
                  <a:lnTo>
                    <a:pt x="489326" y="346231"/>
                  </a:lnTo>
                  <a:lnTo>
                    <a:pt x="483569" y="350601"/>
                  </a:lnTo>
                  <a:lnTo>
                    <a:pt x="477813" y="354991"/>
                  </a:lnTo>
                  <a:lnTo>
                    <a:pt x="472056" y="359400"/>
                  </a:lnTo>
                  <a:lnTo>
                    <a:pt x="466299" y="363826"/>
                  </a:lnTo>
                  <a:lnTo>
                    <a:pt x="460542" y="368267"/>
                  </a:lnTo>
                  <a:lnTo>
                    <a:pt x="454785" y="372724"/>
                  </a:lnTo>
                  <a:lnTo>
                    <a:pt x="449029" y="377196"/>
                  </a:lnTo>
                  <a:lnTo>
                    <a:pt x="443272" y="381681"/>
                  </a:lnTo>
                  <a:lnTo>
                    <a:pt x="437515" y="386178"/>
                  </a:lnTo>
                  <a:lnTo>
                    <a:pt x="431758" y="390688"/>
                  </a:lnTo>
                  <a:lnTo>
                    <a:pt x="426001" y="395210"/>
                  </a:lnTo>
                  <a:lnTo>
                    <a:pt x="420245" y="399743"/>
                  </a:lnTo>
                  <a:lnTo>
                    <a:pt x="414488" y="404286"/>
                  </a:lnTo>
                  <a:lnTo>
                    <a:pt x="408731" y="408840"/>
                  </a:lnTo>
                  <a:lnTo>
                    <a:pt x="402974" y="413404"/>
                  </a:lnTo>
                  <a:lnTo>
                    <a:pt x="397218" y="417977"/>
                  </a:lnTo>
                  <a:lnTo>
                    <a:pt x="391461" y="422559"/>
                  </a:lnTo>
                  <a:lnTo>
                    <a:pt x="385704" y="427150"/>
                  </a:lnTo>
                  <a:lnTo>
                    <a:pt x="379947" y="431749"/>
                  </a:lnTo>
                  <a:lnTo>
                    <a:pt x="374190" y="436357"/>
                  </a:lnTo>
                  <a:lnTo>
                    <a:pt x="368434" y="440972"/>
                  </a:lnTo>
                  <a:lnTo>
                    <a:pt x="362677" y="445595"/>
                  </a:lnTo>
                  <a:lnTo>
                    <a:pt x="356920" y="450226"/>
                  </a:lnTo>
                  <a:lnTo>
                    <a:pt x="351163" y="454865"/>
                  </a:lnTo>
                  <a:lnTo>
                    <a:pt x="345407" y="459510"/>
                  </a:lnTo>
                  <a:lnTo>
                    <a:pt x="339650" y="464162"/>
                  </a:lnTo>
                  <a:lnTo>
                    <a:pt x="333893" y="468821"/>
                  </a:lnTo>
                  <a:lnTo>
                    <a:pt x="328136" y="473487"/>
                  </a:lnTo>
                  <a:lnTo>
                    <a:pt x="322379" y="478159"/>
                  </a:lnTo>
                  <a:lnTo>
                    <a:pt x="316623" y="482838"/>
                  </a:lnTo>
                  <a:lnTo>
                    <a:pt x="310866" y="487523"/>
                  </a:lnTo>
                  <a:lnTo>
                    <a:pt x="305109" y="492214"/>
                  </a:lnTo>
                  <a:lnTo>
                    <a:pt x="299352" y="496910"/>
                  </a:lnTo>
                  <a:lnTo>
                    <a:pt x="293595" y="501613"/>
                  </a:lnTo>
                  <a:lnTo>
                    <a:pt x="287839" y="506321"/>
                  </a:lnTo>
                  <a:lnTo>
                    <a:pt x="282082" y="511035"/>
                  </a:lnTo>
                  <a:lnTo>
                    <a:pt x="276325" y="515754"/>
                  </a:lnTo>
                  <a:lnTo>
                    <a:pt x="270568" y="520479"/>
                  </a:lnTo>
                  <a:lnTo>
                    <a:pt x="264812" y="525209"/>
                  </a:lnTo>
                  <a:lnTo>
                    <a:pt x="259055" y="529944"/>
                  </a:lnTo>
                  <a:lnTo>
                    <a:pt x="253298" y="534684"/>
                  </a:lnTo>
                  <a:lnTo>
                    <a:pt x="247541" y="539429"/>
                  </a:lnTo>
                  <a:lnTo>
                    <a:pt x="241784" y="544179"/>
                  </a:lnTo>
                  <a:lnTo>
                    <a:pt x="236028" y="548934"/>
                  </a:lnTo>
                  <a:lnTo>
                    <a:pt x="230271" y="553693"/>
                  </a:lnTo>
                  <a:lnTo>
                    <a:pt x="224514" y="558458"/>
                  </a:lnTo>
                  <a:lnTo>
                    <a:pt x="218757" y="563226"/>
                  </a:lnTo>
                  <a:lnTo>
                    <a:pt x="213000" y="567999"/>
                  </a:lnTo>
                  <a:lnTo>
                    <a:pt x="207244" y="572776"/>
                  </a:lnTo>
                  <a:lnTo>
                    <a:pt x="201487" y="577558"/>
                  </a:lnTo>
                  <a:lnTo>
                    <a:pt x="195730" y="582344"/>
                  </a:lnTo>
                  <a:lnTo>
                    <a:pt x="189973" y="587134"/>
                  </a:lnTo>
                  <a:lnTo>
                    <a:pt x="184217" y="591927"/>
                  </a:lnTo>
                  <a:lnTo>
                    <a:pt x="178460" y="596725"/>
                  </a:lnTo>
                  <a:lnTo>
                    <a:pt x="172703" y="601527"/>
                  </a:lnTo>
                  <a:lnTo>
                    <a:pt x="166946" y="606333"/>
                  </a:lnTo>
                  <a:lnTo>
                    <a:pt x="161189" y="611142"/>
                  </a:lnTo>
                  <a:lnTo>
                    <a:pt x="155433" y="615955"/>
                  </a:lnTo>
                  <a:lnTo>
                    <a:pt x="149676" y="620772"/>
                  </a:lnTo>
                  <a:lnTo>
                    <a:pt x="143919" y="625592"/>
                  </a:lnTo>
                  <a:lnTo>
                    <a:pt x="138162" y="630415"/>
                  </a:lnTo>
                  <a:lnTo>
                    <a:pt x="132406" y="635242"/>
                  </a:lnTo>
                  <a:lnTo>
                    <a:pt x="126649" y="640073"/>
                  </a:lnTo>
                  <a:lnTo>
                    <a:pt x="120892" y="644906"/>
                  </a:lnTo>
                  <a:lnTo>
                    <a:pt x="115135" y="649743"/>
                  </a:lnTo>
                  <a:lnTo>
                    <a:pt x="109378" y="654583"/>
                  </a:lnTo>
                  <a:lnTo>
                    <a:pt x="103622" y="659427"/>
                  </a:lnTo>
                  <a:lnTo>
                    <a:pt x="97865" y="664273"/>
                  </a:lnTo>
                  <a:lnTo>
                    <a:pt x="92108" y="669122"/>
                  </a:lnTo>
                  <a:lnTo>
                    <a:pt x="86351" y="673974"/>
                  </a:lnTo>
                  <a:lnTo>
                    <a:pt x="85218" y="674930"/>
                  </a:lnTo>
                  <a:close/>
                </a:path>
              </a:pathLst>
            </a:custGeom>
            <a:solidFill>
              <a:srgbClr val="D29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8317376" y="2092831"/>
              <a:ext cx="875031" cy="630108"/>
            </a:xfrm>
            <a:custGeom>
              <a:avLst/>
              <a:pathLst>
                <a:path w="875031" h="630108">
                  <a:moveTo>
                    <a:pt x="0" y="630108"/>
                  </a:moveTo>
                  <a:lnTo>
                    <a:pt x="5756" y="625951"/>
                  </a:lnTo>
                  <a:lnTo>
                    <a:pt x="11513" y="621790"/>
                  </a:lnTo>
                  <a:lnTo>
                    <a:pt x="17270" y="617628"/>
                  </a:lnTo>
                  <a:lnTo>
                    <a:pt x="23027" y="613464"/>
                  </a:lnTo>
                  <a:lnTo>
                    <a:pt x="28783" y="609297"/>
                  </a:lnTo>
                  <a:lnTo>
                    <a:pt x="34540" y="605127"/>
                  </a:lnTo>
                  <a:lnTo>
                    <a:pt x="40297" y="600956"/>
                  </a:lnTo>
                  <a:lnTo>
                    <a:pt x="46054" y="596782"/>
                  </a:lnTo>
                  <a:lnTo>
                    <a:pt x="51811" y="592606"/>
                  </a:lnTo>
                  <a:lnTo>
                    <a:pt x="57567" y="588427"/>
                  </a:lnTo>
                  <a:lnTo>
                    <a:pt x="63324" y="584245"/>
                  </a:lnTo>
                  <a:lnTo>
                    <a:pt x="69081" y="580061"/>
                  </a:lnTo>
                  <a:lnTo>
                    <a:pt x="74838" y="575875"/>
                  </a:lnTo>
                  <a:lnTo>
                    <a:pt x="80594" y="571685"/>
                  </a:lnTo>
                  <a:lnTo>
                    <a:pt x="86351" y="567493"/>
                  </a:lnTo>
                  <a:lnTo>
                    <a:pt x="92108" y="563298"/>
                  </a:lnTo>
                  <a:lnTo>
                    <a:pt x="97865" y="559101"/>
                  </a:lnTo>
                  <a:lnTo>
                    <a:pt x="103622" y="554900"/>
                  </a:lnTo>
                  <a:lnTo>
                    <a:pt x="109378" y="550697"/>
                  </a:lnTo>
                  <a:lnTo>
                    <a:pt x="115135" y="546491"/>
                  </a:lnTo>
                  <a:lnTo>
                    <a:pt x="120892" y="542282"/>
                  </a:lnTo>
                  <a:lnTo>
                    <a:pt x="126649" y="538070"/>
                  </a:lnTo>
                  <a:lnTo>
                    <a:pt x="132406" y="533854"/>
                  </a:lnTo>
                  <a:lnTo>
                    <a:pt x="138162" y="529636"/>
                  </a:lnTo>
                  <a:lnTo>
                    <a:pt x="143919" y="525414"/>
                  </a:lnTo>
                  <a:lnTo>
                    <a:pt x="149676" y="521190"/>
                  </a:lnTo>
                  <a:lnTo>
                    <a:pt x="155433" y="516962"/>
                  </a:lnTo>
                  <a:lnTo>
                    <a:pt x="161189" y="512731"/>
                  </a:lnTo>
                  <a:lnTo>
                    <a:pt x="166946" y="508496"/>
                  </a:lnTo>
                  <a:lnTo>
                    <a:pt x="172703" y="504259"/>
                  </a:lnTo>
                  <a:lnTo>
                    <a:pt x="178460" y="500018"/>
                  </a:lnTo>
                  <a:lnTo>
                    <a:pt x="184217" y="495773"/>
                  </a:lnTo>
                  <a:lnTo>
                    <a:pt x="189973" y="491525"/>
                  </a:lnTo>
                  <a:lnTo>
                    <a:pt x="195730" y="487274"/>
                  </a:lnTo>
                  <a:lnTo>
                    <a:pt x="201487" y="483020"/>
                  </a:lnTo>
                  <a:lnTo>
                    <a:pt x="207244" y="478761"/>
                  </a:lnTo>
                  <a:lnTo>
                    <a:pt x="213000" y="474500"/>
                  </a:lnTo>
                  <a:lnTo>
                    <a:pt x="218757" y="470235"/>
                  </a:lnTo>
                  <a:lnTo>
                    <a:pt x="224514" y="465967"/>
                  </a:lnTo>
                  <a:lnTo>
                    <a:pt x="230271" y="461695"/>
                  </a:lnTo>
                  <a:lnTo>
                    <a:pt x="236028" y="457420"/>
                  </a:lnTo>
                  <a:lnTo>
                    <a:pt x="241784" y="453141"/>
                  </a:lnTo>
                  <a:lnTo>
                    <a:pt x="247541" y="448859"/>
                  </a:lnTo>
                  <a:lnTo>
                    <a:pt x="253298" y="444574"/>
                  </a:lnTo>
                  <a:lnTo>
                    <a:pt x="259055" y="440285"/>
                  </a:lnTo>
                  <a:lnTo>
                    <a:pt x="264812" y="435994"/>
                  </a:lnTo>
                  <a:lnTo>
                    <a:pt x="270568" y="431699"/>
                  </a:lnTo>
                  <a:lnTo>
                    <a:pt x="276325" y="427402"/>
                  </a:lnTo>
                  <a:lnTo>
                    <a:pt x="282082" y="423102"/>
                  </a:lnTo>
                  <a:lnTo>
                    <a:pt x="287839" y="418799"/>
                  </a:lnTo>
                  <a:lnTo>
                    <a:pt x="293595" y="414493"/>
                  </a:lnTo>
                  <a:lnTo>
                    <a:pt x="299352" y="410186"/>
                  </a:lnTo>
                  <a:lnTo>
                    <a:pt x="305109" y="405876"/>
                  </a:lnTo>
                  <a:lnTo>
                    <a:pt x="310866" y="401564"/>
                  </a:lnTo>
                  <a:lnTo>
                    <a:pt x="316623" y="397251"/>
                  </a:lnTo>
                  <a:lnTo>
                    <a:pt x="322379" y="392937"/>
                  </a:lnTo>
                  <a:lnTo>
                    <a:pt x="328136" y="388622"/>
                  </a:lnTo>
                  <a:lnTo>
                    <a:pt x="333893" y="384307"/>
                  </a:lnTo>
                  <a:lnTo>
                    <a:pt x="339650" y="379992"/>
                  </a:lnTo>
                  <a:lnTo>
                    <a:pt x="345407" y="375678"/>
                  </a:lnTo>
                  <a:lnTo>
                    <a:pt x="351163" y="371365"/>
                  </a:lnTo>
                  <a:lnTo>
                    <a:pt x="356920" y="367054"/>
                  </a:lnTo>
                  <a:lnTo>
                    <a:pt x="362677" y="362747"/>
                  </a:lnTo>
                  <a:lnTo>
                    <a:pt x="368434" y="358442"/>
                  </a:lnTo>
                  <a:lnTo>
                    <a:pt x="374190" y="354143"/>
                  </a:lnTo>
                  <a:lnTo>
                    <a:pt x="379947" y="349850"/>
                  </a:lnTo>
                  <a:lnTo>
                    <a:pt x="385704" y="345564"/>
                  </a:lnTo>
                  <a:lnTo>
                    <a:pt x="391461" y="341286"/>
                  </a:lnTo>
                  <a:lnTo>
                    <a:pt x="397218" y="337019"/>
                  </a:lnTo>
                  <a:lnTo>
                    <a:pt x="402974" y="332764"/>
                  </a:lnTo>
                  <a:lnTo>
                    <a:pt x="408731" y="328523"/>
                  </a:lnTo>
                  <a:lnTo>
                    <a:pt x="414488" y="324298"/>
                  </a:lnTo>
                  <a:lnTo>
                    <a:pt x="420245" y="320092"/>
                  </a:lnTo>
                  <a:lnTo>
                    <a:pt x="426001" y="315908"/>
                  </a:lnTo>
                  <a:lnTo>
                    <a:pt x="431758" y="311748"/>
                  </a:lnTo>
                  <a:lnTo>
                    <a:pt x="437515" y="307615"/>
                  </a:lnTo>
                  <a:lnTo>
                    <a:pt x="443272" y="303515"/>
                  </a:lnTo>
                  <a:lnTo>
                    <a:pt x="449029" y="299449"/>
                  </a:lnTo>
                  <a:lnTo>
                    <a:pt x="454785" y="295423"/>
                  </a:lnTo>
                  <a:lnTo>
                    <a:pt x="460542" y="291441"/>
                  </a:lnTo>
                  <a:lnTo>
                    <a:pt x="466299" y="287508"/>
                  </a:lnTo>
                  <a:lnTo>
                    <a:pt x="472056" y="283628"/>
                  </a:lnTo>
                  <a:lnTo>
                    <a:pt x="477813" y="279807"/>
                  </a:lnTo>
                  <a:lnTo>
                    <a:pt x="483569" y="276048"/>
                  </a:lnTo>
                  <a:lnTo>
                    <a:pt x="489326" y="272358"/>
                  </a:lnTo>
                  <a:lnTo>
                    <a:pt x="495083" y="268739"/>
                  </a:lnTo>
                  <a:lnTo>
                    <a:pt x="500840" y="265195"/>
                  </a:lnTo>
                  <a:lnTo>
                    <a:pt x="506596" y="261729"/>
                  </a:lnTo>
                  <a:lnTo>
                    <a:pt x="512353" y="258342"/>
                  </a:lnTo>
                  <a:lnTo>
                    <a:pt x="518110" y="255034"/>
                  </a:lnTo>
                  <a:lnTo>
                    <a:pt x="523867" y="251803"/>
                  </a:lnTo>
                  <a:lnTo>
                    <a:pt x="529624" y="248646"/>
                  </a:lnTo>
                  <a:lnTo>
                    <a:pt x="535380" y="245555"/>
                  </a:lnTo>
                  <a:lnTo>
                    <a:pt x="541137" y="242523"/>
                  </a:lnTo>
                  <a:lnTo>
                    <a:pt x="546894" y="239540"/>
                  </a:lnTo>
                  <a:lnTo>
                    <a:pt x="552651" y="236594"/>
                  </a:lnTo>
                  <a:lnTo>
                    <a:pt x="558408" y="233671"/>
                  </a:lnTo>
                  <a:lnTo>
                    <a:pt x="564164" y="230756"/>
                  </a:lnTo>
                  <a:lnTo>
                    <a:pt x="569921" y="227833"/>
                  </a:lnTo>
                  <a:lnTo>
                    <a:pt x="575678" y="224889"/>
                  </a:lnTo>
                  <a:lnTo>
                    <a:pt x="581435" y="221907"/>
                  </a:lnTo>
                  <a:lnTo>
                    <a:pt x="587191" y="218874"/>
                  </a:lnTo>
                  <a:lnTo>
                    <a:pt x="592948" y="215778"/>
                  </a:lnTo>
                  <a:lnTo>
                    <a:pt x="598705" y="212610"/>
                  </a:lnTo>
                  <a:lnTo>
                    <a:pt x="604462" y="209360"/>
                  </a:lnTo>
                  <a:lnTo>
                    <a:pt x="610219" y="206024"/>
                  </a:lnTo>
                  <a:lnTo>
                    <a:pt x="615975" y="202597"/>
                  </a:lnTo>
                  <a:lnTo>
                    <a:pt x="621732" y="199078"/>
                  </a:lnTo>
                  <a:lnTo>
                    <a:pt x="627489" y="195466"/>
                  </a:lnTo>
                  <a:lnTo>
                    <a:pt x="633246" y="191765"/>
                  </a:lnTo>
                  <a:lnTo>
                    <a:pt x="639002" y="187975"/>
                  </a:lnTo>
                  <a:lnTo>
                    <a:pt x="644759" y="184101"/>
                  </a:lnTo>
                  <a:lnTo>
                    <a:pt x="650516" y="180148"/>
                  </a:lnTo>
                  <a:lnTo>
                    <a:pt x="656273" y="176119"/>
                  </a:lnTo>
                  <a:lnTo>
                    <a:pt x="662030" y="172021"/>
                  </a:lnTo>
                  <a:lnTo>
                    <a:pt x="667786" y="167859"/>
                  </a:lnTo>
                  <a:lnTo>
                    <a:pt x="673543" y="163636"/>
                  </a:lnTo>
                  <a:lnTo>
                    <a:pt x="679300" y="159359"/>
                  </a:lnTo>
                  <a:lnTo>
                    <a:pt x="685057" y="155031"/>
                  </a:lnTo>
                  <a:lnTo>
                    <a:pt x="690814" y="150657"/>
                  </a:lnTo>
                  <a:lnTo>
                    <a:pt x="696570" y="146242"/>
                  </a:lnTo>
                  <a:lnTo>
                    <a:pt x="702327" y="141788"/>
                  </a:lnTo>
                  <a:lnTo>
                    <a:pt x="708084" y="137300"/>
                  </a:lnTo>
                  <a:lnTo>
                    <a:pt x="713841" y="132780"/>
                  </a:lnTo>
                  <a:lnTo>
                    <a:pt x="719597" y="128232"/>
                  </a:lnTo>
                  <a:lnTo>
                    <a:pt x="725354" y="123657"/>
                  </a:lnTo>
                  <a:lnTo>
                    <a:pt x="731111" y="119058"/>
                  </a:lnTo>
                  <a:lnTo>
                    <a:pt x="736868" y="114438"/>
                  </a:lnTo>
                  <a:lnTo>
                    <a:pt x="742625" y="109797"/>
                  </a:lnTo>
                  <a:lnTo>
                    <a:pt x="748381" y="105139"/>
                  </a:lnTo>
                  <a:lnTo>
                    <a:pt x="754138" y="100464"/>
                  </a:lnTo>
                  <a:lnTo>
                    <a:pt x="759895" y="95773"/>
                  </a:lnTo>
                  <a:lnTo>
                    <a:pt x="765652" y="91069"/>
                  </a:lnTo>
                  <a:lnTo>
                    <a:pt x="771409" y="86351"/>
                  </a:lnTo>
                  <a:lnTo>
                    <a:pt x="777165" y="81621"/>
                  </a:lnTo>
                  <a:lnTo>
                    <a:pt x="782922" y="76881"/>
                  </a:lnTo>
                  <a:lnTo>
                    <a:pt x="788679" y="72130"/>
                  </a:lnTo>
                  <a:lnTo>
                    <a:pt x="794436" y="67369"/>
                  </a:lnTo>
                  <a:lnTo>
                    <a:pt x="800192" y="62600"/>
                  </a:lnTo>
                  <a:lnTo>
                    <a:pt x="805949" y="57822"/>
                  </a:lnTo>
                  <a:lnTo>
                    <a:pt x="811706" y="53037"/>
                  </a:lnTo>
                  <a:lnTo>
                    <a:pt x="817463" y="48244"/>
                  </a:lnTo>
                  <a:lnTo>
                    <a:pt x="823220" y="43445"/>
                  </a:lnTo>
                  <a:lnTo>
                    <a:pt x="828976" y="38639"/>
                  </a:lnTo>
                  <a:lnTo>
                    <a:pt x="834733" y="33827"/>
                  </a:lnTo>
                  <a:lnTo>
                    <a:pt x="840490" y="29009"/>
                  </a:lnTo>
                  <a:lnTo>
                    <a:pt x="846247" y="24186"/>
                  </a:lnTo>
                  <a:lnTo>
                    <a:pt x="852003" y="19358"/>
                  </a:lnTo>
                  <a:lnTo>
                    <a:pt x="857760" y="14525"/>
                  </a:lnTo>
                  <a:lnTo>
                    <a:pt x="863517" y="9688"/>
                  </a:lnTo>
                  <a:lnTo>
                    <a:pt x="869274" y="4846"/>
                  </a:lnTo>
                  <a:lnTo>
                    <a:pt x="875031" y="0"/>
                  </a:lnTo>
                  <a:lnTo>
                    <a:pt x="87503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8402594" y="2199883"/>
              <a:ext cx="789813" cy="567878"/>
            </a:xfrm>
            <a:custGeom>
              <a:avLst/>
              <a:pathLst>
                <a:path w="789813" h="567878">
                  <a:moveTo>
                    <a:pt x="789813" y="0"/>
                  </a:moveTo>
                  <a:lnTo>
                    <a:pt x="789813" y="0"/>
                  </a:lnTo>
                  <a:lnTo>
                    <a:pt x="784056" y="4074"/>
                  </a:lnTo>
                  <a:lnTo>
                    <a:pt x="778299" y="8140"/>
                  </a:lnTo>
                  <a:lnTo>
                    <a:pt x="772542" y="12196"/>
                  </a:lnTo>
                  <a:lnTo>
                    <a:pt x="766785" y="16241"/>
                  </a:lnTo>
                  <a:lnTo>
                    <a:pt x="761029" y="20274"/>
                  </a:lnTo>
                  <a:lnTo>
                    <a:pt x="755272" y="24294"/>
                  </a:lnTo>
                  <a:lnTo>
                    <a:pt x="749515" y="28297"/>
                  </a:lnTo>
                  <a:lnTo>
                    <a:pt x="743758" y="32283"/>
                  </a:lnTo>
                  <a:lnTo>
                    <a:pt x="738001" y="36250"/>
                  </a:lnTo>
                  <a:lnTo>
                    <a:pt x="732245" y="40195"/>
                  </a:lnTo>
                  <a:lnTo>
                    <a:pt x="726488" y="44116"/>
                  </a:lnTo>
                  <a:lnTo>
                    <a:pt x="720731" y="48009"/>
                  </a:lnTo>
                  <a:lnTo>
                    <a:pt x="714974" y="51873"/>
                  </a:lnTo>
                  <a:lnTo>
                    <a:pt x="709218" y="55704"/>
                  </a:lnTo>
                  <a:lnTo>
                    <a:pt x="703461" y="59499"/>
                  </a:lnTo>
                  <a:lnTo>
                    <a:pt x="697704" y="63253"/>
                  </a:lnTo>
                  <a:lnTo>
                    <a:pt x="691947" y="66964"/>
                  </a:lnTo>
                  <a:lnTo>
                    <a:pt x="686190" y="70627"/>
                  </a:lnTo>
                  <a:lnTo>
                    <a:pt x="680434" y="74239"/>
                  </a:lnTo>
                  <a:lnTo>
                    <a:pt x="674677" y="77795"/>
                  </a:lnTo>
                  <a:lnTo>
                    <a:pt x="668920" y="81292"/>
                  </a:lnTo>
                  <a:lnTo>
                    <a:pt x="663163" y="84727"/>
                  </a:lnTo>
                  <a:lnTo>
                    <a:pt x="657406" y="88096"/>
                  </a:lnTo>
                  <a:lnTo>
                    <a:pt x="651650" y="91397"/>
                  </a:lnTo>
                  <a:lnTo>
                    <a:pt x="645893" y="94628"/>
                  </a:lnTo>
                  <a:lnTo>
                    <a:pt x="640136" y="97789"/>
                  </a:lnTo>
                  <a:lnTo>
                    <a:pt x="634379" y="100879"/>
                  </a:lnTo>
                  <a:lnTo>
                    <a:pt x="628623" y="103902"/>
                  </a:lnTo>
                  <a:lnTo>
                    <a:pt x="622866" y="106859"/>
                  </a:lnTo>
                  <a:lnTo>
                    <a:pt x="617109" y="109757"/>
                  </a:lnTo>
                  <a:lnTo>
                    <a:pt x="611352" y="112601"/>
                  </a:lnTo>
                  <a:lnTo>
                    <a:pt x="605595" y="115401"/>
                  </a:lnTo>
                  <a:lnTo>
                    <a:pt x="599839" y="118165"/>
                  </a:lnTo>
                  <a:lnTo>
                    <a:pt x="594082" y="120905"/>
                  </a:lnTo>
                  <a:lnTo>
                    <a:pt x="588325" y="123632"/>
                  </a:lnTo>
                  <a:lnTo>
                    <a:pt x="582568" y="126359"/>
                  </a:lnTo>
                  <a:lnTo>
                    <a:pt x="576812" y="129099"/>
                  </a:lnTo>
                  <a:lnTo>
                    <a:pt x="571055" y="131863"/>
                  </a:lnTo>
                  <a:lnTo>
                    <a:pt x="565298" y="134665"/>
                  </a:lnTo>
                  <a:lnTo>
                    <a:pt x="559541" y="137514"/>
                  </a:lnTo>
                  <a:lnTo>
                    <a:pt x="553784" y="140420"/>
                  </a:lnTo>
                  <a:lnTo>
                    <a:pt x="548028" y="143392"/>
                  </a:lnTo>
                  <a:lnTo>
                    <a:pt x="542271" y="146435"/>
                  </a:lnTo>
                  <a:lnTo>
                    <a:pt x="536514" y="149555"/>
                  </a:lnTo>
                  <a:lnTo>
                    <a:pt x="530757" y="152754"/>
                  </a:lnTo>
                  <a:lnTo>
                    <a:pt x="525000" y="156034"/>
                  </a:lnTo>
                  <a:lnTo>
                    <a:pt x="519244" y="159396"/>
                  </a:lnTo>
                  <a:lnTo>
                    <a:pt x="513487" y="162838"/>
                  </a:lnTo>
                  <a:lnTo>
                    <a:pt x="507730" y="166358"/>
                  </a:lnTo>
                  <a:lnTo>
                    <a:pt x="501973" y="169955"/>
                  </a:lnTo>
                  <a:lnTo>
                    <a:pt x="496217" y="173624"/>
                  </a:lnTo>
                  <a:lnTo>
                    <a:pt x="490460" y="177362"/>
                  </a:lnTo>
                  <a:lnTo>
                    <a:pt x="484703" y="181165"/>
                  </a:lnTo>
                  <a:lnTo>
                    <a:pt x="478946" y="185028"/>
                  </a:lnTo>
                  <a:lnTo>
                    <a:pt x="473189" y="188949"/>
                  </a:lnTo>
                  <a:lnTo>
                    <a:pt x="467433" y="192922"/>
                  </a:lnTo>
                  <a:lnTo>
                    <a:pt x="461676" y="196945"/>
                  </a:lnTo>
                  <a:lnTo>
                    <a:pt x="455919" y="201013"/>
                  </a:lnTo>
                  <a:lnTo>
                    <a:pt x="450162" y="205123"/>
                  </a:lnTo>
                  <a:lnTo>
                    <a:pt x="444405" y="209272"/>
                  </a:lnTo>
                  <a:lnTo>
                    <a:pt x="438649" y="213457"/>
                  </a:lnTo>
                  <a:lnTo>
                    <a:pt x="432892" y="217674"/>
                  </a:lnTo>
                  <a:lnTo>
                    <a:pt x="427135" y="221923"/>
                  </a:lnTo>
                  <a:lnTo>
                    <a:pt x="421378" y="226199"/>
                  </a:lnTo>
                  <a:lnTo>
                    <a:pt x="415622" y="230502"/>
                  </a:lnTo>
                  <a:lnTo>
                    <a:pt x="409865" y="234829"/>
                  </a:lnTo>
                  <a:lnTo>
                    <a:pt x="404108" y="239178"/>
                  </a:lnTo>
                  <a:lnTo>
                    <a:pt x="398351" y="243549"/>
                  </a:lnTo>
                  <a:lnTo>
                    <a:pt x="392594" y="247939"/>
                  </a:lnTo>
                  <a:lnTo>
                    <a:pt x="386838" y="252348"/>
                  </a:lnTo>
                  <a:lnTo>
                    <a:pt x="381081" y="256773"/>
                  </a:lnTo>
                  <a:lnTo>
                    <a:pt x="375324" y="261215"/>
                  </a:lnTo>
                  <a:lnTo>
                    <a:pt x="369567" y="265672"/>
                  </a:lnTo>
                  <a:lnTo>
                    <a:pt x="363811" y="270143"/>
                  </a:lnTo>
                  <a:lnTo>
                    <a:pt x="358054" y="274628"/>
                  </a:lnTo>
                  <a:lnTo>
                    <a:pt x="352297" y="279126"/>
                  </a:lnTo>
                  <a:lnTo>
                    <a:pt x="346540" y="283636"/>
                  </a:lnTo>
                  <a:lnTo>
                    <a:pt x="340783" y="288158"/>
                  </a:lnTo>
                  <a:lnTo>
                    <a:pt x="335027" y="292691"/>
                  </a:lnTo>
                  <a:lnTo>
                    <a:pt x="329270" y="297234"/>
                  </a:lnTo>
                  <a:lnTo>
                    <a:pt x="323513" y="301788"/>
                  </a:lnTo>
                  <a:lnTo>
                    <a:pt x="317756" y="306351"/>
                  </a:lnTo>
                  <a:lnTo>
                    <a:pt x="311999" y="310924"/>
                  </a:lnTo>
                  <a:lnTo>
                    <a:pt x="306243" y="315506"/>
                  </a:lnTo>
                  <a:lnTo>
                    <a:pt x="300486" y="320097"/>
                  </a:lnTo>
                  <a:lnTo>
                    <a:pt x="294729" y="324697"/>
                  </a:lnTo>
                  <a:lnTo>
                    <a:pt x="288972" y="329304"/>
                  </a:lnTo>
                  <a:lnTo>
                    <a:pt x="283216" y="333920"/>
                  </a:lnTo>
                  <a:lnTo>
                    <a:pt x="277459" y="338543"/>
                  </a:lnTo>
                  <a:lnTo>
                    <a:pt x="271702" y="343174"/>
                  </a:lnTo>
                  <a:lnTo>
                    <a:pt x="265945" y="347812"/>
                  </a:lnTo>
                  <a:lnTo>
                    <a:pt x="260188" y="352458"/>
                  </a:lnTo>
                  <a:lnTo>
                    <a:pt x="254432" y="357110"/>
                  </a:lnTo>
                  <a:lnTo>
                    <a:pt x="248675" y="361769"/>
                  </a:lnTo>
                  <a:lnTo>
                    <a:pt x="242918" y="366435"/>
                  </a:lnTo>
                  <a:lnTo>
                    <a:pt x="237161" y="371107"/>
                  </a:lnTo>
                  <a:lnTo>
                    <a:pt x="231404" y="375786"/>
                  </a:lnTo>
                  <a:lnTo>
                    <a:pt x="225648" y="380471"/>
                  </a:lnTo>
                  <a:lnTo>
                    <a:pt x="219891" y="385161"/>
                  </a:lnTo>
                  <a:lnTo>
                    <a:pt x="214134" y="389858"/>
                  </a:lnTo>
                  <a:lnTo>
                    <a:pt x="208377" y="394561"/>
                  </a:lnTo>
                  <a:lnTo>
                    <a:pt x="202621" y="399269"/>
                  </a:lnTo>
                  <a:lnTo>
                    <a:pt x="196864" y="403983"/>
                  </a:lnTo>
                  <a:lnTo>
                    <a:pt x="191107" y="408702"/>
                  </a:lnTo>
                  <a:lnTo>
                    <a:pt x="185350" y="413427"/>
                  </a:lnTo>
                  <a:lnTo>
                    <a:pt x="179593" y="418157"/>
                  </a:lnTo>
                  <a:lnTo>
                    <a:pt x="173837" y="422892"/>
                  </a:lnTo>
                  <a:lnTo>
                    <a:pt x="168080" y="427632"/>
                  </a:lnTo>
                  <a:lnTo>
                    <a:pt x="162323" y="432377"/>
                  </a:lnTo>
                  <a:lnTo>
                    <a:pt x="156566" y="437127"/>
                  </a:lnTo>
                  <a:lnTo>
                    <a:pt x="150810" y="441882"/>
                  </a:lnTo>
                  <a:lnTo>
                    <a:pt x="145053" y="446641"/>
                  </a:lnTo>
                  <a:lnTo>
                    <a:pt x="139296" y="451405"/>
                  </a:lnTo>
                  <a:lnTo>
                    <a:pt x="133539" y="456174"/>
                  </a:lnTo>
                  <a:lnTo>
                    <a:pt x="127782" y="460947"/>
                  </a:lnTo>
                  <a:lnTo>
                    <a:pt x="122026" y="465724"/>
                  </a:lnTo>
                  <a:lnTo>
                    <a:pt x="116269" y="470506"/>
                  </a:lnTo>
                  <a:lnTo>
                    <a:pt x="110512" y="475291"/>
                  </a:lnTo>
                  <a:lnTo>
                    <a:pt x="104755" y="480081"/>
                  </a:lnTo>
                  <a:lnTo>
                    <a:pt x="98998" y="484875"/>
                  </a:lnTo>
                  <a:lnTo>
                    <a:pt x="93242" y="489673"/>
                  </a:lnTo>
                  <a:lnTo>
                    <a:pt x="87485" y="494475"/>
                  </a:lnTo>
                  <a:lnTo>
                    <a:pt x="81728" y="499281"/>
                  </a:lnTo>
                  <a:lnTo>
                    <a:pt x="75971" y="504090"/>
                  </a:lnTo>
                  <a:lnTo>
                    <a:pt x="70215" y="508903"/>
                  </a:lnTo>
                  <a:lnTo>
                    <a:pt x="64458" y="513719"/>
                  </a:lnTo>
                  <a:lnTo>
                    <a:pt x="58701" y="518540"/>
                  </a:lnTo>
                  <a:lnTo>
                    <a:pt x="52944" y="523363"/>
                  </a:lnTo>
                  <a:lnTo>
                    <a:pt x="47187" y="528190"/>
                  </a:lnTo>
                  <a:lnTo>
                    <a:pt x="41431" y="533021"/>
                  </a:lnTo>
                  <a:lnTo>
                    <a:pt x="35674" y="537854"/>
                  </a:lnTo>
                  <a:lnTo>
                    <a:pt x="29917" y="542691"/>
                  </a:lnTo>
                  <a:lnTo>
                    <a:pt x="24160" y="547531"/>
                  </a:lnTo>
                  <a:lnTo>
                    <a:pt x="18404" y="552374"/>
                  </a:lnTo>
                  <a:lnTo>
                    <a:pt x="12647" y="557220"/>
                  </a:lnTo>
                  <a:lnTo>
                    <a:pt x="6890" y="562070"/>
                  </a:lnTo>
                  <a:lnTo>
                    <a:pt x="1133" y="566922"/>
                  </a:lnTo>
                  <a:lnTo>
                    <a:pt x="0" y="56787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8334758" y="2146641"/>
              <a:ext cx="857649" cy="621120"/>
            </a:xfrm>
            <a:custGeom>
              <a:avLst/>
              <a:pathLst>
                <a:path w="857649" h="621120">
                  <a:moveTo>
                    <a:pt x="0" y="621120"/>
                  </a:moveTo>
                  <a:lnTo>
                    <a:pt x="5645" y="616683"/>
                  </a:lnTo>
                  <a:lnTo>
                    <a:pt x="11402" y="612159"/>
                  </a:lnTo>
                  <a:lnTo>
                    <a:pt x="17159" y="607635"/>
                  </a:lnTo>
                  <a:lnTo>
                    <a:pt x="22916" y="603111"/>
                  </a:lnTo>
                  <a:lnTo>
                    <a:pt x="28673" y="598587"/>
                  </a:lnTo>
                  <a:lnTo>
                    <a:pt x="34429" y="594064"/>
                  </a:lnTo>
                  <a:lnTo>
                    <a:pt x="40186" y="589540"/>
                  </a:lnTo>
                  <a:lnTo>
                    <a:pt x="45943" y="585016"/>
                  </a:lnTo>
                  <a:lnTo>
                    <a:pt x="51700" y="580492"/>
                  </a:lnTo>
                  <a:lnTo>
                    <a:pt x="57456" y="575968"/>
                  </a:lnTo>
                  <a:lnTo>
                    <a:pt x="63213" y="571444"/>
                  </a:lnTo>
                  <a:lnTo>
                    <a:pt x="68970" y="566921"/>
                  </a:lnTo>
                  <a:lnTo>
                    <a:pt x="74727" y="562397"/>
                  </a:lnTo>
                  <a:lnTo>
                    <a:pt x="80484" y="557873"/>
                  </a:lnTo>
                  <a:lnTo>
                    <a:pt x="86240" y="553350"/>
                  </a:lnTo>
                  <a:lnTo>
                    <a:pt x="91997" y="548826"/>
                  </a:lnTo>
                  <a:lnTo>
                    <a:pt x="97754" y="544303"/>
                  </a:lnTo>
                  <a:lnTo>
                    <a:pt x="103511" y="539779"/>
                  </a:lnTo>
                  <a:lnTo>
                    <a:pt x="109267" y="535256"/>
                  </a:lnTo>
                  <a:lnTo>
                    <a:pt x="115024" y="530733"/>
                  </a:lnTo>
                  <a:lnTo>
                    <a:pt x="120781" y="526209"/>
                  </a:lnTo>
                  <a:lnTo>
                    <a:pt x="126538" y="521686"/>
                  </a:lnTo>
                  <a:lnTo>
                    <a:pt x="132295" y="517163"/>
                  </a:lnTo>
                  <a:lnTo>
                    <a:pt x="138051" y="512640"/>
                  </a:lnTo>
                  <a:lnTo>
                    <a:pt x="143808" y="508118"/>
                  </a:lnTo>
                  <a:lnTo>
                    <a:pt x="149565" y="503595"/>
                  </a:lnTo>
                  <a:lnTo>
                    <a:pt x="155322" y="499073"/>
                  </a:lnTo>
                  <a:lnTo>
                    <a:pt x="161079" y="494550"/>
                  </a:lnTo>
                  <a:lnTo>
                    <a:pt x="166835" y="490028"/>
                  </a:lnTo>
                  <a:lnTo>
                    <a:pt x="172592" y="485506"/>
                  </a:lnTo>
                  <a:lnTo>
                    <a:pt x="178349" y="480985"/>
                  </a:lnTo>
                  <a:lnTo>
                    <a:pt x="184106" y="476463"/>
                  </a:lnTo>
                  <a:lnTo>
                    <a:pt x="189862" y="471942"/>
                  </a:lnTo>
                  <a:lnTo>
                    <a:pt x="195619" y="467421"/>
                  </a:lnTo>
                  <a:lnTo>
                    <a:pt x="201376" y="462900"/>
                  </a:lnTo>
                  <a:lnTo>
                    <a:pt x="207133" y="458380"/>
                  </a:lnTo>
                  <a:lnTo>
                    <a:pt x="212890" y="453860"/>
                  </a:lnTo>
                  <a:lnTo>
                    <a:pt x="218646" y="449341"/>
                  </a:lnTo>
                  <a:lnTo>
                    <a:pt x="224403" y="444822"/>
                  </a:lnTo>
                  <a:lnTo>
                    <a:pt x="230160" y="440304"/>
                  </a:lnTo>
                  <a:lnTo>
                    <a:pt x="235917" y="435786"/>
                  </a:lnTo>
                  <a:lnTo>
                    <a:pt x="241674" y="431268"/>
                  </a:lnTo>
                  <a:lnTo>
                    <a:pt x="247430" y="426752"/>
                  </a:lnTo>
                  <a:lnTo>
                    <a:pt x="253187" y="422236"/>
                  </a:lnTo>
                  <a:lnTo>
                    <a:pt x="258944" y="417721"/>
                  </a:lnTo>
                  <a:lnTo>
                    <a:pt x="264701" y="413207"/>
                  </a:lnTo>
                  <a:lnTo>
                    <a:pt x="270457" y="408694"/>
                  </a:lnTo>
                  <a:lnTo>
                    <a:pt x="276214" y="404182"/>
                  </a:lnTo>
                  <a:lnTo>
                    <a:pt x="281971" y="399671"/>
                  </a:lnTo>
                  <a:lnTo>
                    <a:pt x="287728" y="395162"/>
                  </a:lnTo>
                  <a:lnTo>
                    <a:pt x="293485" y="390654"/>
                  </a:lnTo>
                  <a:lnTo>
                    <a:pt x="299241" y="386148"/>
                  </a:lnTo>
                  <a:lnTo>
                    <a:pt x="304998" y="381643"/>
                  </a:lnTo>
                  <a:lnTo>
                    <a:pt x="310755" y="377141"/>
                  </a:lnTo>
                  <a:lnTo>
                    <a:pt x="316512" y="372641"/>
                  </a:lnTo>
                  <a:lnTo>
                    <a:pt x="322268" y="368143"/>
                  </a:lnTo>
                  <a:lnTo>
                    <a:pt x="328025" y="363647"/>
                  </a:lnTo>
                  <a:lnTo>
                    <a:pt x="333782" y="359155"/>
                  </a:lnTo>
                  <a:lnTo>
                    <a:pt x="339539" y="354666"/>
                  </a:lnTo>
                  <a:lnTo>
                    <a:pt x="345296" y="350180"/>
                  </a:lnTo>
                  <a:lnTo>
                    <a:pt x="351052" y="345699"/>
                  </a:lnTo>
                  <a:lnTo>
                    <a:pt x="356809" y="341221"/>
                  </a:lnTo>
                  <a:lnTo>
                    <a:pt x="362566" y="336749"/>
                  </a:lnTo>
                  <a:lnTo>
                    <a:pt x="368323" y="332282"/>
                  </a:lnTo>
                  <a:lnTo>
                    <a:pt x="374080" y="327820"/>
                  </a:lnTo>
                  <a:lnTo>
                    <a:pt x="379836" y="323365"/>
                  </a:lnTo>
                  <a:lnTo>
                    <a:pt x="385593" y="318918"/>
                  </a:lnTo>
                  <a:lnTo>
                    <a:pt x="391350" y="314478"/>
                  </a:lnTo>
                  <a:lnTo>
                    <a:pt x="397107" y="310047"/>
                  </a:lnTo>
                  <a:lnTo>
                    <a:pt x="402863" y="305626"/>
                  </a:lnTo>
                  <a:lnTo>
                    <a:pt x="408620" y="301216"/>
                  </a:lnTo>
                  <a:lnTo>
                    <a:pt x="414377" y="296818"/>
                  </a:lnTo>
                  <a:lnTo>
                    <a:pt x="420134" y="292434"/>
                  </a:lnTo>
                  <a:lnTo>
                    <a:pt x="425891" y="288064"/>
                  </a:lnTo>
                  <a:lnTo>
                    <a:pt x="431647" y="283711"/>
                  </a:lnTo>
                  <a:lnTo>
                    <a:pt x="437404" y="279377"/>
                  </a:lnTo>
                  <a:lnTo>
                    <a:pt x="443161" y="275063"/>
                  </a:lnTo>
                  <a:lnTo>
                    <a:pt x="448918" y="270771"/>
                  </a:lnTo>
                  <a:lnTo>
                    <a:pt x="454675" y="266505"/>
                  </a:lnTo>
                  <a:lnTo>
                    <a:pt x="460431" y="262267"/>
                  </a:lnTo>
                  <a:lnTo>
                    <a:pt x="466188" y="258059"/>
                  </a:lnTo>
                  <a:lnTo>
                    <a:pt x="471945" y="253886"/>
                  </a:lnTo>
                  <a:lnTo>
                    <a:pt x="477702" y="249751"/>
                  </a:lnTo>
                  <a:lnTo>
                    <a:pt x="483458" y="245658"/>
                  </a:lnTo>
                  <a:lnTo>
                    <a:pt x="489215" y="241610"/>
                  </a:lnTo>
                  <a:lnTo>
                    <a:pt x="494972" y="237613"/>
                  </a:lnTo>
                  <a:lnTo>
                    <a:pt x="500729" y="233670"/>
                  </a:lnTo>
                  <a:lnTo>
                    <a:pt x="506486" y="229786"/>
                  </a:lnTo>
                  <a:lnTo>
                    <a:pt x="512242" y="225967"/>
                  </a:lnTo>
                  <a:lnTo>
                    <a:pt x="517999" y="222215"/>
                  </a:lnTo>
                  <a:lnTo>
                    <a:pt x="523756" y="218537"/>
                  </a:lnTo>
                  <a:lnTo>
                    <a:pt x="529513" y="214934"/>
                  </a:lnTo>
                  <a:lnTo>
                    <a:pt x="535269" y="211411"/>
                  </a:lnTo>
                  <a:lnTo>
                    <a:pt x="541026" y="207970"/>
                  </a:lnTo>
                  <a:lnTo>
                    <a:pt x="546783" y="204611"/>
                  </a:lnTo>
                  <a:lnTo>
                    <a:pt x="552540" y="201334"/>
                  </a:lnTo>
                  <a:lnTo>
                    <a:pt x="558297" y="198137"/>
                  </a:lnTo>
                  <a:lnTo>
                    <a:pt x="564053" y="195016"/>
                  </a:lnTo>
                  <a:lnTo>
                    <a:pt x="569810" y="191965"/>
                  </a:lnTo>
                  <a:lnTo>
                    <a:pt x="575567" y="188976"/>
                  </a:lnTo>
                  <a:lnTo>
                    <a:pt x="581324" y="186039"/>
                  </a:lnTo>
                  <a:lnTo>
                    <a:pt x="587081" y="183142"/>
                  </a:lnTo>
                  <a:lnTo>
                    <a:pt x="592837" y="180273"/>
                  </a:lnTo>
                  <a:lnTo>
                    <a:pt x="598594" y="177418"/>
                  </a:lnTo>
                  <a:lnTo>
                    <a:pt x="604351" y="174562"/>
                  </a:lnTo>
                  <a:lnTo>
                    <a:pt x="610108" y="171690"/>
                  </a:lnTo>
                  <a:lnTo>
                    <a:pt x="615864" y="168790"/>
                  </a:lnTo>
                  <a:lnTo>
                    <a:pt x="621621" y="165848"/>
                  </a:lnTo>
                  <a:lnTo>
                    <a:pt x="627378" y="162853"/>
                  </a:lnTo>
                  <a:lnTo>
                    <a:pt x="633135" y="159795"/>
                  </a:lnTo>
                  <a:lnTo>
                    <a:pt x="638892" y="156666"/>
                  </a:lnTo>
                  <a:lnTo>
                    <a:pt x="644648" y="153461"/>
                  </a:lnTo>
                  <a:lnTo>
                    <a:pt x="650405" y="150175"/>
                  </a:lnTo>
                  <a:lnTo>
                    <a:pt x="656162" y="146808"/>
                  </a:lnTo>
                  <a:lnTo>
                    <a:pt x="661919" y="143358"/>
                  </a:lnTo>
                  <a:lnTo>
                    <a:pt x="667676" y="139827"/>
                  </a:lnTo>
                  <a:lnTo>
                    <a:pt x="673432" y="136216"/>
                  </a:lnTo>
                  <a:lnTo>
                    <a:pt x="679189" y="132530"/>
                  </a:lnTo>
                  <a:lnTo>
                    <a:pt x="684946" y="128771"/>
                  </a:lnTo>
                  <a:lnTo>
                    <a:pt x="690703" y="124945"/>
                  </a:lnTo>
                  <a:lnTo>
                    <a:pt x="696459" y="121055"/>
                  </a:lnTo>
                  <a:lnTo>
                    <a:pt x="702216" y="117106"/>
                  </a:lnTo>
                  <a:lnTo>
                    <a:pt x="707973" y="113103"/>
                  </a:lnTo>
                  <a:lnTo>
                    <a:pt x="713730" y="109050"/>
                  </a:lnTo>
                  <a:lnTo>
                    <a:pt x="719487" y="104953"/>
                  </a:lnTo>
                  <a:lnTo>
                    <a:pt x="725243" y="100813"/>
                  </a:lnTo>
                  <a:lnTo>
                    <a:pt x="731000" y="96637"/>
                  </a:lnTo>
                  <a:lnTo>
                    <a:pt x="736757" y="92426"/>
                  </a:lnTo>
                  <a:lnTo>
                    <a:pt x="742514" y="88185"/>
                  </a:lnTo>
                  <a:lnTo>
                    <a:pt x="748270" y="83916"/>
                  </a:lnTo>
                  <a:lnTo>
                    <a:pt x="754027" y="79622"/>
                  </a:lnTo>
                  <a:lnTo>
                    <a:pt x="759784" y="75305"/>
                  </a:lnTo>
                  <a:lnTo>
                    <a:pt x="765541" y="70969"/>
                  </a:lnTo>
                  <a:lnTo>
                    <a:pt x="771298" y="66614"/>
                  </a:lnTo>
                  <a:lnTo>
                    <a:pt x="777054" y="62243"/>
                  </a:lnTo>
                  <a:lnTo>
                    <a:pt x="782811" y="57857"/>
                  </a:lnTo>
                  <a:lnTo>
                    <a:pt x="788568" y="53458"/>
                  </a:lnTo>
                  <a:lnTo>
                    <a:pt x="794325" y="49046"/>
                  </a:lnTo>
                  <a:lnTo>
                    <a:pt x="800082" y="44624"/>
                  </a:lnTo>
                  <a:lnTo>
                    <a:pt x="805838" y="40193"/>
                  </a:lnTo>
                  <a:lnTo>
                    <a:pt x="811595" y="35752"/>
                  </a:lnTo>
                  <a:lnTo>
                    <a:pt x="817352" y="31304"/>
                  </a:lnTo>
                  <a:lnTo>
                    <a:pt x="823109" y="26848"/>
                  </a:lnTo>
                  <a:lnTo>
                    <a:pt x="828865" y="22386"/>
                  </a:lnTo>
                  <a:lnTo>
                    <a:pt x="834622" y="17918"/>
                  </a:lnTo>
                  <a:lnTo>
                    <a:pt x="840379" y="13445"/>
                  </a:lnTo>
                  <a:lnTo>
                    <a:pt x="846136" y="8968"/>
                  </a:lnTo>
                  <a:lnTo>
                    <a:pt x="851893" y="4485"/>
                  </a:lnTo>
                  <a:lnTo>
                    <a:pt x="857649" y="0"/>
                  </a:lnTo>
                  <a:lnTo>
                    <a:pt x="857649" y="0"/>
                  </a:lnTo>
                </a:path>
              </a:pathLst>
            </a:custGeom>
            <a:ln w="13550" cap="flat">
              <a:solidFill>
                <a:srgbClr val="D2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7329612" y="2732744"/>
              <a:ext cx="70034" cy="7003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7362410" y="2725245"/>
              <a:ext cx="85031" cy="8503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7390981" y="2713518"/>
              <a:ext cx="108486" cy="108486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7432280" y="2714521"/>
              <a:ext cx="106481" cy="10648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7478542" y="2720485"/>
              <a:ext cx="94553" cy="9455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7519740" y="2721385"/>
              <a:ext cx="92752" cy="9275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7560818" y="2722166"/>
              <a:ext cx="91191" cy="9119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7603776" y="2724826"/>
              <a:ext cx="85870" cy="8587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7656253" y="2737006"/>
              <a:ext cx="61511" cy="6151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7719431" y="2759887"/>
              <a:ext cx="15748" cy="1574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7830353" y="2749916"/>
              <a:ext cx="35691" cy="3569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8232361" y="2748949"/>
              <a:ext cx="37624" cy="3762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8253945" y="2730235"/>
              <a:ext cx="75052" cy="7505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8299436" y="2735430"/>
              <a:ext cx="64663" cy="6466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8346255" y="2741951"/>
              <a:ext cx="51620" cy="5162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8397703" y="2753102"/>
              <a:ext cx="29319" cy="2931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8419616" y="2734717"/>
              <a:ext cx="66088" cy="6608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8457173" y="2731976"/>
              <a:ext cx="71569" cy="7156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8491831" y="2726337"/>
              <a:ext cx="82849" cy="8284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8528524" y="2722732"/>
              <a:ext cx="90058" cy="9005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8565163" y="2585862"/>
              <a:ext cx="97374" cy="9737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8607772" y="2501221"/>
              <a:ext cx="92752" cy="9275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8639138" y="2426157"/>
              <a:ext cx="110615" cy="11061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8680541" y="2391063"/>
              <a:ext cx="108403" cy="10840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8726545" y="2348004"/>
              <a:ext cx="96990" cy="9699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8777307" y="2353568"/>
              <a:ext cx="76062" cy="7606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8818822" y="2349128"/>
              <a:ext cx="73627" cy="73627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8848902" y="2291644"/>
              <a:ext cx="94061" cy="9406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7960456" y="384404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7960456" y="373310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7960456" y="362178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7960456" y="350630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7960456" y="340048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7960456" y="329467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7960456" y="317919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7960456" y="306786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8531593" y="3067819"/>
              <a:ext cx="660813" cy="776222"/>
            </a:xfrm>
            <a:custGeom>
              <a:avLst/>
              <a:pathLst>
                <a:path w="660813" h="776222">
                  <a:moveTo>
                    <a:pt x="0" y="776222"/>
                  </a:moveTo>
                  <a:lnTo>
                    <a:pt x="4540" y="771423"/>
                  </a:lnTo>
                  <a:lnTo>
                    <a:pt x="10297" y="765333"/>
                  </a:lnTo>
                  <a:lnTo>
                    <a:pt x="16054" y="759238"/>
                  </a:lnTo>
                  <a:lnTo>
                    <a:pt x="21810" y="753138"/>
                  </a:lnTo>
                  <a:lnTo>
                    <a:pt x="27567" y="747032"/>
                  </a:lnTo>
                  <a:lnTo>
                    <a:pt x="33324" y="740919"/>
                  </a:lnTo>
                  <a:lnTo>
                    <a:pt x="39081" y="734801"/>
                  </a:lnTo>
                  <a:lnTo>
                    <a:pt x="44838" y="728675"/>
                  </a:lnTo>
                  <a:lnTo>
                    <a:pt x="50594" y="722543"/>
                  </a:lnTo>
                  <a:lnTo>
                    <a:pt x="56351" y="716403"/>
                  </a:lnTo>
                  <a:lnTo>
                    <a:pt x="62108" y="710256"/>
                  </a:lnTo>
                  <a:lnTo>
                    <a:pt x="67865" y="704101"/>
                  </a:lnTo>
                  <a:lnTo>
                    <a:pt x="73621" y="697937"/>
                  </a:lnTo>
                  <a:lnTo>
                    <a:pt x="79378" y="691764"/>
                  </a:lnTo>
                  <a:lnTo>
                    <a:pt x="85135" y="685582"/>
                  </a:lnTo>
                  <a:lnTo>
                    <a:pt x="90892" y="679389"/>
                  </a:lnTo>
                  <a:lnTo>
                    <a:pt x="96649" y="673187"/>
                  </a:lnTo>
                  <a:lnTo>
                    <a:pt x="102405" y="666973"/>
                  </a:lnTo>
                  <a:lnTo>
                    <a:pt x="108162" y="660748"/>
                  </a:lnTo>
                  <a:lnTo>
                    <a:pt x="113919" y="654510"/>
                  </a:lnTo>
                  <a:lnTo>
                    <a:pt x="119676" y="648259"/>
                  </a:lnTo>
                  <a:lnTo>
                    <a:pt x="125433" y="641995"/>
                  </a:lnTo>
                  <a:lnTo>
                    <a:pt x="131189" y="635717"/>
                  </a:lnTo>
                  <a:lnTo>
                    <a:pt x="136946" y="629423"/>
                  </a:lnTo>
                  <a:lnTo>
                    <a:pt x="142703" y="623113"/>
                  </a:lnTo>
                  <a:lnTo>
                    <a:pt x="148460" y="616787"/>
                  </a:lnTo>
                  <a:lnTo>
                    <a:pt x="154216" y="610443"/>
                  </a:lnTo>
                  <a:lnTo>
                    <a:pt x="159973" y="604079"/>
                  </a:lnTo>
                  <a:lnTo>
                    <a:pt x="165730" y="597697"/>
                  </a:lnTo>
                  <a:lnTo>
                    <a:pt x="171487" y="591293"/>
                  </a:lnTo>
                  <a:lnTo>
                    <a:pt x="177244" y="584867"/>
                  </a:lnTo>
                  <a:lnTo>
                    <a:pt x="183000" y="578418"/>
                  </a:lnTo>
                  <a:lnTo>
                    <a:pt x="188757" y="571945"/>
                  </a:lnTo>
                  <a:lnTo>
                    <a:pt x="194514" y="565447"/>
                  </a:lnTo>
                  <a:lnTo>
                    <a:pt x="200271" y="558922"/>
                  </a:lnTo>
                  <a:lnTo>
                    <a:pt x="206027" y="552369"/>
                  </a:lnTo>
                  <a:lnTo>
                    <a:pt x="211784" y="545788"/>
                  </a:lnTo>
                  <a:lnTo>
                    <a:pt x="217541" y="539176"/>
                  </a:lnTo>
                  <a:lnTo>
                    <a:pt x="223298" y="532533"/>
                  </a:lnTo>
                  <a:lnTo>
                    <a:pt x="229055" y="525857"/>
                  </a:lnTo>
                  <a:lnTo>
                    <a:pt x="234811" y="519149"/>
                  </a:lnTo>
                  <a:lnTo>
                    <a:pt x="240568" y="512406"/>
                  </a:lnTo>
                  <a:lnTo>
                    <a:pt x="246325" y="505629"/>
                  </a:lnTo>
                  <a:lnTo>
                    <a:pt x="252082" y="498818"/>
                  </a:lnTo>
                  <a:lnTo>
                    <a:pt x="257839" y="491972"/>
                  </a:lnTo>
                  <a:lnTo>
                    <a:pt x="263595" y="485092"/>
                  </a:lnTo>
                  <a:lnTo>
                    <a:pt x="269352" y="478180"/>
                  </a:lnTo>
                  <a:lnTo>
                    <a:pt x="275109" y="471236"/>
                  </a:lnTo>
                  <a:lnTo>
                    <a:pt x="280866" y="464263"/>
                  </a:lnTo>
                  <a:lnTo>
                    <a:pt x="286622" y="457264"/>
                  </a:lnTo>
                  <a:lnTo>
                    <a:pt x="292379" y="450245"/>
                  </a:lnTo>
                  <a:lnTo>
                    <a:pt x="298136" y="443210"/>
                  </a:lnTo>
                  <a:lnTo>
                    <a:pt x="303893" y="436167"/>
                  </a:lnTo>
                  <a:lnTo>
                    <a:pt x="309650" y="429125"/>
                  </a:lnTo>
                  <a:lnTo>
                    <a:pt x="315406" y="422094"/>
                  </a:lnTo>
                  <a:lnTo>
                    <a:pt x="321163" y="415090"/>
                  </a:lnTo>
                  <a:lnTo>
                    <a:pt x="326920" y="408127"/>
                  </a:lnTo>
                  <a:lnTo>
                    <a:pt x="332677" y="401226"/>
                  </a:lnTo>
                  <a:lnTo>
                    <a:pt x="338434" y="394407"/>
                  </a:lnTo>
                  <a:lnTo>
                    <a:pt x="344190" y="387696"/>
                  </a:lnTo>
                  <a:lnTo>
                    <a:pt x="349947" y="381121"/>
                  </a:lnTo>
                  <a:lnTo>
                    <a:pt x="355704" y="374707"/>
                  </a:lnTo>
                  <a:lnTo>
                    <a:pt x="361461" y="368481"/>
                  </a:lnTo>
                  <a:lnTo>
                    <a:pt x="367217" y="362463"/>
                  </a:lnTo>
                  <a:lnTo>
                    <a:pt x="372974" y="356664"/>
                  </a:lnTo>
                  <a:lnTo>
                    <a:pt x="378731" y="351082"/>
                  </a:lnTo>
                  <a:lnTo>
                    <a:pt x="384488" y="345696"/>
                  </a:lnTo>
                  <a:lnTo>
                    <a:pt x="390245" y="340466"/>
                  </a:lnTo>
                  <a:lnTo>
                    <a:pt x="396001" y="335332"/>
                  </a:lnTo>
                  <a:lnTo>
                    <a:pt x="401758" y="330219"/>
                  </a:lnTo>
                  <a:lnTo>
                    <a:pt x="407515" y="325046"/>
                  </a:lnTo>
                  <a:lnTo>
                    <a:pt x="413272" y="319735"/>
                  </a:lnTo>
                  <a:lnTo>
                    <a:pt x="419028" y="314219"/>
                  </a:lnTo>
                  <a:lnTo>
                    <a:pt x="424785" y="308449"/>
                  </a:lnTo>
                  <a:lnTo>
                    <a:pt x="430542" y="302395"/>
                  </a:lnTo>
                  <a:lnTo>
                    <a:pt x="436299" y="296050"/>
                  </a:lnTo>
                  <a:lnTo>
                    <a:pt x="442056" y="289419"/>
                  </a:lnTo>
                  <a:lnTo>
                    <a:pt x="447812" y="282522"/>
                  </a:lnTo>
                  <a:lnTo>
                    <a:pt x="453569" y="275383"/>
                  </a:lnTo>
                  <a:lnTo>
                    <a:pt x="459326" y="268030"/>
                  </a:lnTo>
                  <a:lnTo>
                    <a:pt x="465083" y="260492"/>
                  </a:lnTo>
                  <a:lnTo>
                    <a:pt x="470840" y="252795"/>
                  </a:lnTo>
                  <a:lnTo>
                    <a:pt x="476596" y="244963"/>
                  </a:lnTo>
                  <a:lnTo>
                    <a:pt x="482353" y="237017"/>
                  </a:lnTo>
                  <a:lnTo>
                    <a:pt x="488110" y="228974"/>
                  </a:lnTo>
                  <a:lnTo>
                    <a:pt x="493867" y="220850"/>
                  </a:lnTo>
                  <a:lnTo>
                    <a:pt x="499623" y="212657"/>
                  </a:lnTo>
                  <a:lnTo>
                    <a:pt x="505380" y="204406"/>
                  </a:lnTo>
                  <a:lnTo>
                    <a:pt x="511137" y="196105"/>
                  </a:lnTo>
                  <a:lnTo>
                    <a:pt x="516894" y="187762"/>
                  </a:lnTo>
                  <a:lnTo>
                    <a:pt x="522651" y="179382"/>
                  </a:lnTo>
                  <a:lnTo>
                    <a:pt x="528407" y="170971"/>
                  </a:lnTo>
                  <a:lnTo>
                    <a:pt x="534164" y="162533"/>
                  </a:lnTo>
                  <a:lnTo>
                    <a:pt x="539921" y="154071"/>
                  </a:lnTo>
                  <a:lnTo>
                    <a:pt x="545678" y="145589"/>
                  </a:lnTo>
                  <a:lnTo>
                    <a:pt x="551434" y="137088"/>
                  </a:lnTo>
                  <a:lnTo>
                    <a:pt x="557191" y="128571"/>
                  </a:lnTo>
                  <a:lnTo>
                    <a:pt x="562948" y="120040"/>
                  </a:lnTo>
                  <a:lnTo>
                    <a:pt x="568705" y="111496"/>
                  </a:lnTo>
                  <a:lnTo>
                    <a:pt x="574462" y="102940"/>
                  </a:lnTo>
                  <a:lnTo>
                    <a:pt x="580218" y="94374"/>
                  </a:lnTo>
                  <a:lnTo>
                    <a:pt x="585975" y="85798"/>
                  </a:lnTo>
                  <a:lnTo>
                    <a:pt x="591732" y="77214"/>
                  </a:lnTo>
                  <a:lnTo>
                    <a:pt x="597489" y="68622"/>
                  </a:lnTo>
                  <a:lnTo>
                    <a:pt x="603246" y="60023"/>
                  </a:lnTo>
                  <a:lnTo>
                    <a:pt x="609002" y="51418"/>
                  </a:lnTo>
                  <a:lnTo>
                    <a:pt x="614759" y="42806"/>
                  </a:lnTo>
                  <a:lnTo>
                    <a:pt x="620516" y="34188"/>
                  </a:lnTo>
                  <a:lnTo>
                    <a:pt x="626273" y="25565"/>
                  </a:lnTo>
                  <a:lnTo>
                    <a:pt x="632029" y="16937"/>
                  </a:lnTo>
                  <a:lnTo>
                    <a:pt x="637786" y="8304"/>
                  </a:lnTo>
                  <a:lnTo>
                    <a:pt x="643322" y="0"/>
                  </a:lnTo>
                  <a:lnTo>
                    <a:pt x="660813" y="0"/>
                  </a:lnTo>
                  <a:lnTo>
                    <a:pt x="660813" y="164732"/>
                  </a:lnTo>
                  <a:lnTo>
                    <a:pt x="655057" y="170715"/>
                  </a:lnTo>
                  <a:lnTo>
                    <a:pt x="649300" y="176693"/>
                  </a:lnTo>
                  <a:lnTo>
                    <a:pt x="643543" y="182664"/>
                  </a:lnTo>
                  <a:lnTo>
                    <a:pt x="637786" y="188627"/>
                  </a:lnTo>
                  <a:lnTo>
                    <a:pt x="632029" y="194581"/>
                  </a:lnTo>
                  <a:lnTo>
                    <a:pt x="626273" y="200522"/>
                  </a:lnTo>
                  <a:lnTo>
                    <a:pt x="620516" y="206450"/>
                  </a:lnTo>
                  <a:lnTo>
                    <a:pt x="614759" y="212362"/>
                  </a:lnTo>
                  <a:lnTo>
                    <a:pt x="609002" y="218255"/>
                  </a:lnTo>
                  <a:lnTo>
                    <a:pt x="603246" y="224125"/>
                  </a:lnTo>
                  <a:lnTo>
                    <a:pt x="597489" y="229968"/>
                  </a:lnTo>
                  <a:lnTo>
                    <a:pt x="591732" y="235780"/>
                  </a:lnTo>
                  <a:lnTo>
                    <a:pt x="585975" y="241555"/>
                  </a:lnTo>
                  <a:lnTo>
                    <a:pt x="580218" y="247287"/>
                  </a:lnTo>
                  <a:lnTo>
                    <a:pt x="574462" y="252969"/>
                  </a:lnTo>
                  <a:lnTo>
                    <a:pt x="568705" y="258594"/>
                  </a:lnTo>
                  <a:lnTo>
                    <a:pt x="562948" y="264151"/>
                  </a:lnTo>
                  <a:lnTo>
                    <a:pt x="557191" y="269631"/>
                  </a:lnTo>
                  <a:lnTo>
                    <a:pt x="551434" y="275023"/>
                  </a:lnTo>
                  <a:lnTo>
                    <a:pt x="545678" y="280317"/>
                  </a:lnTo>
                  <a:lnTo>
                    <a:pt x="539921" y="285499"/>
                  </a:lnTo>
                  <a:lnTo>
                    <a:pt x="534164" y="290559"/>
                  </a:lnTo>
                  <a:lnTo>
                    <a:pt x="528407" y="295487"/>
                  </a:lnTo>
                  <a:lnTo>
                    <a:pt x="522651" y="300274"/>
                  </a:lnTo>
                  <a:lnTo>
                    <a:pt x="516894" y="304915"/>
                  </a:lnTo>
                  <a:lnTo>
                    <a:pt x="511137" y="309410"/>
                  </a:lnTo>
                  <a:lnTo>
                    <a:pt x="505380" y="313764"/>
                  </a:lnTo>
                  <a:lnTo>
                    <a:pt x="499623" y="317988"/>
                  </a:lnTo>
                  <a:lnTo>
                    <a:pt x="493867" y="322101"/>
                  </a:lnTo>
                  <a:lnTo>
                    <a:pt x="488110" y="326131"/>
                  </a:lnTo>
                  <a:lnTo>
                    <a:pt x="482353" y="330108"/>
                  </a:lnTo>
                  <a:lnTo>
                    <a:pt x="476596" y="334069"/>
                  </a:lnTo>
                  <a:lnTo>
                    <a:pt x="470840" y="338054"/>
                  </a:lnTo>
                  <a:lnTo>
                    <a:pt x="465083" y="342101"/>
                  </a:lnTo>
                  <a:lnTo>
                    <a:pt x="459326" y="346246"/>
                  </a:lnTo>
                  <a:lnTo>
                    <a:pt x="453569" y="350519"/>
                  </a:lnTo>
                  <a:lnTo>
                    <a:pt x="447812" y="354945"/>
                  </a:lnTo>
                  <a:lnTo>
                    <a:pt x="442056" y="359540"/>
                  </a:lnTo>
                  <a:lnTo>
                    <a:pt x="436299" y="364315"/>
                  </a:lnTo>
                  <a:lnTo>
                    <a:pt x="430542" y="369272"/>
                  </a:lnTo>
                  <a:lnTo>
                    <a:pt x="424785" y="374411"/>
                  </a:lnTo>
                  <a:lnTo>
                    <a:pt x="419028" y="379724"/>
                  </a:lnTo>
                  <a:lnTo>
                    <a:pt x="413272" y="385204"/>
                  </a:lnTo>
                  <a:lnTo>
                    <a:pt x="407515" y="390840"/>
                  </a:lnTo>
                  <a:lnTo>
                    <a:pt x="401758" y="396621"/>
                  </a:lnTo>
                  <a:lnTo>
                    <a:pt x="396001" y="402537"/>
                  </a:lnTo>
                  <a:lnTo>
                    <a:pt x="390245" y="408577"/>
                  </a:lnTo>
                  <a:lnTo>
                    <a:pt x="384488" y="414731"/>
                  </a:lnTo>
                  <a:lnTo>
                    <a:pt x="378731" y="420992"/>
                  </a:lnTo>
                  <a:lnTo>
                    <a:pt x="372974" y="427352"/>
                  </a:lnTo>
                  <a:lnTo>
                    <a:pt x="367217" y="433803"/>
                  </a:lnTo>
                  <a:lnTo>
                    <a:pt x="361461" y="440342"/>
                  </a:lnTo>
                  <a:lnTo>
                    <a:pt x="355704" y="446964"/>
                  </a:lnTo>
                  <a:lnTo>
                    <a:pt x="349947" y="453664"/>
                  </a:lnTo>
                  <a:lnTo>
                    <a:pt x="344190" y="460440"/>
                  </a:lnTo>
                  <a:lnTo>
                    <a:pt x="338434" y="467289"/>
                  </a:lnTo>
                  <a:lnTo>
                    <a:pt x="332677" y="474209"/>
                  </a:lnTo>
                  <a:lnTo>
                    <a:pt x="326920" y="481198"/>
                  </a:lnTo>
                  <a:lnTo>
                    <a:pt x="321163" y="488255"/>
                  </a:lnTo>
                  <a:lnTo>
                    <a:pt x="315406" y="495378"/>
                  </a:lnTo>
                  <a:lnTo>
                    <a:pt x="309650" y="502565"/>
                  </a:lnTo>
                  <a:lnTo>
                    <a:pt x="303893" y="509816"/>
                  </a:lnTo>
                  <a:lnTo>
                    <a:pt x="298136" y="517130"/>
                  </a:lnTo>
                  <a:lnTo>
                    <a:pt x="292379" y="524504"/>
                  </a:lnTo>
                  <a:lnTo>
                    <a:pt x="286622" y="531939"/>
                  </a:lnTo>
                  <a:lnTo>
                    <a:pt x="280866" y="539431"/>
                  </a:lnTo>
                  <a:lnTo>
                    <a:pt x="275109" y="546980"/>
                  </a:lnTo>
                  <a:lnTo>
                    <a:pt x="269352" y="554585"/>
                  </a:lnTo>
                  <a:lnTo>
                    <a:pt x="263595" y="562242"/>
                  </a:lnTo>
                  <a:lnTo>
                    <a:pt x="257839" y="569951"/>
                  </a:lnTo>
                  <a:lnTo>
                    <a:pt x="252082" y="577711"/>
                  </a:lnTo>
                  <a:lnTo>
                    <a:pt x="246325" y="585517"/>
                  </a:lnTo>
                  <a:lnTo>
                    <a:pt x="240568" y="593370"/>
                  </a:lnTo>
                  <a:lnTo>
                    <a:pt x="234811" y="601267"/>
                  </a:lnTo>
                  <a:lnTo>
                    <a:pt x="229055" y="609207"/>
                  </a:lnTo>
                  <a:lnTo>
                    <a:pt x="223298" y="617186"/>
                  </a:lnTo>
                  <a:lnTo>
                    <a:pt x="217541" y="625204"/>
                  </a:lnTo>
                  <a:lnTo>
                    <a:pt x="211784" y="633257"/>
                  </a:lnTo>
                  <a:lnTo>
                    <a:pt x="206027" y="641346"/>
                  </a:lnTo>
                  <a:lnTo>
                    <a:pt x="200271" y="649467"/>
                  </a:lnTo>
                  <a:lnTo>
                    <a:pt x="194514" y="657620"/>
                  </a:lnTo>
                  <a:lnTo>
                    <a:pt x="188757" y="665801"/>
                  </a:lnTo>
                  <a:lnTo>
                    <a:pt x="183000" y="674011"/>
                  </a:lnTo>
                  <a:lnTo>
                    <a:pt x="177244" y="682247"/>
                  </a:lnTo>
                  <a:lnTo>
                    <a:pt x="171487" y="690508"/>
                  </a:lnTo>
                  <a:lnTo>
                    <a:pt x="165730" y="698792"/>
                  </a:lnTo>
                  <a:lnTo>
                    <a:pt x="159973" y="707098"/>
                  </a:lnTo>
                  <a:lnTo>
                    <a:pt x="154216" y="715425"/>
                  </a:lnTo>
                  <a:lnTo>
                    <a:pt x="148460" y="723772"/>
                  </a:lnTo>
                  <a:lnTo>
                    <a:pt x="142703" y="732138"/>
                  </a:lnTo>
                  <a:lnTo>
                    <a:pt x="136946" y="740521"/>
                  </a:lnTo>
                  <a:lnTo>
                    <a:pt x="131189" y="748921"/>
                  </a:lnTo>
                  <a:lnTo>
                    <a:pt x="125433" y="757337"/>
                  </a:lnTo>
                  <a:lnTo>
                    <a:pt x="119676" y="765767"/>
                  </a:lnTo>
                  <a:lnTo>
                    <a:pt x="113919" y="774212"/>
                  </a:lnTo>
                  <a:lnTo>
                    <a:pt x="112551" y="776222"/>
                  </a:lnTo>
                  <a:close/>
                </a:path>
              </a:pathLst>
            </a:custGeom>
            <a:solidFill>
              <a:srgbClr val="00DCA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8531593" y="3067819"/>
              <a:ext cx="643322" cy="776222"/>
            </a:xfrm>
            <a:custGeom>
              <a:avLst/>
              <a:pathLst>
                <a:path w="643322" h="776222">
                  <a:moveTo>
                    <a:pt x="0" y="776222"/>
                  </a:moveTo>
                  <a:lnTo>
                    <a:pt x="4540" y="771423"/>
                  </a:lnTo>
                  <a:lnTo>
                    <a:pt x="10297" y="765333"/>
                  </a:lnTo>
                  <a:lnTo>
                    <a:pt x="16054" y="759238"/>
                  </a:lnTo>
                  <a:lnTo>
                    <a:pt x="21810" y="753138"/>
                  </a:lnTo>
                  <a:lnTo>
                    <a:pt x="27567" y="747032"/>
                  </a:lnTo>
                  <a:lnTo>
                    <a:pt x="33324" y="740919"/>
                  </a:lnTo>
                  <a:lnTo>
                    <a:pt x="39081" y="734801"/>
                  </a:lnTo>
                  <a:lnTo>
                    <a:pt x="44838" y="728675"/>
                  </a:lnTo>
                  <a:lnTo>
                    <a:pt x="50594" y="722543"/>
                  </a:lnTo>
                  <a:lnTo>
                    <a:pt x="56351" y="716403"/>
                  </a:lnTo>
                  <a:lnTo>
                    <a:pt x="62108" y="710256"/>
                  </a:lnTo>
                  <a:lnTo>
                    <a:pt x="67865" y="704101"/>
                  </a:lnTo>
                  <a:lnTo>
                    <a:pt x="73621" y="697937"/>
                  </a:lnTo>
                  <a:lnTo>
                    <a:pt x="79378" y="691764"/>
                  </a:lnTo>
                  <a:lnTo>
                    <a:pt x="85135" y="685582"/>
                  </a:lnTo>
                  <a:lnTo>
                    <a:pt x="90892" y="679389"/>
                  </a:lnTo>
                  <a:lnTo>
                    <a:pt x="96649" y="673187"/>
                  </a:lnTo>
                  <a:lnTo>
                    <a:pt x="102405" y="666973"/>
                  </a:lnTo>
                  <a:lnTo>
                    <a:pt x="108162" y="660748"/>
                  </a:lnTo>
                  <a:lnTo>
                    <a:pt x="113919" y="654510"/>
                  </a:lnTo>
                  <a:lnTo>
                    <a:pt x="119676" y="648259"/>
                  </a:lnTo>
                  <a:lnTo>
                    <a:pt x="125433" y="641995"/>
                  </a:lnTo>
                  <a:lnTo>
                    <a:pt x="131189" y="635717"/>
                  </a:lnTo>
                  <a:lnTo>
                    <a:pt x="136946" y="629423"/>
                  </a:lnTo>
                  <a:lnTo>
                    <a:pt x="142703" y="623113"/>
                  </a:lnTo>
                  <a:lnTo>
                    <a:pt x="148460" y="616787"/>
                  </a:lnTo>
                  <a:lnTo>
                    <a:pt x="154216" y="610443"/>
                  </a:lnTo>
                  <a:lnTo>
                    <a:pt x="159973" y="604079"/>
                  </a:lnTo>
                  <a:lnTo>
                    <a:pt x="165730" y="597697"/>
                  </a:lnTo>
                  <a:lnTo>
                    <a:pt x="171487" y="591293"/>
                  </a:lnTo>
                  <a:lnTo>
                    <a:pt x="177244" y="584867"/>
                  </a:lnTo>
                  <a:lnTo>
                    <a:pt x="183000" y="578418"/>
                  </a:lnTo>
                  <a:lnTo>
                    <a:pt x="188757" y="571945"/>
                  </a:lnTo>
                  <a:lnTo>
                    <a:pt x="194514" y="565447"/>
                  </a:lnTo>
                  <a:lnTo>
                    <a:pt x="200271" y="558922"/>
                  </a:lnTo>
                  <a:lnTo>
                    <a:pt x="206027" y="552369"/>
                  </a:lnTo>
                  <a:lnTo>
                    <a:pt x="211784" y="545788"/>
                  </a:lnTo>
                  <a:lnTo>
                    <a:pt x="217541" y="539176"/>
                  </a:lnTo>
                  <a:lnTo>
                    <a:pt x="223298" y="532533"/>
                  </a:lnTo>
                  <a:lnTo>
                    <a:pt x="229055" y="525857"/>
                  </a:lnTo>
                  <a:lnTo>
                    <a:pt x="234811" y="519149"/>
                  </a:lnTo>
                  <a:lnTo>
                    <a:pt x="240568" y="512406"/>
                  </a:lnTo>
                  <a:lnTo>
                    <a:pt x="246325" y="505629"/>
                  </a:lnTo>
                  <a:lnTo>
                    <a:pt x="252082" y="498818"/>
                  </a:lnTo>
                  <a:lnTo>
                    <a:pt x="257839" y="491972"/>
                  </a:lnTo>
                  <a:lnTo>
                    <a:pt x="263595" y="485092"/>
                  </a:lnTo>
                  <a:lnTo>
                    <a:pt x="269352" y="478180"/>
                  </a:lnTo>
                  <a:lnTo>
                    <a:pt x="275109" y="471236"/>
                  </a:lnTo>
                  <a:lnTo>
                    <a:pt x="280866" y="464263"/>
                  </a:lnTo>
                  <a:lnTo>
                    <a:pt x="286622" y="457264"/>
                  </a:lnTo>
                  <a:lnTo>
                    <a:pt x="292379" y="450245"/>
                  </a:lnTo>
                  <a:lnTo>
                    <a:pt x="298136" y="443210"/>
                  </a:lnTo>
                  <a:lnTo>
                    <a:pt x="303893" y="436167"/>
                  </a:lnTo>
                  <a:lnTo>
                    <a:pt x="309650" y="429125"/>
                  </a:lnTo>
                  <a:lnTo>
                    <a:pt x="315406" y="422094"/>
                  </a:lnTo>
                  <a:lnTo>
                    <a:pt x="321163" y="415090"/>
                  </a:lnTo>
                  <a:lnTo>
                    <a:pt x="326920" y="408127"/>
                  </a:lnTo>
                  <a:lnTo>
                    <a:pt x="332677" y="401226"/>
                  </a:lnTo>
                  <a:lnTo>
                    <a:pt x="338434" y="394407"/>
                  </a:lnTo>
                  <a:lnTo>
                    <a:pt x="344190" y="387696"/>
                  </a:lnTo>
                  <a:lnTo>
                    <a:pt x="349947" y="381121"/>
                  </a:lnTo>
                  <a:lnTo>
                    <a:pt x="355704" y="374707"/>
                  </a:lnTo>
                  <a:lnTo>
                    <a:pt x="361461" y="368481"/>
                  </a:lnTo>
                  <a:lnTo>
                    <a:pt x="367217" y="362463"/>
                  </a:lnTo>
                  <a:lnTo>
                    <a:pt x="372974" y="356664"/>
                  </a:lnTo>
                  <a:lnTo>
                    <a:pt x="378731" y="351082"/>
                  </a:lnTo>
                  <a:lnTo>
                    <a:pt x="384488" y="345696"/>
                  </a:lnTo>
                  <a:lnTo>
                    <a:pt x="390245" y="340466"/>
                  </a:lnTo>
                  <a:lnTo>
                    <a:pt x="396001" y="335332"/>
                  </a:lnTo>
                  <a:lnTo>
                    <a:pt x="401758" y="330219"/>
                  </a:lnTo>
                  <a:lnTo>
                    <a:pt x="407515" y="325046"/>
                  </a:lnTo>
                  <a:lnTo>
                    <a:pt x="413272" y="319735"/>
                  </a:lnTo>
                  <a:lnTo>
                    <a:pt x="419028" y="314219"/>
                  </a:lnTo>
                  <a:lnTo>
                    <a:pt x="424785" y="308449"/>
                  </a:lnTo>
                  <a:lnTo>
                    <a:pt x="430542" y="302395"/>
                  </a:lnTo>
                  <a:lnTo>
                    <a:pt x="436299" y="296050"/>
                  </a:lnTo>
                  <a:lnTo>
                    <a:pt x="442056" y="289419"/>
                  </a:lnTo>
                  <a:lnTo>
                    <a:pt x="447812" y="282522"/>
                  </a:lnTo>
                  <a:lnTo>
                    <a:pt x="453569" y="275383"/>
                  </a:lnTo>
                  <a:lnTo>
                    <a:pt x="459326" y="268030"/>
                  </a:lnTo>
                  <a:lnTo>
                    <a:pt x="465083" y="260492"/>
                  </a:lnTo>
                  <a:lnTo>
                    <a:pt x="470840" y="252795"/>
                  </a:lnTo>
                  <a:lnTo>
                    <a:pt x="476596" y="244963"/>
                  </a:lnTo>
                  <a:lnTo>
                    <a:pt x="482353" y="237017"/>
                  </a:lnTo>
                  <a:lnTo>
                    <a:pt x="488110" y="228974"/>
                  </a:lnTo>
                  <a:lnTo>
                    <a:pt x="493867" y="220850"/>
                  </a:lnTo>
                  <a:lnTo>
                    <a:pt x="499623" y="212657"/>
                  </a:lnTo>
                  <a:lnTo>
                    <a:pt x="505380" y="204406"/>
                  </a:lnTo>
                  <a:lnTo>
                    <a:pt x="511137" y="196105"/>
                  </a:lnTo>
                  <a:lnTo>
                    <a:pt x="516894" y="187762"/>
                  </a:lnTo>
                  <a:lnTo>
                    <a:pt x="522651" y="179382"/>
                  </a:lnTo>
                  <a:lnTo>
                    <a:pt x="528407" y="170971"/>
                  </a:lnTo>
                  <a:lnTo>
                    <a:pt x="534164" y="162533"/>
                  </a:lnTo>
                  <a:lnTo>
                    <a:pt x="539921" y="154071"/>
                  </a:lnTo>
                  <a:lnTo>
                    <a:pt x="545678" y="145589"/>
                  </a:lnTo>
                  <a:lnTo>
                    <a:pt x="551434" y="137088"/>
                  </a:lnTo>
                  <a:lnTo>
                    <a:pt x="557191" y="128571"/>
                  </a:lnTo>
                  <a:lnTo>
                    <a:pt x="562948" y="120040"/>
                  </a:lnTo>
                  <a:lnTo>
                    <a:pt x="568705" y="111496"/>
                  </a:lnTo>
                  <a:lnTo>
                    <a:pt x="574462" y="102940"/>
                  </a:lnTo>
                  <a:lnTo>
                    <a:pt x="580218" y="94374"/>
                  </a:lnTo>
                  <a:lnTo>
                    <a:pt x="585975" y="85798"/>
                  </a:lnTo>
                  <a:lnTo>
                    <a:pt x="591732" y="77214"/>
                  </a:lnTo>
                  <a:lnTo>
                    <a:pt x="597489" y="68622"/>
                  </a:lnTo>
                  <a:lnTo>
                    <a:pt x="603246" y="60023"/>
                  </a:lnTo>
                  <a:lnTo>
                    <a:pt x="609002" y="51418"/>
                  </a:lnTo>
                  <a:lnTo>
                    <a:pt x="614759" y="42806"/>
                  </a:lnTo>
                  <a:lnTo>
                    <a:pt x="620516" y="34188"/>
                  </a:lnTo>
                  <a:lnTo>
                    <a:pt x="626273" y="25565"/>
                  </a:lnTo>
                  <a:lnTo>
                    <a:pt x="632029" y="16937"/>
                  </a:lnTo>
                  <a:lnTo>
                    <a:pt x="637786" y="8304"/>
                  </a:lnTo>
                  <a:lnTo>
                    <a:pt x="64332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8644145" y="3232551"/>
              <a:ext cx="548262" cy="611490"/>
            </a:xfrm>
            <a:custGeom>
              <a:avLst/>
              <a:pathLst>
                <a:path w="548262" h="611490">
                  <a:moveTo>
                    <a:pt x="548262" y="0"/>
                  </a:moveTo>
                  <a:lnTo>
                    <a:pt x="548262" y="0"/>
                  </a:lnTo>
                  <a:lnTo>
                    <a:pt x="542506" y="5983"/>
                  </a:lnTo>
                  <a:lnTo>
                    <a:pt x="536749" y="11961"/>
                  </a:lnTo>
                  <a:lnTo>
                    <a:pt x="530992" y="17932"/>
                  </a:lnTo>
                  <a:lnTo>
                    <a:pt x="525235" y="23895"/>
                  </a:lnTo>
                  <a:lnTo>
                    <a:pt x="519478" y="29849"/>
                  </a:lnTo>
                  <a:lnTo>
                    <a:pt x="513722" y="35790"/>
                  </a:lnTo>
                  <a:lnTo>
                    <a:pt x="507965" y="41718"/>
                  </a:lnTo>
                  <a:lnTo>
                    <a:pt x="502208" y="47630"/>
                  </a:lnTo>
                  <a:lnTo>
                    <a:pt x="496451" y="53523"/>
                  </a:lnTo>
                  <a:lnTo>
                    <a:pt x="490694" y="59393"/>
                  </a:lnTo>
                  <a:lnTo>
                    <a:pt x="484938" y="65236"/>
                  </a:lnTo>
                  <a:lnTo>
                    <a:pt x="479181" y="71048"/>
                  </a:lnTo>
                  <a:lnTo>
                    <a:pt x="473424" y="76823"/>
                  </a:lnTo>
                  <a:lnTo>
                    <a:pt x="467667" y="82555"/>
                  </a:lnTo>
                  <a:lnTo>
                    <a:pt x="461911" y="88237"/>
                  </a:lnTo>
                  <a:lnTo>
                    <a:pt x="456154" y="93861"/>
                  </a:lnTo>
                  <a:lnTo>
                    <a:pt x="450397" y="99419"/>
                  </a:lnTo>
                  <a:lnTo>
                    <a:pt x="444640" y="104899"/>
                  </a:lnTo>
                  <a:lnTo>
                    <a:pt x="438883" y="110291"/>
                  </a:lnTo>
                  <a:lnTo>
                    <a:pt x="433127" y="115585"/>
                  </a:lnTo>
                  <a:lnTo>
                    <a:pt x="427370" y="120767"/>
                  </a:lnTo>
                  <a:lnTo>
                    <a:pt x="421613" y="125827"/>
                  </a:lnTo>
                  <a:lnTo>
                    <a:pt x="415856" y="130755"/>
                  </a:lnTo>
                  <a:lnTo>
                    <a:pt x="410099" y="135542"/>
                  </a:lnTo>
                  <a:lnTo>
                    <a:pt x="404343" y="140183"/>
                  </a:lnTo>
                  <a:lnTo>
                    <a:pt x="398586" y="144678"/>
                  </a:lnTo>
                  <a:lnTo>
                    <a:pt x="392829" y="149032"/>
                  </a:lnTo>
                  <a:lnTo>
                    <a:pt x="387072" y="153256"/>
                  </a:lnTo>
                  <a:lnTo>
                    <a:pt x="381316" y="157369"/>
                  </a:lnTo>
                  <a:lnTo>
                    <a:pt x="375559" y="161399"/>
                  </a:lnTo>
                  <a:lnTo>
                    <a:pt x="369802" y="165376"/>
                  </a:lnTo>
                  <a:lnTo>
                    <a:pt x="364045" y="169337"/>
                  </a:lnTo>
                  <a:lnTo>
                    <a:pt x="358288" y="173322"/>
                  </a:lnTo>
                  <a:lnTo>
                    <a:pt x="352532" y="177369"/>
                  </a:lnTo>
                  <a:lnTo>
                    <a:pt x="346775" y="181514"/>
                  </a:lnTo>
                  <a:lnTo>
                    <a:pt x="341018" y="185787"/>
                  </a:lnTo>
                  <a:lnTo>
                    <a:pt x="335261" y="190213"/>
                  </a:lnTo>
                  <a:lnTo>
                    <a:pt x="329505" y="194808"/>
                  </a:lnTo>
                  <a:lnTo>
                    <a:pt x="323748" y="199583"/>
                  </a:lnTo>
                  <a:lnTo>
                    <a:pt x="317991" y="204540"/>
                  </a:lnTo>
                  <a:lnTo>
                    <a:pt x="312234" y="209679"/>
                  </a:lnTo>
                  <a:lnTo>
                    <a:pt x="306477" y="214992"/>
                  </a:lnTo>
                  <a:lnTo>
                    <a:pt x="300721" y="220472"/>
                  </a:lnTo>
                  <a:lnTo>
                    <a:pt x="294964" y="226108"/>
                  </a:lnTo>
                  <a:lnTo>
                    <a:pt x="289207" y="231889"/>
                  </a:lnTo>
                  <a:lnTo>
                    <a:pt x="283450" y="237805"/>
                  </a:lnTo>
                  <a:lnTo>
                    <a:pt x="277693" y="243845"/>
                  </a:lnTo>
                  <a:lnTo>
                    <a:pt x="271937" y="249999"/>
                  </a:lnTo>
                  <a:lnTo>
                    <a:pt x="266180" y="256260"/>
                  </a:lnTo>
                  <a:lnTo>
                    <a:pt x="260423" y="262619"/>
                  </a:lnTo>
                  <a:lnTo>
                    <a:pt x="254666" y="269071"/>
                  </a:lnTo>
                  <a:lnTo>
                    <a:pt x="248910" y="275610"/>
                  </a:lnTo>
                  <a:lnTo>
                    <a:pt x="243153" y="282232"/>
                  </a:lnTo>
                  <a:lnTo>
                    <a:pt x="237396" y="288932"/>
                  </a:lnTo>
                  <a:lnTo>
                    <a:pt x="231639" y="295708"/>
                  </a:lnTo>
                  <a:lnTo>
                    <a:pt x="225882" y="302557"/>
                  </a:lnTo>
                  <a:lnTo>
                    <a:pt x="220126" y="309477"/>
                  </a:lnTo>
                  <a:lnTo>
                    <a:pt x="214369" y="316466"/>
                  </a:lnTo>
                  <a:lnTo>
                    <a:pt x="208612" y="323523"/>
                  </a:lnTo>
                  <a:lnTo>
                    <a:pt x="202855" y="330645"/>
                  </a:lnTo>
                  <a:lnTo>
                    <a:pt x="197098" y="337833"/>
                  </a:lnTo>
                  <a:lnTo>
                    <a:pt x="191342" y="345084"/>
                  </a:lnTo>
                  <a:lnTo>
                    <a:pt x="185585" y="352398"/>
                  </a:lnTo>
                  <a:lnTo>
                    <a:pt x="179828" y="359772"/>
                  </a:lnTo>
                  <a:lnTo>
                    <a:pt x="174071" y="367207"/>
                  </a:lnTo>
                  <a:lnTo>
                    <a:pt x="168315" y="374699"/>
                  </a:lnTo>
                  <a:lnTo>
                    <a:pt x="162558" y="382248"/>
                  </a:lnTo>
                  <a:lnTo>
                    <a:pt x="156801" y="389852"/>
                  </a:lnTo>
                  <a:lnTo>
                    <a:pt x="151044" y="397510"/>
                  </a:lnTo>
                  <a:lnTo>
                    <a:pt x="145287" y="405219"/>
                  </a:lnTo>
                  <a:lnTo>
                    <a:pt x="139531" y="412978"/>
                  </a:lnTo>
                  <a:lnTo>
                    <a:pt x="133774" y="420785"/>
                  </a:lnTo>
                  <a:lnTo>
                    <a:pt x="128017" y="428638"/>
                  </a:lnTo>
                  <a:lnTo>
                    <a:pt x="122260" y="436535"/>
                  </a:lnTo>
                  <a:lnTo>
                    <a:pt x="116504" y="444475"/>
                  </a:lnTo>
                  <a:lnTo>
                    <a:pt x="110747" y="452454"/>
                  </a:lnTo>
                  <a:lnTo>
                    <a:pt x="104990" y="460471"/>
                  </a:lnTo>
                  <a:lnTo>
                    <a:pt x="99233" y="468525"/>
                  </a:lnTo>
                  <a:lnTo>
                    <a:pt x="93476" y="476614"/>
                  </a:lnTo>
                  <a:lnTo>
                    <a:pt x="87720" y="484735"/>
                  </a:lnTo>
                  <a:lnTo>
                    <a:pt x="81963" y="492888"/>
                  </a:lnTo>
                  <a:lnTo>
                    <a:pt x="76206" y="501069"/>
                  </a:lnTo>
                  <a:lnTo>
                    <a:pt x="70449" y="509279"/>
                  </a:lnTo>
                  <a:lnTo>
                    <a:pt x="64692" y="517515"/>
                  </a:lnTo>
                  <a:lnTo>
                    <a:pt x="58936" y="525775"/>
                  </a:lnTo>
                  <a:lnTo>
                    <a:pt x="53179" y="534060"/>
                  </a:lnTo>
                  <a:lnTo>
                    <a:pt x="47422" y="542366"/>
                  </a:lnTo>
                  <a:lnTo>
                    <a:pt x="41665" y="550693"/>
                  </a:lnTo>
                  <a:lnTo>
                    <a:pt x="35909" y="559040"/>
                  </a:lnTo>
                  <a:lnTo>
                    <a:pt x="30152" y="567406"/>
                  </a:lnTo>
                  <a:lnTo>
                    <a:pt x="24395" y="575789"/>
                  </a:lnTo>
                  <a:lnTo>
                    <a:pt x="18638" y="584189"/>
                  </a:lnTo>
                  <a:lnTo>
                    <a:pt x="12881" y="592605"/>
                  </a:lnTo>
                  <a:lnTo>
                    <a:pt x="7125" y="601035"/>
                  </a:lnTo>
                  <a:lnTo>
                    <a:pt x="1368" y="609480"/>
                  </a:lnTo>
                  <a:lnTo>
                    <a:pt x="0" y="6114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8597047" y="3137227"/>
              <a:ext cx="595359" cy="706815"/>
            </a:xfrm>
            <a:custGeom>
              <a:avLst/>
              <a:pathLst>
                <a:path w="595359" h="706815">
                  <a:moveTo>
                    <a:pt x="0" y="706815"/>
                  </a:moveTo>
                  <a:lnTo>
                    <a:pt x="2411" y="703737"/>
                  </a:lnTo>
                  <a:lnTo>
                    <a:pt x="8168" y="696388"/>
                  </a:lnTo>
                  <a:lnTo>
                    <a:pt x="13924" y="689039"/>
                  </a:lnTo>
                  <a:lnTo>
                    <a:pt x="19681" y="681691"/>
                  </a:lnTo>
                  <a:lnTo>
                    <a:pt x="25438" y="674342"/>
                  </a:lnTo>
                  <a:lnTo>
                    <a:pt x="31195" y="666994"/>
                  </a:lnTo>
                  <a:lnTo>
                    <a:pt x="36951" y="659645"/>
                  </a:lnTo>
                  <a:lnTo>
                    <a:pt x="42708" y="652297"/>
                  </a:lnTo>
                  <a:lnTo>
                    <a:pt x="48465" y="644949"/>
                  </a:lnTo>
                  <a:lnTo>
                    <a:pt x="54222" y="637601"/>
                  </a:lnTo>
                  <a:lnTo>
                    <a:pt x="59979" y="630253"/>
                  </a:lnTo>
                  <a:lnTo>
                    <a:pt x="65735" y="622905"/>
                  </a:lnTo>
                  <a:lnTo>
                    <a:pt x="71492" y="615557"/>
                  </a:lnTo>
                  <a:lnTo>
                    <a:pt x="77249" y="608210"/>
                  </a:lnTo>
                  <a:lnTo>
                    <a:pt x="83006" y="600863"/>
                  </a:lnTo>
                  <a:lnTo>
                    <a:pt x="88763" y="593516"/>
                  </a:lnTo>
                  <a:lnTo>
                    <a:pt x="94519" y="586170"/>
                  </a:lnTo>
                  <a:lnTo>
                    <a:pt x="100276" y="578824"/>
                  </a:lnTo>
                  <a:lnTo>
                    <a:pt x="106033" y="571478"/>
                  </a:lnTo>
                  <a:lnTo>
                    <a:pt x="111790" y="564133"/>
                  </a:lnTo>
                  <a:lnTo>
                    <a:pt x="117546" y="556789"/>
                  </a:lnTo>
                  <a:lnTo>
                    <a:pt x="123303" y="549446"/>
                  </a:lnTo>
                  <a:lnTo>
                    <a:pt x="129060" y="542103"/>
                  </a:lnTo>
                  <a:lnTo>
                    <a:pt x="134817" y="534762"/>
                  </a:lnTo>
                  <a:lnTo>
                    <a:pt x="140574" y="527421"/>
                  </a:lnTo>
                  <a:lnTo>
                    <a:pt x="146330" y="520083"/>
                  </a:lnTo>
                  <a:lnTo>
                    <a:pt x="152087" y="512746"/>
                  </a:lnTo>
                  <a:lnTo>
                    <a:pt x="157844" y="505411"/>
                  </a:lnTo>
                  <a:lnTo>
                    <a:pt x="163601" y="498078"/>
                  </a:lnTo>
                  <a:lnTo>
                    <a:pt x="169357" y="490748"/>
                  </a:lnTo>
                  <a:lnTo>
                    <a:pt x="175114" y="483421"/>
                  </a:lnTo>
                  <a:lnTo>
                    <a:pt x="180871" y="476098"/>
                  </a:lnTo>
                  <a:lnTo>
                    <a:pt x="186628" y="468779"/>
                  </a:lnTo>
                  <a:lnTo>
                    <a:pt x="192385" y="461465"/>
                  </a:lnTo>
                  <a:lnTo>
                    <a:pt x="198141" y="454157"/>
                  </a:lnTo>
                  <a:lnTo>
                    <a:pt x="203898" y="446856"/>
                  </a:lnTo>
                  <a:lnTo>
                    <a:pt x="209655" y="439563"/>
                  </a:lnTo>
                  <a:lnTo>
                    <a:pt x="215412" y="432280"/>
                  </a:lnTo>
                  <a:lnTo>
                    <a:pt x="221169" y="425008"/>
                  </a:lnTo>
                  <a:lnTo>
                    <a:pt x="226925" y="417749"/>
                  </a:lnTo>
                  <a:lnTo>
                    <a:pt x="232682" y="410506"/>
                  </a:lnTo>
                  <a:lnTo>
                    <a:pt x="238439" y="403281"/>
                  </a:lnTo>
                  <a:lnTo>
                    <a:pt x="244196" y="396078"/>
                  </a:lnTo>
                  <a:lnTo>
                    <a:pt x="249952" y="388901"/>
                  </a:lnTo>
                  <a:lnTo>
                    <a:pt x="255709" y="381754"/>
                  </a:lnTo>
                  <a:lnTo>
                    <a:pt x="261466" y="374644"/>
                  </a:lnTo>
                  <a:lnTo>
                    <a:pt x="267223" y="367576"/>
                  </a:lnTo>
                  <a:lnTo>
                    <a:pt x="272980" y="360559"/>
                  </a:lnTo>
                  <a:lnTo>
                    <a:pt x="278736" y="353603"/>
                  </a:lnTo>
                  <a:lnTo>
                    <a:pt x="284493" y="346718"/>
                  </a:lnTo>
                  <a:lnTo>
                    <a:pt x="290250" y="339917"/>
                  </a:lnTo>
                  <a:lnTo>
                    <a:pt x="296007" y="333216"/>
                  </a:lnTo>
                  <a:lnTo>
                    <a:pt x="301764" y="326630"/>
                  </a:lnTo>
                  <a:lnTo>
                    <a:pt x="307520" y="320179"/>
                  </a:lnTo>
                  <a:lnTo>
                    <a:pt x="313277" y="313881"/>
                  </a:lnTo>
                  <a:lnTo>
                    <a:pt x="319034" y="307757"/>
                  </a:lnTo>
                  <a:lnTo>
                    <a:pt x="324791" y="301825"/>
                  </a:lnTo>
                  <a:lnTo>
                    <a:pt x="330547" y="296100"/>
                  </a:lnTo>
                  <a:lnTo>
                    <a:pt x="336304" y="290591"/>
                  </a:lnTo>
                  <a:lnTo>
                    <a:pt x="342061" y="285297"/>
                  </a:lnTo>
                  <a:lnTo>
                    <a:pt x="347818" y="280209"/>
                  </a:lnTo>
                  <a:lnTo>
                    <a:pt x="353575" y="275301"/>
                  </a:lnTo>
                  <a:lnTo>
                    <a:pt x="359331" y="270536"/>
                  </a:lnTo>
                  <a:lnTo>
                    <a:pt x="365088" y="265864"/>
                  </a:lnTo>
                  <a:lnTo>
                    <a:pt x="370845" y="261226"/>
                  </a:lnTo>
                  <a:lnTo>
                    <a:pt x="376602" y="256562"/>
                  </a:lnTo>
                  <a:lnTo>
                    <a:pt x="382358" y="251811"/>
                  </a:lnTo>
                  <a:lnTo>
                    <a:pt x="388115" y="246923"/>
                  </a:lnTo>
                  <a:lnTo>
                    <a:pt x="393872" y="241859"/>
                  </a:lnTo>
                  <a:lnTo>
                    <a:pt x="399629" y="236591"/>
                  </a:lnTo>
                  <a:lnTo>
                    <a:pt x="405386" y="231109"/>
                  </a:lnTo>
                  <a:lnTo>
                    <a:pt x="411142" y="225409"/>
                  </a:lnTo>
                  <a:lnTo>
                    <a:pt x="416899" y="219502"/>
                  </a:lnTo>
                  <a:lnTo>
                    <a:pt x="422656" y="213401"/>
                  </a:lnTo>
                  <a:lnTo>
                    <a:pt x="428413" y="207123"/>
                  </a:lnTo>
                  <a:lnTo>
                    <a:pt x="434170" y="200690"/>
                  </a:lnTo>
                  <a:lnTo>
                    <a:pt x="439926" y="194120"/>
                  </a:lnTo>
                  <a:lnTo>
                    <a:pt x="445683" y="187431"/>
                  </a:lnTo>
                  <a:lnTo>
                    <a:pt x="451440" y="180642"/>
                  </a:lnTo>
                  <a:lnTo>
                    <a:pt x="457197" y="173767"/>
                  </a:lnTo>
                  <a:lnTo>
                    <a:pt x="462953" y="166818"/>
                  </a:lnTo>
                  <a:lnTo>
                    <a:pt x="468710" y="159808"/>
                  </a:lnTo>
                  <a:lnTo>
                    <a:pt x="474467" y="152746"/>
                  </a:lnTo>
                  <a:lnTo>
                    <a:pt x="480224" y="145641"/>
                  </a:lnTo>
                  <a:lnTo>
                    <a:pt x="485981" y="138498"/>
                  </a:lnTo>
                  <a:lnTo>
                    <a:pt x="491737" y="131324"/>
                  </a:lnTo>
                  <a:lnTo>
                    <a:pt x="497494" y="124124"/>
                  </a:lnTo>
                  <a:lnTo>
                    <a:pt x="503251" y="116902"/>
                  </a:lnTo>
                  <a:lnTo>
                    <a:pt x="509008" y="109661"/>
                  </a:lnTo>
                  <a:lnTo>
                    <a:pt x="514765" y="102404"/>
                  </a:lnTo>
                  <a:lnTo>
                    <a:pt x="520521" y="95133"/>
                  </a:lnTo>
                  <a:lnTo>
                    <a:pt x="526278" y="87851"/>
                  </a:lnTo>
                  <a:lnTo>
                    <a:pt x="532035" y="80560"/>
                  </a:lnTo>
                  <a:lnTo>
                    <a:pt x="537792" y="73260"/>
                  </a:lnTo>
                  <a:lnTo>
                    <a:pt x="543548" y="65953"/>
                  </a:lnTo>
                  <a:lnTo>
                    <a:pt x="549305" y="58639"/>
                  </a:lnTo>
                  <a:lnTo>
                    <a:pt x="555062" y="51321"/>
                  </a:lnTo>
                  <a:lnTo>
                    <a:pt x="560819" y="43998"/>
                  </a:lnTo>
                  <a:lnTo>
                    <a:pt x="566576" y="36672"/>
                  </a:lnTo>
                  <a:lnTo>
                    <a:pt x="572332" y="29342"/>
                  </a:lnTo>
                  <a:lnTo>
                    <a:pt x="578089" y="22010"/>
                  </a:lnTo>
                  <a:lnTo>
                    <a:pt x="583846" y="14675"/>
                  </a:lnTo>
                  <a:lnTo>
                    <a:pt x="589603" y="7338"/>
                  </a:lnTo>
                  <a:lnTo>
                    <a:pt x="595359" y="0"/>
                  </a:lnTo>
                  <a:lnTo>
                    <a:pt x="595359" y="0"/>
                  </a:lnTo>
                </a:path>
              </a:pathLst>
            </a:custGeom>
            <a:ln w="13550" cap="flat">
              <a:solidFill>
                <a:srgbClr val="00DCA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7328382" y="3807795"/>
              <a:ext cx="72494" cy="7249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7355438" y="3794554"/>
              <a:ext cx="98975" cy="9897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7398170" y="3796988"/>
              <a:ext cx="94107" cy="9410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7449536" y="3808056"/>
              <a:ext cx="71970" cy="7197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7489379" y="3807603"/>
              <a:ext cx="72878" cy="7287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7528705" y="3806631"/>
              <a:ext cx="74821" cy="74821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7568773" y="3806401"/>
              <a:ext cx="75280" cy="7528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7607587" y="3804918"/>
              <a:ext cx="78248" cy="7824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7651291" y="3808325"/>
              <a:ext cx="71434" cy="7143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7704037" y="3820773"/>
              <a:ext cx="46537" cy="4653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7752944" y="3829382"/>
              <a:ext cx="29319" cy="29319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7779878" y="3816019"/>
              <a:ext cx="56046" cy="5604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7796327" y="3792170"/>
              <a:ext cx="103743" cy="10374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7840788" y="3796334"/>
              <a:ext cx="95414" cy="9541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7891153" y="3806401"/>
              <a:ext cx="75280" cy="7528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7930319" y="3805270"/>
              <a:ext cx="77544" cy="7754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8027710" y="3822066"/>
              <a:ext cx="43950" cy="4395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8076902" y="3830960"/>
              <a:ext cx="26163" cy="2616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8140931" y="3814395"/>
              <a:ext cx="59293" cy="5929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8172206" y="3805372"/>
              <a:ext cx="77338" cy="7733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8227310" y="3820179"/>
              <a:ext cx="47726" cy="4772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8255159" y="3807730"/>
              <a:ext cx="72622" cy="7262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8289765" y="3802038"/>
              <a:ext cx="84007" cy="8400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8321938" y="3793914"/>
              <a:ext cx="100255" cy="1002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8361485" y="3793164"/>
              <a:ext cx="101755" cy="1017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8395937" y="3787318"/>
              <a:ext cx="113447" cy="11344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8438746" y="3789830"/>
              <a:ext cx="108424" cy="10842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8477024" y="3787811"/>
              <a:ext cx="112462" cy="11246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8518514" y="3789002"/>
              <a:ext cx="110079" cy="110079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8559795" y="3789986"/>
              <a:ext cx="108111" cy="108111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8598388" y="3685855"/>
              <a:ext cx="111520" cy="11152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8676543" y="3642119"/>
              <a:ext cx="116400" cy="11640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8723373" y="3584993"/>
              <a:ext cx="103335" cy="10333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8765973" y="3521097"/>
              <a:ext cx="98730" cy="9873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8816462" y="3501504"/>
              <a:ext cx="78347" cy="7834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8863787" y="3459167"/>
              <a:ext cx="64292" cy="6429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7960456" y="492032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7960456" y="480938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7960456" y="469806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7960456" y="458258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7960456" y="447676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7960456" y="437095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7960456" y="425547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7960456" y="414414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8472817" y="4350013"/>
              <a:ext cx="719590" cy="570309"/>
            </a:xfrm>
            <a:custGeom>
              <a:avLst/>
              <a:pathLst>
                <a:path w="719590" h="570309">
                  <a:moveTo>
                    <a:pt x="0" y="570309"/>
                  </a:moveTo>
                  <a:lnTo>
                    <a:pt x="5748" y="566723"/>
                  </a:lnTo>
                  <a:lnTo>
                    <a:pt x="11505" y="563129"/>
                  </a:lnTo>
                  <a:lnTo>
                    <a:pt x="17262" y="559533"/>
                  </a:lnTo>
                  <a:lnTo>
                    <a:pt x="23019" y="555934"/>
                  </a:lnTo>
                  <a:lnTo>
                    <a:pt x="28775" y="552333"/>
                  </a:lnTo>
                  <a:lnTo>
                    <a:pt x="34532" y="548729"/>
                  </a:lnTo>
                  <a:lnTo>
                    <a:pt x="40289" y="545122"/>
                  </a:lnTo>
                  <a:lnTo>
                    <a:pt x="46046" y="541511"/>
                  </a:lnTo>
                  <a:lnTo>
                    <a:pt x="51803" y="537898"/>
                  </a:lnTo>
                  <a:lnTo>
                    <a:pt x="57559" y="534281"/>
                  </a:lnTo>
                  <a:lnTo>
                    <a:pt x="63316" y="530661"/>
                  </a:lnTo>
                  <a:lnTo>
                    <a:pt x="69073" y="527036"/>
                  </a:lnTo>
                  <a:lnTo>
                    <a:pt x="74830" y="523408"/>
                  </a:lnTo>
                  <a:lnTo>
                    <a:pt x="80587" y="519776"/>
                  </a:lnTo>
                  <a:lnTo>
                    <a:pt x="86343" y="516140"/>
                  </a:lnTo>
                  <a:lnTo>
                    <a:pt x="92100" y="512499"/>
                  </a:lnTo>
                  <a:lnTo>
                    <a:pt x="97857" y="508853"/>
                  </a:lnTo>
                  <a:lnTo>
                    <a:pt x="103614" y="505202"/>
                  </a:lnTo>
                  <a:lnTo>
                    <a:pt x="109370" y="501545"/>
                  </a:lnTo>
                  <a:lnTo>
                    <a:pt x="115127" y="497884"/>
                  </a:lnTo>
                  <a:lnTo>
                    <a:pt x="120884" y="494216"/>
                  </a:lnTo>
                  <a:lnTo>
                    <a:pt x="126641" y="490542"/>
                  </a:lnTo>
                  <a:lnTo>
                    <a:pt x="132398" y="486861"/>
                  </a:lnTo>
                  <a:lnTo>
                    <a:pt x="138154" y="483173"/>
                  </a:lnTo>
                  <a:lnTo>
                    <a:pt x="143911" y="479478"/>
                  </a:lnTo>
                  <a:lnTo>
                    <a:pt x="149668" y="475774"/>
                  </a:lnTo>
                  <a:lnTo>
                    <a:pt x="155425" y="472063"/>
                  </a:lnTo>
                  <a:lnTo>
                    <a:pt x="161182" y="468342"/>
                  </a:lnTo>
                  <a:lnTo>
                    <a:pt x="166938" y="464612"/>
                  </a:lnTo>
                  <a:lnTo>
                    <a:pt x="172695" y="460872"/>
                  </a:lnTo>
                  <a:lnTo>
                    <a:pt x="178452" y="457122"/>
                  </a:lnTo>
                  <a:lnTo>
                    <a:pt x="184209" y="453359"/>
                  </a:lnTo>
                  <a:lnTo>
                    <a:pt x="189965" y="449585"/>
                  </a:lnTo>
                  <a:lnTo>
                    <a:pt x="195722" y="445797"/>
                  </a:lnTo>
                  <a:lnTo>
                    <a:pt x="201479" y="441996"/>
                  </a:lnTo>
                  <a:lnTo>
                    <a:pt x="207236" y="438180"/>
                  </a:lnTo>
                  <a:lnTo>
                    <a:pt x="212993" y="434348"/>
                  </a:lnTo>
                  <a:lnTo>
                    <a:pt x="218749" y="430499"/>
                  </a:lnTo>
                  <a:lnTo>
                    <a:pt x="224506" y="426631"/>
                  </a:lnTo>
                  <a:lnTo>
                    <a:pt x="230263" y="422745"/>
                  </a:lnTo>
                  <a:lnTo>
                    <a:pt x="236020" y="418837"/>
                  </a:lnTo>
                  <a:lnTo>
                    <a:pt x="241776" y="414907"/>
                  </a:lnTo>
                  <a:lnTo>
                    <a:pt x="247533" y="410953"/>
                  </a:lnTo>
                  <a:lnTo>
                    <a:pt x="253290" y="406973"/>
                  </a:lnTo>
                  <a:lnTo>
                    <a:pt x="259047" y="402966"/>
                  </a:lnTo>
                  <a:lnTo>
                    <a:pt x="264804" y="398929"/>
                  </a:lnTo>
                  <a:lnTo>
                    <a:pt x="270560" y="394861"/>
                  </a:lnTo>
                  <a:lnTo>
                    <a:pt x="276317" y="390759"/>
                  </a:lnTo>
                  <a:lnTo>
                    <a:pt x="282074" y="386620"/>
                  </a:lnTo>
                  <a:lnTo>
                    <a:pt x="287831" y="382444"/>
                  </a:lnTo>
                  <a:lnTo>
                    <a:pt x="293588" y="378226"/>
                  </a:lnTo>
                  <a:lnTo>
                    <a:pt x="299344" y="373964"/>
                  </a:lnTo>
                  <a:lnTo>
                    <a:pt x="305101" y="369656"/>
                  </a:lnTo>
                  <a:lnTo>
                    <a:pt x="310858" y="365299"/>
                  </a:lnTo>
                  <a:lnTo>
                    <a:pt x="316615" y="360891"/>
                  </a:lnTo>
                  <a:lnTo>
                    <a:pt x="322371" y="356428"/>
                  </a:lnTo>
                  <a:lnTo>
                    <a:pt x="328128" y="351909"/>
                  </a:lnTo>
                  <a:lnTo>
                    <a:pt x="333885" y="347330"/>
                  </a:lnTo>
                  <a:lnTo>
                    <a:pt x="339642" y="342690"/>
                  </a:lnTo>
                  <a:lnTo>
                    <a:pt x="345399" y="337988"/>
                  </a:lnTo>
                  <a:lnTo>
                    <a:pt x="351155" y="333221"/>
                  </a:lnTo>
                  <a:lnTo>
                    <a:pt x="356912" y="328389"/>
                  </a:lnTo>
                  <a:lnTo>
                    <a:pt x="362669" y="323490"/>
                  </a:lnTo>
                  <a:lnTo>
                    <a:pt x="368426" y="318526"/>
                  </a:lnTo>
                  <a:lnTo>
                    <a:pt x="374183" y="313495"/>
                  </a:lnTo>
                  <a:lnTo>
                    <a:pt x="379939" y="308400"/>
                  </a:lnTo>
                  <a:lnTo>
                    <a:pt x="385696" y="303241"/>
                  </a:lnTo>
                  <a:lnTo>
                    <a:pt x="391453" y="298020"/>
                  </a:lnTo>
                  <a:lnTo>
                    <a:pt x="397210" y="292740"/>
                  </a:lnTo>
                  <a:lnTo>
                    <a:pt x="402966" y="287403"/>
                  </a:lnTo>
                  <a:lnTo>
                    <a:pt x="408723" y="282013"/>
                  </a:lnTo>
                  <a:lnTo>
                    <a:pt x="414480" y="276573"/>
                  </a:lnTo>
                  <a:lnTo>
                    <a:pt x="420237" y="271088"/>
                  </a:lnTo>
                  <a:lnTo>
                    <a:pt x="425994" y="265561"/>
                  </a:lnTo>
                  <a:lnTo>
                    <a:pt x="431750" y="259998"/>
                  </a:lnTo>
                  <a:lnTo>
                    <a:pt x="437507" y="254402"/>
                  </a:lnTo>
                  <a:lnTo>
                    <a:pt x="443264" y="248780"/>
                  </a:lnTo>
                  <a:lnTo>
                    <a:pt x="449021" y="243137"/>
                  </a:lnTo>
                  <a:lnTo>
                    <a:pt x="454777" y="237479"/>
                  </a:lnTo>
                  <a:lnTo>
                    <a:pt x="460534" y="231812"/>
                  </a:lnTo>
                  <a:lnTo>
                    <a:pt x="466291" y="226144"/>
                  </a:lnTo>
                  <a:lnTo>
                    <a:pt x="472048" y="220482"/>
                  </a:lnTo>
                  <a:lnTo>
                    <a:pt x="477805" y="214835"/>
                  </a:lnTo>
                  <a:lnTo>
                    <a:pt x="483561" y="209211"/>
                  </a:lnTo>
                  <a:lnTo>
                    <a:pt x="489318" y="203620"/>
                  </a:lnTo>
                  <a:lnTo>
                    <a:pt x="495075" y="198074"/>
                  </a:lnTo>
                  <a:lnTo>
                    <a:pt x="500832" y="192583"/>
                  </a:lnTo>
                  <a:lnTo>
                    <a:pt x="506589" y="187161"/>
                  </a:lnTo>
                  <a:lnTo>
                    <a:pt x="512345" y="181820"/>
                  </a:lnTo>
                  <a:lnTo>
                    <a:pt x="518102" y="176575"/>
                  </a:lnTo>
                  <a:lnTo>
                    <a:pt x="523859" y="171438"/>
                  </a:lnTo>
                  <a:lnTo>
                    <a:pt x="529616" y="166424"/>
                  </a:lnTo>
                  <a:lnTo>
                    <a:pt x="535372" y="161543"/>
                  </a:lnTo>
                  <a:lnTo>
                    <a:pt x="541129" y="156803"/>
                  </a:lnTo>
                  <a:lnTo>
                    <a:pt x="546886" y="152209"/>
                  </a:lnTo>
                  <a:lnTo>
                    <a:pt x="552643" y="147760"/>
                  </a:lnTo>
                  <a:lnTo>
                    <a:pt x="558400" y="143449"/>
                  </a:lnTo>
                  <a:lnTo>
                    <a:pt x="564156" y="139260"/>
                  </a:lnTo>
                  <a:lnTo>
                    <a:pt x="569913" y="135172"/>
                  </a:lnTo>
                  <a:lnTo>
                    <a:pt x="575670" y="131155"/>
                  </a:lnTo>
                  <a:lnTo>
                    <a:pt x="581427" y="127175"/>
                  </a:lnTo>
                  <a:lnTo>
                    <a:pt x="587184" y="123193"/>
                  </a:lnTo>
                  <a:lnTo>
                    <a:pt x="592940" y="119171"/>
                  </a:lnTo>
                  <a:lnTo>
                    <a:pt x="598697" y="115073"/>
                  </a:lnTo>
                  <a:lnTo>
                    <a:pt x="604454" y="110866"/>
                  </a:lnTo>
                  <a:lnTo>
                    <a:pt x="610211" y="106526"/>
                  </a:lnTo>
                  <a:lnTo>
                    <a:pt x="615967" y="102034"/>
                  </a:lnTo>
                  <a:lnTo>
                    <a:pt x="621724" y="97379"/>
                  </a:lnTo>
                  <a:lnTo>
                    <a:pt x="627481" y="92557"/>
                  </a:lnTo>
                  <a:lnTo>
                    <a:pt x="633238" y="87570"/>
                  </a:lnTo>
                  <a:lnTo>
                    <a:pt x="638995" y="82425"/>
                  </a:lnTo>
                  <a:lnTo>
                    <a:pt x="644751" y="77132"/>
                  </a:lnTo>
                  <a:lnTo>
                    <a:pt x="650508" y="71702"/>
                  </a:lnTo>
                  <a:lnTo>
                    <a:pt x="656265" y="66147"/>
                  </a:lnTo>
                  <a:lnTo>
                    <a:pt x="662022" y="60482"/>
                  </a:lnTo>
                  <a:lnTo>
                    <a:pt x="667778" y="54718"/>
                  </a:lnTo>
                  <a:lnTo>
                    <a:pt x="673535" y="48867"/>
                  </a:lnTo>
                  <a:lnTo>
                    <a:pt x="679292" y="42940"/>
                  </a:lnTo>
                  <a:lnTo>
                    <a:pt x="685049" y="36946"/>
                  </a:lnTo>
                  <a:lnTo>
                    <a:pt x="690806" y="30894"/>
                  </a:lnTo>
                  <a:lnTo>
                    <a:pt x="696562" y="24792"/>
                  </a:lnTo>
                  <a:lnTo>
                    <a:pt x="702319" y="18646"/>
                  </a:lnTo>
                  <a:lnTo>
                    <a:pt x="708076" y="12462"/>
                  </a:lnTo>
                  <a:lnTo>
                    <a:pt x="713833" y="6245"/>
                  </a:lnTo>
                  <a:lnTo>
                    <a:pt x="719590" y="0"/>
                  </a:lnTo>
                  <a:lnTo>
                    <a:pt x="719590" y="154910"/>
                  </a:lnTo>
                  <a:lnTo>
                    <a:pt x="713833" y="157596"/>
                  </a:lnTo>
                  <a:lnTo>
                    <a:pt x="708076" y="160336"/>
                  </a:lnTo>
                  <a:lnTo>
                    <a:pt x="702319" y="163130"/>
                  </a:lnTo>
                  <a:lnTo>
                    <a:pt x="696562" y="165977"/>
                  </a:lnTo>
                  <a:lnTo>
                    <a:pt x="690806" y="168876"/>
                  </a:lnTo>
                  <a:lnTo>
                    <a:pt x="685049" y="171826"/>
                  </a:lnTo>
                  <a:lnTo>
                    <a:pt x="679292" y="174824"/>
                  </a:lnTo>
                  <a:lnTo>
                    <a:pt x="673535" y="177869"/>
                  </a:lnTo>
                  <a:lnTo>
                    <a:pt x="667778" y="180959"/>
                  </a:lnTo>
                  <a:lnTo>
                    <a:pt x="662022" y="184092"/>
                  </a:lnTo>
                  <a:lnTo>
                    <a:pt x="656265" y="187265"/>
                  </a:lnTo>
                  <a:lnTo>
                    <a:pt x="650508" y="190477"/>
                  </a:lnTo>
                  <a:lnTo>
                    <a:pt x="644751" y="193726"/>
                  </a:lnTo>
                  <a:lnTo>
                    <a:pt x="638995" y="197009"/>
                  </a:lnTo>
                  <a:lnTo>
                    <a:pt x="633238" y="200325"/>
                  </a:lnTo>
                  <a:lnTo>
                    <a:pt x="627481" y="203672"/>
                  </a:lnTo>
                  <a:lnTo>
                    <a:pt x="621724" y="207048"/>
                  </a:lnTo>
                  <a:lnTo>
                    <a:pt x="615967" y="210453"/>
                  </a:lnTo>
                  <a:lnTo>
                    <a:pt x="610211" y="213883"/>
                  </a:lnTo>
                  <a:lnTo>
                    <a:pt x="604454" y="217340"/>
                  </a:lnTo>
                  <a:lnTo>
                    <a:pt x="598697" y="220820"/>
                  </a:lnTo>
                  <a:lnTo>
                    <a:pt x="592940" y="224324"/>
                  </a:lnTo>
                  <a:lnTo>
                    <a:pt x="587184" y="227850"/>
                  </a:lnTo>
                  <a:lnTo>
                    <a:pt x="581427" y="231398"/>
                  </a:lnTo>
                  <a:lnTo>
                    <a:pt x="575670" y="234967"/>
                  </a:lnTo>
                  <a:lnTo>
                    <a:pt x="569913" y="238557"/>
                  </a:lnTo>
                  <a:lnTo>
                    <a:pt x="564156" y="242167"/>
                  </a:lnTo>
                  <a:lnTo>
                    <a:pt x="558400" y="245797"/>
                  </a:lnTo>
                  <a:lnTo>
                    <a:pt x="552643" y="249448"/>
                  </a:lnTo>
                  <a:lnTo>
                    <a:pt x="546886" y="253118"/>
                  </a:lnTo>
                  <a:lnTo>
                    <a:pt x="541129" y="256809"/>
                  </a:lnTo>
                  <a:lnTo>
                    <a:pt x="535372" y="260520"/>
                  </a:lnTo>
                  <a:lnTo>
                    <a:pt x="529616" y="264252"/>
                  </a:lnTo>
                  <a:lnTo>
                    <a:pt x="523859" y="268005"/>
                  </a:lnTo>
                  <a:lnTo>
                    <a:pt x="518102" y="271780"/>
                  </a:lnTo>
                  <a:lnTo>
                    <a:pt x="512345" y="275578"/>
                  </a:lnTo>
                  <a:lnTo>
                    <a:pt x="506589" y="279400"/>
                  </a:lnTo>
                  <a:lnTo>
                    <a:pt x="500832" y="283245"/>
                  </a:lnTo>
                  <a:lnTo>
                    <a:pt x="495075" y="287117"/>
                  </a:lnTo>
                  <a:lnTo>
                    <a:pt x="489318" y="291015"/>
                  </a:lnTo>
                  <a:lnTo>
                    <a:pt x="483561" y="294942"/>
                  </a:lnTo>
                  <a:lnTo>
                    <a:pt x="477805" y="298899"/>
                  </a:lnTo>
                  <a:lnTo>
                    <a:pt x="472048" y="302887"/>
                  </a:lnTo>
                  <a:lnTo>
                    <a:pt x="466291" y="306908"/>
                  </a:lnTo>
                  <a:lnTo>
                    <a:pt x="460534" y="310965"/>
                  </a:lnTo>
                  <a:lnTo>
                    <a:pt x="454777" y="315060"/>
                  </a:lnTo>
                  <a:lnTo>
                    <a:pt x="449021" y="319194"/>
                  </a:lnTo>
                  <a:lnTo>
                    <a:pt x="443264" y="323370"/>
                  </a:lnTo>
                  <a:lnTo>
                    <a:pt x="437507" y="327590"/>
                  </a:lnTo>
                  <a:lnTo>
                    <a:pt x="431750" y="331858"/>
                  </a:lnTo>
                  <a:lnTo>
                    <a:pt x="425994" y="336176"/>
                  </a:lnTo>
                  <a:lnTo>
                    <a:pt x="420237" y="340546"/>
                  </a:lnTo>
                  <a:lnTo>
                    <a:pt x="414480" y="344971"/>
                  </a:lnTo>
                  <a:lnTo>
                    <a:pt x="408723" y="349453"/>
                  </a:lnTo>
                  <a:lnTo>
                    <a:pt x="402966" y="353996"/>
                  </a:lnTo>
                  <a:lnTo>
                    <a:pt x="397210" y="358602"/>
                  </a:lnTo>
                  <a:lnTo>
                    <a:pt x="391453" y="363272"/>
                  </a:lnTo>
                  <a:lnTo>
                    <a:pt x="385696" y="368008"/>
                  </a:lnTo>
                  <a:lnTo>
                    <a:pt x="379939" y="372813"/>
                  </a:lnTo>
                  <a:lnTo>
                    <a:pt x="374183" y="377686"/>
                  </a:lnTo>
                  <a:lnTo>
                    <a:pt x="368426" y="382630"/>
                  </a:lnTo>
                  <a:lnTo>
                    <a:pt x="362669" y="387643"/>
                  </a:lnTo>
                  <a:lnTo>
                    <a:pt x="356912" y="392727"/>
                  </a:lnTo>
                  <a:lnTo>
                    <a:pt x="351155" y="397879"/>
                  </a:lnTo>
                  <a:lnTo>
                    <a:pt x="345399" y="403101"/>
                  </a:lnTo>
                  <a:lnTo>
                    <a:pt x="339642" y="408389"/>
                  </a:lnTo>
                  <a:lnTo>
                    <a:pt x="333885" y="413743"/>
                  </a:lnTo>
                  <a:lnTo>
                    <a:pt x="328128" y="419160"/>
                  </a:lnTo>
                  <a:lnTo>
                    <a:pt x="322371" y="424637"/>
                  </a:lnTo>
                  <a:lnTo>
                    <a:pt x="316615" y="430173"/>
                  </a:lnTo>
                  <a:lnTo>
                    <a:pt x="310858" y="435765"/>
                  </a:lnTo>
                  <a:lnTo>
                    <a:pt x="305101" y="441410"/>
                  </a:lnTo>
                  <a:lnTo>
                    <a:pt x="299344" y="447105"/>
                  </a:lnTo>
                  <a:lnTo>
                    <a:pt x="293588" y="452847"/>
                  </a:lnTo>
                  <a:lnTo>
                    <a:pt x="287831" y="458634"/>
                  </a:lnTo>
                  <a:lnTo>
                    <a:pt x="282074" y="464462"/>
                  </a:lnTo>
                  <a:lnTo>
                    <a:pt x="276317" y="470331"/>
                  </a:lnTo>
                  <a:lnTo>
                    <a:pt x="270560" y="476235"/>
                  </a:lnTo>
                  <a:lnTo>
                    <a:pt x="264804" y="482175"/>
                  </a:lnTo>
                  <a:lnTo>
                    <a:pt x="259047" y="488146"/>
                  </a:lnTo>
                  <a:lnTo>
                    <a:pt x="253290" y="494147"/>
                  </a:lnTo>
                  <a:lnTo>
                    <a:pt x="247533" y="500177"/>
                  </a:lnTo>
                  <a:lnTo>
                    <a:pt x="241776" y="506232"/>
                  </a:lnTo>
                  <a:lnTo>
                    <a:pt x="236020" y="512312"/>
                  </a:lnTo>
                  <a:lnTo>
                    <a:pt x="230263" y="518415"/>
                  </a:lnTo>
                  <a:lnTo>
                    <a:pt x="224506" y="524538"/>
                  </a:lnTo>
                  <a:lnTo>
                    <a:pt x="218749" y="530682"/>
                  </a:lnTo>
                  <a:lnTo>
                    <a:pt x="212993" y="536844"/>
                  </a:lnTo>
                  <a:lnTo>
                    <a:pt x="207236" y="543023"/>
                  </a:lnTo>
                  <a:lnTo>
                    <a:pt x="201479" y="549218"/>
                  </a:lnTo>
                  <a:lnTo>
                    <a:pt x="195722" y="555428"/>
                  </a:lnTo>
                  <a:lnTo>
                    <a:pt x="189965" y="561653"/>
                  </a:lnTo>
                  <a:lnTo>
                    <a:pt x="184209" y="567890"/>
                  </a:lnTo>
                  <a:lnTo>
                    <a:pt x="181980" y="570309"/>
                  </a:lnTo>
                  <a:close/>
                </a:path>
              </a:pathLst>
            </a:custGeom>
            <a:solidFill>
              <a:srgbClr val="E9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8472817" y="4350013"/>
              <a:ext cx="719590" cy="570309"/>
            </a:xfrm>
            <a:custGeom>
              <a:avLst/>
              <a:pathLst>
                <a:path w="719590" h="570309">
                  <a:moveTo>
                    <a:pt x="0" y="570309"/>
                  </a:moveTo>
                  <a:lnTo>
                    <a:pt x="5748" y="566723"/>
                  </a:lnTo>
                  <a:lnTo>
                    <a:pt x="11505" y="563129"/>
                  </a:lnTo>
                  <a:lnTo>
                    <a:pt x="17262" y="559533"/>
                  </a:lnTo>
                  <a:lnTo>
                    <a:pt x="23019" y="555934"/>
                  </a:lnTo>
                  <a:lnTo>
                    <a:pt x="28775" y="552333"/>
                  </a:lnTo>
                  <a:lnTo>
                    <a:pt x="34532" y="548729"/>
                  </a:lnTo>
                  <a:lnTo>
                    <a:pt x="40289" y="545122"/>
                  </a:lnTo>
                  <a:lnTo>
                    <a:pt x="46046" y="541511"/>
                  </a:lnTo>
                  <a:lnTo>
                    <a:pt x="51803" y="537898"/>
                  </a:lnTo>
                  <a:lnTo>
                    <a:pt x="57559" y="534281"/>
                  </a:lnTo>
                  <a:lnTo>
                    <a:pt x="63316" y="530661"/>
                  </a:lnTo>
                  <a:lnTo>
                    <a:pt x="69073" y="527036"/>
                  </a:lnTo>
                  <a:lnTo>
                    <a:pt x="74830" y="523408"/>
                  </a:lnTo>
                  <a:lnTo>
                    <a:pt x="80587" y="519776"/>
                  </a:lnTo>
                  <a:lnTo>
                    <a:pt x="86343" y="516140"/>
                  </a:lnTo>
                  <a:lnTo>
                    <a:pt x="92100" y="512499"/>
                  </a:lnTo>
                  <a:lnTo>
                    <a:pt x="97857" y="508853"/>
                  </a:lnTo>
                  <a:lnTo>
                    <a:pt x="103614" y="505202"/>
                  </a:lnTo>
                  <a:lnTo>
                    <a:pt x="109370" y="501545"/>
                  </a:lnTo>
                  <a:lnTo>
                    <a:pt x="115127" y="497884"/>
                  </a:lnTo>
                  <a:lnTo>
                    <a:pt x="120884" y="494216"/>
                  </a:lnTo>
                  <a:lnTo>
                    <a:pt x="126641" y="490542"/>
                  </a:lnTo>
                  <a:lnTo>
                    <a:pt x="132398" y="486861"/>
                  </a:lnTo>
                  <a:lnTo>
                    <a:pt x="138154" y="483173"/>
                  </a:lnTo>
                  <a:lnTo>
                    <a:pt x="143911" y="479478"/>
                  </a:lnTo>
                  <a:lnTo>
                    <a:pt x="149668" y="475774"/>
                  </a:lnTo>
                  <a:lnTo>
                    <a:pt x="155425" y="472063"/>
                  </a:lnTo>
                  <a:lnTo>
                    <a:pt x="161182" y="468342"/>
                  </a:lnTo>
                  <a:lnTo>
                    <a:pt x="166938" y="464612"/>
                  </a:lnTo>
                  <a:lnTo>
                    <a:pt x="172695" y="460872"/>
                  </a:lnTo>
                  <a:lnTo>
                    <a:pt x="178452" y="457122"/>
                  </a:lnTo>
                  <a:lnTo>
                    <a:pt x="184209" y="453359"/>
                  </a:lnTo>
                  <a:lnTo>
                    <a:pt x="189965" y="449585"/>
                  </a:lnTo>
                  <a:lnTo>
                    <a:pt x="195722" y="445797"/>
                  </a:lnTo>
                  <a:lnTo>
                    <a:pt x="201479" y="441996"/>
                  </a:lnTo>
                  <a:lnTo>
                    <a:pt x="207236" y="438180"/>
                  </a:lnTo>
                  <a:lnTo>
                    <a:pt x="212993" y="434348"/>
                  </a:lnTo>
                  <a:lnTo>
                    <a:pt x="218749" y="430499"/>
                  </a:lnTo>
                  <a:lnTo>
                    <a:pt x="224506" y="426631"/>
                  </a:lnTo>
                  <a:lnTo>
                    <a:pt x="230263" y="422745"/>
                  </a:lnTo>
                  <a:lnTo>
                    <a:pt x="236020" y="418837"/>
                  </a:lnTo>
                  <a:lnTo>
                    <a:pt x="241776" y="414907"/>
                  </a:lnTo>
                  <a:lnTo>
                    <a:pt x="247533" y="410953"/>
                  </a:lnTo>
                  <a:lnTo>
                    <a:pt x="253290" y="406973"/>
                  </a:lnTo>
                  <a:lnTo>
                    <a:pt x="259047" y="402966"/>
                  </a:lnTo>
                  <a:lnTo>
                    <a:pt x="264804" y="398929"/>
                  </a:lnTo>
                  <a:lnTo>
                    <a:pt x="270560" y="394861"/>
                  </a:lnTo>
                  <a:lnTo>
                    <a:pt x="276317" y="390759"/>
                  </a:lnTo>
                  <a:lnTo>
                    <a:pt x="282074" y="386620"/>
                  </a:lnTo>
                  <a:lnTo>
                    <a:pt x="287831" y="382444"/>
                  </a:lnTo>
                  <a:lnTo>
                    <a:pt x="293588" y="378226"/>
                  </a:lnTo>
                  <a:lnTo>
                    <a:pt x="299344" y="373964"/>
                  </a:lnTo>
                  <a:lnTo>
                    <a:pt x="305101" y="369656"/>
                  </a:lnTo>
                  <a:lnTo>
                    <a:pt x="310858" y="365299"/>
                  </a:lnTo>
                  <a:lnTo>
                    <a:pt x="316615" y="360891"/>
                  </a:lnTo>
                  <a:lnTo>
                    <a:pt x="322371" y="356428"/>
                  </a:lnTo>
                  <a:lnTo>
                    <a:pt x="328128" y="351909"/>
                  </a:lnTo>
                  <a:lnTo>
                    <a:pt x="333885" y="347330"/>
                  </a:lnTo>
                  <a:lnTo>
                    <a:pt x="339642" y="342690"/>
                  </a:lnTo>
                  <a:lnTo>
                    <a:pt x="345399" y="337988"/>
                  </a:lnTo>
                  <a:lnTo>
                    <a:pt x="351155" y="333221"/>
                  </a:lnTo>
                  <a:lnTo>
                    <a:pt x="356912" y="328389"/>
                  </a:lnTo>
                  <a:lnTo>
                    <a:pt x="362669" y="323490"/>
                  </a:lnTo>
                  <a:lnTo>
                    <a:pt x="368426" y="318526"/>
                  </a:lnTo>
                  <a:lnTo>
                    <a:pt x="374183" y="313495"/>
                  </a:lnTo>
                  <a:lnTo>
                    <a:pt x="379939" y="308400"/>
                  </a:lnTo>
                  <a:lnTo>
                    <a:pt x="385696" y="303241"/>
                  </a:lnTo>
                  <a:lnTo>
                    <a:pt x="391453" y="298020"/>
                  </a:lnTo>
                  <a:lnTo>
                    <a:pt x="397210" y="292740"/>
                  </a:lnTo>
                  <a:lnTo>
                    <a:pt x="402966" y="287403"/>
                  </a:lnTo>
                  <a:lnTo>
                    <a:pt x="408723" y="282013"/>
                  </a:lnTo>
                  <a:lnTo>
                    <a:pt x="414480" y="276573"/>
                  </a:lnTo>
                  <a:lnTo>
                    <a:pt x="420237" y="271088"/>
                  </a:lnTo>
                  <a:lnTo>
                    <a:pt x="425994" y="265561"/>
                  </a:lnTo>
                  <a:lnTo>
                    <a:pt x="431750" y="259998"/>
                  </a:lnTo>
                  <a:lnTo>
                    <a:pt x="437507" y="254402"/>
                  </a:lnTo>
                  <a:lnTo>
                    <a:pt x="443264" y="248780"/>
                  </a:lnTo>
                  <a:lnTo>
                    <a:pt x="449021" y="243137"/>
                  </a:lnTo>
                  <a:lnTo>
                    <a:pt x="454777" y="237479"/>
                  </a:lnTo>
                  <a:lnTo>
                    <a:pt x="460534" y="231812"/>
                  </a:lnTo>
                  <a:lnTo>
                    <a:pt x="466291" y="226144"/>
                  </a:lnTo>
                  <a:lnTo>
                    <a:pt x="472048" y="220482"/>
                  </a:lnTo>
                  <a:lnTo>
                    <a:pt x="477805" y="214835"/>
                  </a:lnTo>
                  <a:lnTo>
                    <a:pt x="483561" y="209211"/>
                  </a:lnTo>
                  <a:lnTo>
                    <a:pt x="489318" y="203620"/>
                  </a:lnTo>
                  <a:lnTo>
                    <a:pt x="495075" y="198074"/>
                  </a:lnTo>
                  <a:lnTo>
                    <a:pt x="500832" y="192583"/>
                  </a:lnTo>
                  <a:lnTo>
                    <a:pt x="506589" y="187161"/>
                  </a:lnTo>
                  <a:lnTo>
                    <a:pt x="512345" y="181820"/>
                  </a:lnTo>
                  <a:lnTo>
                    <a:pt x="518102" y="176575"/>
                  </a:lnTo>
                  <a:lnTo>
                    <a:pt x="523859" y="171438"/>
                  </a:lnTo>
                  <a:lnTo>
                    <a:pt x="529616" y="166424"/>
                  </a:lnTo>
                  <a:lnTo>
                    <a:pt x="535372" y="161543"/>
                  </a:lnTo>
                  <a:lnTo>
                    <a:pt x="541129" y="156803"/>
                  </a:lnTo>
                  <a:lnTo>
                    <a:pt x="546886" y="152209"/>
                  </a:lnTo>
                  <a:lnTo>
                    <a:pt x="552643" y="147760"/>
                  </a:lnTo>
                  <a:lnTo>
                    <a:pt x="558400" y="143449"/>
                  </a:lnTo>
                  <a:lnTo>
                    <a:pt x="564156" y="139260"/>
                  </a:lnTo>
                  <a:lnTo>
                    <a:pt x="569913" y="135172"/>
                  </a:lnTo>
                  <a:lnTo>
                    <a:pt x="575670" y="131155"/>
                  </a:lnTo>
                  <a:lnTo>
                    <a:pt x="581427" y="127175"/>
                  </a:lnTo>
                  <a:lnTo>
                    <a:pt x="587184" y="123193"/>
                  </a:lnTo>
                  <a:lnTo>
                    <a:pt x="592940" y="119171"/>
                  </a:lnTo>
                  <a:lnTo>
                    <a:pt x="598697" y="115073"/>
                  </a:lnTo>
                  <a:lnTo>
                    <a:pt x="604454" y="110866"/>
                  </a:lnTo>
                  <a:lnTo>
                    <a:pt x="610211" y="106526"/>
                  </a:lnTo>
                  <a:lnTo>
                    <a:pt x="615967" y="102034"/>
                  </a:lnTo>
                  <a:lnTo>
                    <a:pt x="621724" y="97379"/>
                  </a:lnTo>
                  <a:lnTo>
                    <a:pt x="627481" y="92557"/>
                  </a:lnTo>
                  <a:lnTo>
                    <a:pt x="633238" y="87570"/>
                  </a:lnTo>
                  <a:lnTo>
                    <a:pt x="638995" y="82425"/>
                  </a:lnTo>
                  <a:lnTo>
                    <a:pt x="644751" y="77132"/>
                  </a:lnTo>
                  <a:lnTo>
                    <a:pt x="650508" y="71702"/>
                  </a:lnTo>
                  <a:lnTo>
                    <a:pt x="656265" y="66147"/>
                  </a:lnTo>
                  <a:lnTo>
                    <a:pt x="662022" y="60482"/>
                  </a:lnTo>
                  <a:lnTo>
                    <a:pt x="667778" y="54718"/>
                  </a:lnTo>
                  <a:lnTo>
                    <a:pt x="673535" y="48867"/>
                  </a:lnTo>
                  <a:lnTo>
                    <a:pt x="679292" y="42940"/>
                  </a:lnTo>
                  <a:lnTo>
                    <a:pt x="685049" y="36946"/>
                  </a:lnTo>
                  <a:lnTo>
                    <a:pt x="690806" y="30894"/>
                  </a:lnTo>
                  <a:lnTo>
                    <a:pt x="696562" y="24792"/>
                  </a:lnTo>
                  <a:lnTo>
                    <a:pt x="702319" y="18646"/>
                  </a:lnTo>
                  <a:lnTo>
                    <a:pt x="708076" y="12462"/>
                  </a:lnTo>
                  <a:lnTo>
                    <a:pt x="713833" y="6245"/>
                  </a:lnTo>
                  <a:lnTo>
                    <a:pt x="719590" y="0"/>
                  </a:lnTo>
                  <a:lnTo>
                    <a:pt x="71959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8654798" y="4504923"/>
              <a:ext cx="537609" cy="415399"/>
            </a:xfrm>
            <a:custGeom>
              <a:avLst/>
              <a:pathLst>
                <a:path w="537609" h="415399">
                  <a:moveTo>
                    <a:pt x="537609" y="0"/>
                  </a:moveTo>
                  <a:lnTo>
                    <a:pt x="537609" y="0"/>
                  </a:lnTo>
                  <a:lnTo>
                    <a:pt x="531852" y="2685"/>
                  </a:lnTo>
                  <a:lnTo>
                    <a:pt x="526095" y="5425"/>
                  </a:lnTo>
                  <a:lnTo>
                    <a:pt x="520338" y="8219"/>
                  </a:lnTo>
                  <a:lnTo>
                    <a:pt x="514582" y="11066"/>
                  </a:lnTo>
                  <a:lnTo>
                    <a:pt x="508825" y="13965"/>
                  </a:lnTo>
                  <a:lnTo>
                    <a:pt x="503068" y="16915"/>
                  </a:lnTo>
                  <a:lnTo>
                    <a:pt x="497311" y="19913"/>
                  </a:lnTo>
                  <a:lnTo>
                    <a:pt x="491555" y="22958"/>
                  </a:lnTo>
                  <a:lnTo>
                    <a:pt x="485798" y="26048"/>
                  </a:lnTo>
                  <a:lnTo>
                    <a:pt x="480041" y="29181"/>
                  </a:lnTo>
                  <a:lnTo>
                    <a:pt x="474284" y="32355"/>
                  </a:lnTo>
                  <a:lnTo>
                    <a:pt x="468527" y="35567"/>
                  </a:lnTo>
                  <a:lnTo>
                    <a:pt x="462771" y="38815"/>
                  </a:lnTo>
                  <a:lnTo>
                    <a:pt x="457014" y="42098"/>
                  </a:lnTo>
                  <a:lnTo>
                    <a:pt x="451257" y="45414"/>
                  </a:lnTo>
                  <a:lnTo>
                    <a:pt x="445500" y="48761"/>
                  </a:lnTo>
                  <a:lnTo>
                    <a:pt x="439743" y="52138"/>
                  </a:lnTo>
                  <a:lnTo>
                    <a:pt x="433987" y="55542"/>
                  </a:lnTo>
                  <a:lnTo>
                    <a:pt x="428230" y="58973"/>
                  </a:lnTo>
                  <a:lnTo>
                    <a:pt x="422473" y="62429"/>
                  </a:lnTo>
                  <a:lnTo>
                    <a:pt x="416716" y="65909"/>
                  </a:lnTo>
                  <a:lnTo>
                    <a:pt x="410960" y="69413"/>
                  </a:lnTo>
                  <a:lnTo>
                    <a:pt x="405203" y="72939"/>
                  </a:lnTo>
                  <a:lnTo>
                    <a:pt x="399446" y="76487"/>
                  </a:lnTo>
                  <a:lnTo>
                    <a:pt x="393689" y="80056"/>
                  </a:lnTo>
                  <a:lnTo>
                    <a:pt x="387932" y="83646"/>
                  </a:lnTo>
                  <a:lnTo>
                    <a:pt x="382176" y="87256"/>
                  </a:lnTo>
                  <a:lnTo>
                    <a:pt x="376419" y="90887"/>
                  </a:lnTo>
                  <a:lnTo>
                    <a:pt x="370662" y="94537"/>
                  </a:lnTo>
                  <a:lnTo>
                    <a:pt x="364905" y="98207"/>
                  </a:lnTo>
                  <a:lnTo>
                    <a:pt x="359149" y="101898"/>
                  </a:lnTo>
                  <a:lnTo>
                    <a:pt x="353392" y="105609"/>
                  </a:lnTo>
                  <a:lnTo>
                    <a:pt x="347635" y="109341"/>
                  </a:lnTo>
                  <a:lnTo>
                    <a:pt x="341878" y="113094"/>
                  </a:lnTo>
                  <a:lnTo>
                    <a:pt x="336121" y="116870"/>
                  </a:lnTo>
                  <a:lnTo>
                    <a:pt x="330365" y="120668"/>
                  </a:lnTo>
                  <a:lnTo>
                    <a:pt x="324608" y="124489"/>
                  </a:lnTo>
                  <a:lnTo>
                    <a:pt x="318851" y="128335"/>
                  </a:lnTo>
                  <a:lnTo>
                    <a:pt x="313094" y="132206"/>
                  </a:lnTo>
                  <a:lnTo>
                    <a:pt x="307337" y="136105"/>
                  </a:lnTo>
                  <a:lnTo>
                    <a:pt x="301581" y="140032"/>
                  </a:lnTo>
                  <a:lnTo>
                    <a:pt x="295824" y="143988"/>
                  </a:lnTo>
                  <a:lnTo>
                    <a:pt x="290067" y="147976"/>
                  </a:lnTo>
                  <a:lnTo>
                    <a:pt x="284310" y="151998"/>
                  </a:lnTo>
                  <a:lnTo>
                    <a:pt x="278554" y="156055"/>
                  </a:lnTo>
                  <a:lnTo>
                    <a:pt x="272797" y="160149"/>
                  </a:lnTo>
                  <a:lnTo>
                    <a:pt x="267040" y="164283"/>
                  </a:lnTo>
                  <a:lnTo>
                    <a:pt x="261283" y="168459"/>
                  </a:lnTo>
                  <a:lnTo>
                    <a:pt x="255526" y="172680"/>
                  </a:lnTo>
                  <a:lnTo>
                    <a:pt x="249770" y="176947"/>
                  </a:lnTo>
                  <a:lnTo>
                    <a:pt x="244013" y="181265"/>
                  </a:lnTo>
                  <a:lnTo>
                    <a:pt x="238256" y="185635"/>
                  </a:lnTo>
                  <a:lnTo>
                    <a:pt x="232499" y="190060"/>
                  </a:lnTo>
                  <a:lnTo>
                    <a:pt x="226742" y="194543"/>
                  </a:lnTo>
                  <a:lnTo>
                    <a:pt x="220986" y="199086"/>
                  </a:lnTo>
                  <a:lnTo>
                    <a:pt x="215229" y="203691"/>
                  </a:lnTo>
                  <a:lnTo>
                    <a:pt x="209472" y="208361"/>
                  </a:lnTo>
                  <a:lnTo>
                    <a:pt x="203715" y="213098"/>
                  </a:lnTo>
                  <a:lnTo>
                    <a:pt x="197959" y="217902"/>
                  </a:lnTo>
                  <a:lnTo>
                    <a:pt x="192202" y="222776"/>
                  </a:lnTo>
                  <a:lnTo>
                    <a:pt x="186445" y="227719"/>
                  </a:lnTo>
                  <a:lnTo>
                    <a:pt x="180688" y="232732"/>
                  </a:lnTo>
                  <a:lnTo>
                    <a:pt x="174931" y="237816"/>
                  </a:lnTo>
                  <a:lnTo>
                    <a:pt x="169175" y="242969"/>
                  </a:lnTo>
                  <a:lnTo>
                    <a:pt x="163418" y="248190"/>
                  </a:lnTo>
                  <a:lnTo>
                    <a:pt x="157661" y="253479"/>
                  </a:lnTo>
                  <a:lnTo>
                    <a:pt x="151904" y="258832"/>
                  </a:lnTo>
                  <a:lnTo>
                    <a:pt x="146148" y="264249"/>
                  </a:lnTo>
                  <a:lnTo>
                    <a:pt x="140391" y="269727"/>
                  </a:lnTo>
                  <a:lnTo>
                    <a:pt x="134634" y="275263"/>
                  </a:lnTo>
                  <a:lnTo>
                    <a:pt x="128877" y="280854"/>
                  </a:lnTo>
                  <a:lnTo>
                    <a:pt x="123120" y="286499"/>
                  </a:lnTo>
                  <a:lnTo>
                    <a:pt x="117364" y="292194"/>
                  </a:lnTo>
                  <a:lnTo>
                    <a:pt x="111607" y="297936"/>
                  </a:lnTo>
                  <a:lnTo>
                    <a:pt x="105850" y="303723"/>
                  </a:lnTo>
                  <a:lnTo>
                    <a:pt x="100093" y="309552"/>
                  </a:lnTo>
                  <a:lnTo>
                    <a:pt x="94336" y="315420"/>
                  </a:lnTo>
                  <a:lnTo>
                    <a:pt x="88580" y="321325"/>
                  </a:lnTo>
                  <a:lnTo>
                    <a:pt x="82823" y="327264"/>
                  </a:lnTo>
                  <a:lnTo>
                    <a:pt x="77066" y="333235"/>
                  </a:lnTo>
                  <a:lnTo>
                    <a:pt x="71309" y="339237"/>
                  </a:lnTo>
                  <a:lnTo>
                    <a:pt x="65553" y="345266"/>
                  </a:lnTo>
                  <a:lnTo>
                    <a:pt x="59796" y="351322"/>
                  </a:lnTo>
                  <a:lnTo>
                    <a:pt x="54039" y="357402"/>
                  </a:lnTo>
                  <a:lnTo>
                    <a:pt x="48282" y="363504"/>
                  </a:lnTo>
                  <a:lnTo>
                    <a:pt x="42525" y="369628"/>
                  </a:lnTo>
                  <a:lnTo>
                    <a:pt x="36769" y="375771"/>
                  </a:lnTo>
                  <a:lnTo>
                    <a:pt x="31012" y="381933"/>
                  </a:lnTo>
                  <a:lnTo>
                    <a:pt x="25255" y="388112"/>
                  </a:lnTo>
                  <a:lnTo>
                    <a:pt x="19498" y="394307"/>
                  </a:lnTo>
                  <a:lnTo>
                    <a:pt x="13741" y="400518"/>
                  </a:lnTo>
                  <a:lnTo>
                    <a:pt x="7985" y="406742"/>
                  </a:lnTo>
                  <a:lnTo>
                    <a:pt x="2228" y="412979"/>
                  </a:lnTo>
                  <a:lnTo>
                    <a:pt x="0" y="41539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8588392" y="4438551"/>
              <a:ext cx="604015" cy="481771"/>
            </a:xfrm>
            <a:custGeom>
              <a:avLst/>
              <a:pathLst>
                <a:path w="604015" h="481771">
                  <a:moveTo>
                    <a:pt x="0" y="481771"/>
                  </a:moveTo>
                  <a:lnTo>
                    <a:pt x="5310" y="477153"/>
                  </a:lnTo>
                  <a:lnTo>
                    <a:pt x="11066" y="472146"/>
                  </a:lnTo>
                  <a:lnTo>
                    <a:pt x="16823" y="467140"/>
                  </a:lnTo>
                  <a:lnTo>
                    <a:pt x="22580" y="462133"/>
                  </a:lnTo>
                  <a:lnTo>
                    <a:pt x="28337" y="457127"/>
                  </a:lnTo>
                  <a:lnTo>
                    <a:pt x="34094" y="452120"/>
                  </a:lnTo>
                  <a:lnTo>
                    <a:pt x="39850" y="447114"/>
                  </a:lnTo>
                  <a:lnTo>
                    <a:pt x="45607" y="442107"/>
                  </a:lnTo>
                  <a:lnTo>
                    <a:pt x="51364" y="437101"/>
                  </a:lnTo>
                  <a:lnTo>
                    <a:pt x="57121" y="432095"/>
                  </a:lnTo>
                  <a:lnTo>
                    <a:pt x="62877" y="427088"/>
                  </a:lnTo>
                  <a:lnTo>
                    <a:pt x="68634" y="422082"/>
                  </a:lnTo>
                  <a:lnTo>
                    <a:pt x="74391" y="417076"/>
                  </a:lnTo>
                  <a:lnTo>
                    <a:pt x="80148" y="412070"/>
                  </a:lnTo>
                  <a:lnTo>
                    <a:pt x="85905" y="407064"/>
                  </a:lnTo>
                  <a:lnTo>
                    <a:pt x="91661" y="402058"/>
                  </a:lnTo>
                  <a:lnTo>
                    <a:pt x="97418" y="397052"/>
                  </a:lnTo>
                  <a:lnTo>
                    <a:pt x="103175" y="392046"/>
                  </a:lnTo>
                  <a:lnTo>
                    <a:pt x="108932" y="387040"/>
                  </a:lnTo>
                  <a:lnTo>
                    <a:pt x="114689" y="382035"/>
                  </a:lnTo>
                  <a:lnTo>
                    <a:pt x="120445" y="377029"/>
                  </a:lnTo>
                  <a:lnTo>
                    <a:pt x="126202" y="372024"/>
                  </a:lnTo>
                  <a:lnTo>
                    <a:pt x="131959" y="367019"/>
                  </a:lnTo>
                  <a:lnTo>
                    <a:pt x="137716" y="362014"/>
                  </a:lnTo>
                  <a:lnTo>
                    <a:pt x="143472" y="357009"/>
                  </a:lnTo>
                  <a:lnTo>
                    <a:pt x="149229" y="352005"/>
                  </a:lnTo>
                  <a:lnTo>
                    <a:pt x="154986" y="347000"/>
                  </a:lnTo>
                  <a:lnTo>
                    <a:pt x="160743" y="341996"/>
                  </a:lnTo>
                  <a:lnTo>
                    <a:pt x="166500" y="336993"/>
                  </a:lnTo>
                  <a:lnTo>
                    <a:pt x="172256" y="331989"/>
                  </a:lnTo>
                  <a:lnTo>
                    <a:pt x="178013" y="326986"/>
                  </a:lnTo>
                  <a:lnTo>
                    <a:pt x="183770" y="321983"/>
                  </a:lnTo>
                  <a:lnTo>
                    <a:pt x="189527" y="316981"/>
                  </a:lnTo>
                  <a:lnTo>
                    <a:pt x="195283" y="311979"/>
                  </a:lnTo>
                  <a:lnTo>
                    <a:pt x="201040" y="306978"/>
                  </a:lnTo>
                  <a:lnTo>
                    <a:pt x="206797" y="301978"/>
                  </a:lnTo>
                  <a:lnTo>
                    <a:pt x="212554" y="296978"/>
                  </a:lnTo>
                  <a:lnTo>
                    <a:pt x="218311" y="291979"/>
                  </a:lnTo>
                  <a:lnTo>
                    <a:pt x="224067" y="286980"/>
                  </a:lnTo>
                  <a:lnTo>
                    <a:pt x="229824" y="281983"/>
                  </a:lnTo>
                  <a:lnTo>
                    <a:pt x="235581" y="276987"/>
                  </a:lnTo>
                  <a:lnTo>
                    <a:pt x="241338" y="271992"/>
                  </a:lnTo>
                  <a:lnTo>
                    <a:pt x="247095" y="266998"/>
                  </a:lnTo>
                  <a:lnTo>
                    <a:pt x="252851" y="262005"/>
                  </a:lnTo>
                  <a:lnTo>
                    <a:pt x="258608" y="257014"/>
                  </a:lnTo>
                  <a:lnTo>
                    <a:pt x="264365" y="252025"/>
                  </a:lnTo>
                  <a:lnTo>
                    <a:pt x="270122" y="247038"/>
                  </a:lnTo>
                  <a:lnTo>
                    <a:pt x="275878" y="242053"/>
                  </a:lnTo>
                  <a:lnTo>
                    <a:pt x="281635" y="237071"/>
                  </a:lnTo>
                  <a:lnTo>
                    <a:pt x="287392" y="232091"/>
                  </a:lnTo>
                  <a:lnTo>
                    <a:pt x="293149" y="227114"/>
                  </a:lnTo>
                  <a:lnTo>
                    <a:pt x="298906" y="222140"/>
                  </a:lnTo>
                  <a:lnTo>
                    <a:pt x="304662" y="217171"/>
                  </a:lnTo>
                  <a:lnTo>
                    <a:pt x="310419" y="212205"/>
                  </a:lnTo>
                  <a:lnTo>
                    <a:pt x="316176" y="207244"/>
                  </a:lnTo>
                  <a:lnTo>
                    <a:pt x="321933" y="202289"/>
                  </a:lnTo>
                  <a:lnTo>
                    <a:pt x="327690" y="197339"/>
                  </a:lnTo>
                  <a:lnTo>
                    <a:pt x="333446" y="192396"/>
                  </a:lnTo>
                  <a:lnTo>
                    <a:pt x="339203" y="187460"/>
                  </a:lnTo>
                  <a:lnTo>
                    <a:pt x="344960" y="182532"/>
                  </a:lnTo>
                  <a:lnTo>
                    <a:pt x="350717" y="177613"/>
                  </a:lnTo>
                  <a:lnTo>
                    <a:pt x="356473" y="172705"/>
                  </a:lnTo>
                  <a:lnTo>
                    <a:pt x="362230" y="167808"/>
                  </a:lnTo>
                  <a:lnTo>
                    <a:pt x="367987" y="162923"/>
                  </a:lnTo>
                  <a:lnTo>
                    <a:pt x="373744" y="158054"/>
                  </a:lnTo>
                  <a:lnTo>
                    <a:pt x="379501" y="153200"/>
                  </a:lnTo>
                  <a:lnTo>
                    <a:pt x="385257" y="148365"/>
                  </a:lnTo>
                  <a:lnTo>
                    <a:pt x="391014" y="143550"/>
                  </a:lnTo>
                  <a:lnTo>
                    <a:pt x="396771" y="138759"/>
                  </a:lnTo>
                  <a:lnTo>
                    <a:pt x="402528" y="133993"/>
                  </a:lnTo>
                  <a:lnTo>
                    <a:pt x="408284" y="129256"/>
                  </a:lnTo>
                  <a:lnTo>
                    <a:pt x="414041" y="124552"/>
                  </a:lnTo>
                  <a:lnTo>
                    <a:pt x="419798" y="119884"/>
                  </a:lnTo>
                  <a:lnTo>
                    <a:pt x="425555" y="115257"/>
                  </a:lnTo>
                  <a:lnTo>
                    <a:pt x="431312" y="110675"/>
                  </a:lnTo>
                  <a:lnTo>
                    <a:pt x="437068" y="106145"/>
                  </a:lnTo>
                  <a:lnTo>
                    <a:pt x="442825" y="101670"/>
                  </a:lnTo>
                  <a:lnTo>
                    <a:pt x="448582" y="97258"/>
                  </a:lnTo>
                  <a:lnTo>
                    <a:pt x="454339" y="92915"/>
                  </a:lnTo>
                  <a:lnTo>
                    <a:pt x="460096" y="88645"/>
                  </a:lnTo>
                  <a:lnTo>
                    <a:pt x="465852" y="84457"/>
                  </a:lnTo>
                  <a:lnTo>
                    <a:pt x="471609" y="80355"/>
                  </a:lnTo>
                  <a:lnTo>
                    <a:pt x="477366" y="76346"/>
                  </a:lnTo>
                  <a:lnTo>
                    <a:pt x="483123" y="72433"/>
                  </a:lnTo>
                  <a:lnTo>
                    <a:pt x="488879" y="68620"/>
                  </a:lnTo>
                  <a:lnTo>
                    <a:pt x="494636" y="64908"/>
                  </a:lnTo>
                  <a:lnTo>
                    <a:pt x="500393" y="61296"/>
                  </a:lnTo>
                  <a:lnTo>
                    <a:pt x="506150" y="57781"/>
                  </a:lnTo>
                  <a:lnTo>
                    <a:pt x="511907" y="54356"/>
                  </a:lnTo>
                  <a:lnTo>
                    <a:pt x="517663" y="51014"/>
                  </a:lnTo>
                  <a:lnTo>
                    <a:pt x="523420" y="47741"/>
                  </a:lnTo>
                  <a:lnTo>
                    <a:pt x="529177" y="44523"/>
                  </a:lnTo>
                  <a:lnTo>
                    <a:pt x="534934" y="41343"/>
                  </a:lnTo>
                  <a:lnTo>
                    <a:pt x="540690" y="38182"/>
                  </a:lnTo>
                  <a:lnTo>
                    <a:pt x="546447" y="35021"/>
                  </a:lnTo>
                  <a:lnTo>
                    <a:pt x="552204" y="31840"/>
                  </a:lnTo>
                  <a:lnTo>
                    <a:pt x="557961" y="28621"/>
                  </a:lnTo>
                  <a:lnTo>
                    <a:pt x="563718" y="25346"/>
                  </a:lnTo>
                  <a:lnTo>
                    <a:pt x="569474" y="22002"/>
                  </a:lnTo>
                  <a:lnTo>
                    <a:pt x="575231" y="18576"/>
                  </a:lnTo>
                  <a:lnTo>
                    <a:pt x="580988" y="15059"/>
                  </a:lnTo>
                  <a:lnTo>
                    <a:pt x="586745" y="11445"/>
                  </a:lnTo>
                  <a:lnTo>
                    <a:pt x="592502" y="7730"/>
                  </a:lnTo>
                  <a:lnTo>
                    <a:pt x="598258" y="3915"/>
                  </a:lnTo>
                  <a:lnTo>
                    <a:pt x="604015" y="0"/>
                  </a:lnTo>
                  <a:lnTo>
                    <a:pt x="604015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7358170" y="4873566"/>
              <a:ext cx="93511" cy="9351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7392384" y="4867483"/>
              <a:ext cx="105678" cy="10567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7432902" y="4867703"/>
              <a:ext cx="105238" cy="10523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7478742" y="4873246"/>
              <a:ext cx="94152" cy="9415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7524340" y="4878546"/>
              <a:ext cx="83552" cy="8355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7564714" y="4878623"/>
              <a:ext cx="83398" cy="8339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7607636" y="4881248"/>
              <a:ext cx="78149" cy="7814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7647496" y="4880810"/>
              <a:ext cx="79025" cy="7902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7688793" y="4881809"/>
              <a:ext cx="77026" cy="7702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7733728" y="4886447"/>
              <a:ext cx="67751" cy="6775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7789723" y="4902144"/>
              <a:ext cx="36356" cy="3635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7820447" y="4892571"/>
              <a:ext cx="55503" cy="5550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7861307" y="4893134"/>
              <a:ext cx="54377" cy="543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7908283" y="4899812"/>
              <a:ext cx="41020" cy="4102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8274696" y="4903548"/>
              <a:ext cx="33549" cy="3354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8306802" y="4895356"/>
              <a:ext cx="49932" cy="4993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8332892" y="4881149"/>
              <a:ext cx="78347" cy="7834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8365175" y="4873134"/>
              <a:ext cx="94375" cy="9437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8404421" y="4872082"/>
              <a:ext cx="96479" cy="9647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8447336" y="4874700"/>
              <a:ext cx="91243" cy="9124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8481080" y="4868147"/>
              <a:ext cx="104351" cy="10435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8524512" y="4871281"/>
              <a:ext cx="98082" cy="9808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8558524" y="4864996"/>
              <a:ext cx="110652" cy="11065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8598501" y="4864675"/>
              <a:ext cx="111294" cy="11129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8641113" y="4753482"/>
              <a:ext cx="106664" cy="10666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8682725" y="4715584"/>
              <a:ext cx="104036" cy="10403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8723346" y="4653882"/>
              <a:ext cx="103390" cy="10339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8762511" y="4665194"/>
              <a:ext cx="105654" cy="10565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8802257" y="4633409"/>
              <a:ext cx="106756" cy="10675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8846002" y="4596663"/>
              <a:ext cx="99861" cy="9986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5357374" y="3913631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tx372"/>
            <p:cNvSpPr/>
            <p:nvPr/>
          </p:nvSpPr>
          <p:spPr>
            <a:xfrm>
              <a:off x="5736118" y="3982252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373" name="rc373"/>
            <p:cNvSpPr/>
            <p:nvPr/>
          </p:nvSpPr>
          <p:spPr>
            <a:xfrm>
              <a:off x="6658915" y="3913631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tx374"/>
            <p:cNvSpPr/>
            <p:nvPr/>
          </p:nvSpPr>
          <p:spPr>
            <a:xfrm>
              <a:off x="6970031" y="3983800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375" name="rc375"/>
            <p:cNvSpPr/>
            <p:nvPr/>
          </p:nvSpPr>
          <p:spPr>
            <a:xfrm>
              <a:off x="7960456" y="3913631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tx376"/>
            <p:cNvSpPr/>
            <p:nvPr/>
          </p:nvSpPr>
          <p:spPr>
            <a:xfrm>
              <a:off x="8407065" y="3983800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377" name="rc377"/>
            <p:cNvSpPr/>
            <p:nvPr/>
          </p:nvSpPr>
          <p:spPr>
            <a:xfrm>
              <a:off x="5357374" y="283735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tx378"/>
            <p:cNvSpPr/>
            <p:nvPr/>
          </p:nvSpPr>
          <p:spPr>
            <a:xfrm>
              <a:off x="5658251" y="2905972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379" name="rc379"/>
            <p:cNvSpPr/>
            <p:nvPr/>
          </p:nvSpPr>
          <p:spPr>
            <a:xfrm>
              <a:off x="6658915" y="283735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tx380"/>
            <p:cNvSpPr/>
            <p:nvPr/>
          </p:nvSpPr>
          <p:spPr>
            <a:xfrm>
              <a:off x="7030932" y="2907520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381" name="rc381"/>
            <p:cNvSpPr/>
            <p:nvPr/>
          </p:nvSpPr>
          <p:spPr>
            <a:xfrm>
              <a:off x="7960456" y="283735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tx382"/>
            <p:cNvSpPr/>
            <p:nvPr/>
          </p:nvSpPr>
          <p:spPr>
            <a:xfrm>
              <a:off x="7895394" y="2907520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383" name="rc383"/>
            <p:cNvSpPr/>
            <p:nvPr/>
          </p:nvSpPr>
          <p:spPr>
            <a:xfrm>
              <a:off x="5357374" y="176107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tx384"/>
            <p:cNvSpPr/>
            <p:nvPr/>
          </p:nvSpPr>
          <p:spPr>
            <a:xfrm>
              <a:off x="5675128" y="1829691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385" name="rc385"/>
            <p:cNvSpPr/>
            <p:nvPr/>
          </p:nvSpPr>
          <p:spPr>
            <a:xfrm>
              <a:off x="6658915" y="176107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tx386"/>
            <p:cNvSpPr/>
            <p:nvPr/>
          </p:nvSpPr>
          <p:spPr>
            <a:xfrm>
              <a:off x="7071473" y="1831239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387" name="rc387"/>
            <p:cNvSpPr/>
            <p:nvPr/>
          </p:nvSpPr>
          <p:spPr>
            <a:xfrm>
              <a:off x="7960456" y="176107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tx388"/>
            <p:cNvSpPr/>
            <p:nvPr/>
          </p:nvSpPr>
          <p:spPr>
            <a:xfrm>
              <a:off x="8146021" y="1805522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389" name="pl389"/>
            <p:cNvSpPr/>
            <p:nvPr/>
          </p:nvSpPr>
          <p:spPr>
            <a:xfrm>
              <a:off x="5357374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5535835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5714295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5886998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6065459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6238162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6416622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tx396"/>
            <p:cNvSpPr/>
            <p:nvPr/>
          </p:nvSpPr>
          <p:spPr>
            <a:xfrm>
              <a:off x="5326894" y="49814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97" name="tx397"/>
            <p:cNvSpPr/>
            <p:nvPr/>
          </p:nvSpPr>
          <p:spPr>
            <a:xfrm>
              <a:off x="5495175" y="498295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98" name="tx398"/>
            <p:cNvSpPr/>
            <p:nvPr/>
          </p:nvSpPr>
          <p:spPr>
            <a:xfrm>
              <a:off x="5673635" y="4979976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99" name="tx399"/>
            <p:cNvSpPr/>
            <p:nvPr/>
          </p:nvSpPr>
          <p:spPr>
            <a:xfrm>
              <a:off x="5839582" y="497991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400" name="tx400"/>
            <p:cNvSpPr/>
            <p:nvPr/>
          </p:nvSpPr>
          <p:spPr>
            <a:xfrm>
              <a:off x="6021435" y="498295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401" name="tx401"/>
            <p:cNvSpPr/>
            <p:nvPr/>
          </p:nvSpPr>
          <p:spPr>
            <a:xfrm>
              <a:off x="6194139" y="498295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402" name="tx402"/>
            <p:cNvSpPr/>
            <p:nvPr/>
          </p:nvSpPr>
          <p:spPr>
            <a:xfrm>
              <a:off x="6386142" y="49814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403" name="pl403"/>
            <p:cNvSpPr/>
            <p:nvPr/>
          </p:nvSpPr>
          <p:spPr>
            <a:xfrm>
              <a:off x="6658915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6837375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7015836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7188539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7366999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7539703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7718163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tx410"/>
            <p:cNvSpPr/>
            <p:nvPr/>
          </p:nvSpPr>
          <p:spPr>
            <a:xfrm>
              <a:off x="6628435" y="49814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411" name="tx411"/>
            <p:cNvSpPr/>
            <p:nvPr/>
          </p:nvSpPr>
          <p:spPr>
            <a:xfrm>
              <a:off x="6796715" y="498295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12" name="tx412"/>
            <p:cNvSpPr/>
            <p:nvPr/>
          </p:nvSpPr>
          <p:spPr>
            <a:xfrm>
              <a:off x="6975176" y="4979976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13" name="tx413"/>
            <p:cNvSpPr/>
            <p:nvPr/>
          </p:nvSpPr>
          <p:spPr>
            <a:xfrm>
              <a:off x="7141122" y="497991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414" name="tx414"/>
            <p:cNvSpPr/>
            <p:nvPr/>
          </p:nvSpPr>
          <p:spPr>
            <a:xfrm>
              <a:off x="7322976" y="498295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415" name="tx415"/>
            <p:cNvSpPr/>
            <p:nvPr/>
          </p:nvSpPr>
          <p:spPr>
            <a:xfrm>
              <a:off x="7495679" y="498295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416" name="tx416"/>
            <p:cNvSpPr/>
            <p:nvPr/>
          </p:nvSpPr>
          <p:spPr>
            <a:xfrm>
              <a:off x="7687683" y="49814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417" name="pl417"/>
            <p:cNvSpPr/>
            <p:nvPr/>
          </p:nvSpPr>
          <p:spPr>
            <a:xfrm>
              <a:off x="7960456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8138916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8317376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8490080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8668540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8841244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9019704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tx424"/>
            <p:cNvSpPr/>
            <p:nvPr/>
          </p:nvSpPr>
          <p:spPr>
            <a:xfrm>
              <a:off x="7929976" y="49814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425" name="tx425"/>
            <p:cNvSpPr/>
            <p:nvPr/>
          </p:nvSpPr>
          <p:spPr>
            <a:xfrm>
              <a:off x="8098256" y="498295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26" name="tx426"/>
            <p:cNvSpPr/>
            <p:nvPr/>
          </p:nvSpPr>
          <p:spPr>
            <a:xfrm>
              <a:off x="8276716" y="4979976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27" name="tx427"/>
            <p:cNvSpPr/>
            <p:nvPr/>
          </p:nvSpPr>
          <p:spPr>
            <a:xfrm>
              <a:off x="8442663" y="497991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428" name="tx428"/>
            <p:cNvSpPr/>
            <p:nvPr/>
          </p:nvSpPr>
          <p:spPr>
            <a:xfrm>
              <a:off x="8624517" y="498295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429" name="tx429"/>
            <p:cNvSpPr/>
            <p:nvPr/>
          </p:nvSpPr>
          <p:spPr>
            <a:xfrm>
              <a:off x="8797220" y="498295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430" name="tx430"/>
            <p:cNvSpPr/>
            <p:nvPr/>
          </p:nvSpPr>
          <p:spPr>
            <a:xfrm>
              <a:off x="8989224" y="49814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431" name="tx431"/>
            <p:cNvSpPr/>
            <p:nvPr/>
          </p:nvSpPr>
          <p:spPr>
            <a:xfrm>
              <a:off x="5057453" y="272228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432" name="tx432"/>
            <p:cNvSpPr/>
            <p:nvPr/>
          </p:nvSpPr>
          <p:spPr>
            <a:xfrm>
              <a:off x="5125259" y="2611347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33" name="tx433"/>
            <p:cNvSpPr/>
            <p:nvPr/>
          </p:nvSpPr>
          <p:spPr>
            <a:xfrm>
              <a:off x="5226938" y="2501509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34" name="tx434"/>
            <p:cNvSpPr/>
            <p:nvPr/>
          </p:nvSpPr>
          <p:spPr>
            <a:xfrm>
              <a:off x="5159132" y="238454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35" name="tx435"/>
            <p:cNvSpPr/>
            <p:nvPr/>
          </p:nvSpPr>
          <p:spPr>
            <a:xfrm>
              <a:off x="5159132" y="227872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36" name="tx436"/>
            <p:cNvSpPr/>
            <p:nvPr/>
          </p:nvSpPr>
          <p:spPr>
            <a:xfrm>
              <a:off x="5159132" y="217291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37" name="tx437"/>
            <p:cNvSpPr/>
            <p:nvPr/>
          </p:nvSpPr>
          <p:spPr>
            <a:xfrm>
              <a:off x="5159132" y="205743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438" name="tx438"/>
            <p:cNvSpPr/>
            <p:nvPr/>
          </p:nvSpPr>
          <p:spPr>
            <a:xfrm>
              <a:off x="5057453" y="194610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439" name="pl439"/>
            <p:cNvSpPr/>
            <p:nvPr/>
          </p:nvSpPr>
          <p:spPr>
            <a:xfrm>
              <a:off x="5322580" y="27677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5322580" y="26568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5322580" y="2545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5322580" y="24300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5322580" y="23242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5322580" y="22183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5322580" y="21029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5322580" y="1991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tx447"/>
            <p:cNvSpPr/>
            <p:nvPr/>
          </p:nvSpPr>
          <p:spPr>
            <a:xfrm>
              <a:off x="5057453" y="379856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448" name="tx448"/>
            <p:cNvSpPr/>
            <p:nvPr/>
          </p:nvSpPr>
          <p:spPr>
            <a:xfrm>
              <a:off x="5125259" y="3687627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49" name="tx449"/>
            <p:cNvSpPr/>
            <p:nvPr/>
          </p:nvSpPr>
          <p:spPr>
            <a:xfrm>
              <a:off x="5226938" y="3577790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50" name="tx450"/>
            <p:cNvSpPr/>
            <p:nvPr/>
          </p:nvSpPr>
          <p:spPr>
            <a:xfrm>
              <a:off x="5159132" y="346082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1" name="tx451"/>
            <p:cNvSpPr/>
            <p:nvPr/>
          </p:nvSpPr>
          <p:spPr>
            <a:xfrm>
              <a:off x="5159132" y="335500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52" name="tx452"/>
            <p:cNvSpPr/>
            <p:nvPr/>
          </p:nvSpPr>
          <p:spPr>
            <a:xfrm>
              <a:off x="5159132" y="324919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53" name="tx453"/>
            <p:cNvSpPr/>
            <p:nvPr/>
          </p:nvSpPr>
          <p:spPr>
            <a:xfrm>
              <a:off x="5159132" y="313371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454" name="tx454"/>
            <p:cNvSpPr/>
            <p:nvPr/>
          </p:nvSpPr>
          <p:spPr>
            <a:xfrm>
              <a:off x="5057453" y="302238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455" name="pl455"/>
            <p:cNvSpPr/>
            <p:nvPr/>
          </p:nvSpPr>
          <p:spPr>
            <a:xfrm>
              <a:off x="5322580" y="38440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5322580" y="3733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5322580" y="3621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5322580" y="35063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5322580" y="3400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5322580" y="3294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5322580" y="31791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5322580" y="30678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tx463"/>
            <p:cNvSpPr/>
            <p:nvPr/>
          </p:nvSpPr>
          <p:spPr>
            <a:xfrm>
              <a:off x="5057453" y="487484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464" name="tx464"/>
            <p:cNvSpPr/>
            <p:nvPr/>
          </p:nvSpPr>
          <p:spPr>
            <a:xfrm>
              <a:off x="5125259" y="4763907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65" name="tx465"/>
            <p:cNvSpPr/>
            <p:nvPr/>
          </p:nvSpPr>
          <p:spPr>
            <a:xfrm>
              <a:off x="5226938" y="4654070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66" name="tx466"/>
            <p:cNvSpPr/>
            <p:nvPr/>
          </p:nvSpPr>
          <p:spPr>
            <a:xfrm>
              <a:off x="5159132" y="453710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67" name="tx467"/>
            <p:cNvSpPr/>
            <p:nvPr/>
          </p:nvSpPr>
          <p:spPr>
            <a:xfrm>
              <a:off x="5159132" y="44312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68" name="tx468"/>
            <p:cNvSpPr/>
            <p:nvPr/>
          </p:nvSpPr>
          <p:spPr>
            <a:xfrm>
              <a:off x="5159132" y="43254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69" name="tx469"/>
            <p:cNvSpPr/>
            <p:nvPr/>
          </p:nvSpPr>
          <p:spPr>
            <a:xfrm>
              <a:off x="5159132" y="420999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470" name="tx470"/>
            <p:cNvSpPr/>
            <p:nvPr/>
          </p:nvSpPr>
          <p:spPr>
            <a:xfrm>
              <a:off x="5057453" y="409866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471" name="pl471"/>
            <p:cNvSpPr/>
            <p:nvPr/>
          </p:nvSpPr>
          <p:spPr>
            <a:xfrm>
              <a:off x="5322580" y="4920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5322580" y="4809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5322580" y="46980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5322580" y="458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5322580" y="44767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5322580" y="43709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5322580" y="42554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5322580" y="41441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tx479"/>
            <p:cNvSpPr/>
            <p:nvPr/>
          </p:nvSpPr>
          <p:spPr>
            <a:xfrm rot="-5400000">
              <a:off x="4094496" y="338441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480" name="rc480"/>
            <p:cNvSpPr/>
            <p:nvPr/>
          </p:nvSpPr>
          <p:spPr>
            <a:xfrm>
              <a:off x="4800600" y="5349081"/>
              <a:ext cx="4461396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5357374" y="6425361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5357374" y="631442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5357374" y="620310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5357374" y="608762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5357374" y="598180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5357374" y="587599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5357374" y="576051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5357374" y="564918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5357374" y="5809342"/>
              <a:ext cx="1231951" cy="498450"/>
            </a:xfrm>
            <a:custGeom>
              <a:avLst/>
              <a:pathLst>
                <a:path w="1231951" h="498450">
                  <a:moveTo>
                    <a:pt x="0" y="385640"/>
                  </a:moveTo>
                  <a:lnTo>
                    <a:pt x="6768" y="383707"/>
                  </a:lnTo>
                  <a:lnTo>
                    <a:pt x="13537" y="381773"/>
                  </a:lnTo>
                  <a:lnTo>
                    <a:pt x="20306" y="379839"/>
                  </a:lnTo>
                  <a:lnTo>
                    <a:pt x="27075" y="377903"/>
                  </a:lnTo>
                  <a:lnTo>
                    <a:pt x="33844" y="375967"/>
                  </a:lnTo>
                  <a:lnTo>
                    <a:pt x="40613" y="374030"/>
                  </a:lnTo>
                  <a:lnTo>
                    <a:pt x="47382" y="372092"/>
                  </a:lnTo>
                  <a:lnTo>
                    <a:pt x="54151" y="370153"/>
                  </a:lnTo>
                  <a:lnTo>
                    <a:pt x="60920" y="368214"/>
                  </a:lnTo>
                  <a:lnTo>
                    <a:pt x="67689" y="366273"/>
                  </a:lnTo>
                  <a:lnTo>
                    <a:pt x="74458" y="364332"/>
                  </a:lnTo>
                  <a:lnTo>
                    <a:pt x="81227" y="362389"/>
                  </a:lnTo>
                  <a:lnTo>
                    <a:pt x="87996" y="360446"/>
                  </a:lnTo>
                  <a:lnTo>
                    <a:pt x="94765" y="358501"/>
                  </a:lnTo>
                  <a:lnTo>
                    <a:pt x="101534" y="356556"/>
                  </a:lnTo>
                  <a:lnTo>
                    <a:pt x="108303" y="354610"/>
                  </a:lnTo>
                  <a:lnTo>
                    <a:pt x="115072" y="352662"/>
                  </a:lnTo>
                  <a:lnTo>
                    <a:pt x="121841" y="350714"/>
                  </a:lnTo>
                  <a:lnTo>
                    <a:pt x="128610" y="348765"/>
                  </a:lnTo>
                  <a:lnTo>
                    <a:pt x="135379" y="346814"/>
                  </a:lnTo>
                  <a:lnTo>
                    <a:pt x="142148" y="344863"/>
                  </a:lnTo>
                  <a:lnTo>
                    <a:pt x="148917" y="342910"/>
                  </a:lnTo>
                  <a:lnTo>
                    <a:pt x="155686" y="340957"/>
                  </a:lnTo>
                  <a:lnTo>
                    <a:pt x="162455" y="339002"/>
                  </a:lnTo>
                  <a:lnTo>
                    <a:pt x="169224" y="337046"/>
                  </a:lnTo>
                  <a:lnTo>
                    <a:pt x="175993" y="335089"/>
                  </a:lnTo>
                  <a:lnTo>
                    <a:pt x="182762" y="333131"/>
                  </a:lnTo>
                  <a:lnTo>
                    <a:pt x="189531" y="331172"/>
                  </a:lnTo>
                  <a:lnTo>
                    <a:pt x="196299" y="329211"/>
                  </a:lnTo>
                  <a:lnTo>
                    <a:pt x="203068" y="327250"/>
                  </a:lnTo>
                  <a:lnTo>
                    <a:pt x="209837" y="325287"/>
                  </a:lnTo>
                  <a:lnTo>
                    <a:pt x="216606" y="323323"/>
                  </a:lnTo>
                  <a:lnTo>
                    <a:pt x="223375" y="321358"/>
                  </a:lnTo>
                  <a:lnTo>
                    <a:pt x="230144" y="319392"/>
                  </a:lnTo>
                  <a:lnTo>
                    <a:pt x="236913" y="317424"/>
                  </a:lnTo>
                  <a:lnTo>
                    <a:pt x="243682" y="315455"/>
                  </a:lnTo>
                  <a:lnTo>
                    <a:pt x="250451" y="313486"/>
                  </a:lnTo>
                  <a:lnTo>
                    <a:pt x="257220" y="311514"/>
                  </a:lnTo>
                  <a:lnTo>
                    <a:pt x="263989" y="309542"/>
                  </a:lnTo>
                  <a:lnTo>
                    <a:pt x="270758" y="307568"/>
                  </a:lnTo>
                  <a:lnTo>
                    <a:pt x="277527" y="305594"/>
                  </a:lnTo>
                  <a:lnTo>
                    <a:pt x="284296" y="303618"/>
                  </a:lnTo>
                  <a:lnTo>
                    <a:pt x="291065" y="301641"/>
                  </a:lnTo>
                  <a:lnTo>
                    <a:pt x="297834" y="299662"/>
                  </a:lnTo>
                  <a:lnTo>
                    <a:pt x="304603" y="297683"/>
                  </a:lnTo>
                  <a:lnTo>
                    <a:pt x="311372" y="295702"/>
                  </a:lnTo>
                  <a:lnTo>
                    <a:pt x="318141" y="293720"/>
                  </a:lnTo>
                  <a:lnTo>
                    <a:pt x="324910" y="291738"/>
                  </a:lnTo>
                  <a:lnTo>
                    <a:pt x="331679" y="289754"/>
                  </a:lnTo>
                  <a:lnTo>
                    <a:pt x="338448" y="287769"/>
                  </a:lnTo>
                  <a:lnTo>
                    <a:pt x="345217" y="285783"/>
                  </a:lnTo>
                  <a:lnTo>
                    <a:pt x="351986" y="283796"/>
                  </a:lnTo>
                  <a:lnTo>
                    <a:pt x="358755" y="281808"/>
                  </a:lnTo>
                  <a:lnTo>
                    <a:pt x="365524" y="279820"/>
                  </a:lnTo>
                  <a:lnTo>
                    <a:pt x="372293" y="277830"/>
                  </a:lnTo>
                  <a:lnTo>
                    <a:pt x="379062" y="275840"/>
                  </a:lnTo>
                  <a:lnTo>
                    <a:pt x="385831" y="273850"/>
                  </a:lnTo>
                  <a:lnTo>
                    <a:pt x="392599" y="271859"/>
                  </a:lnTo>
                  <a:lnTo>
                    <a:pt x="399368" y="269867"/>
                  </a:lnTo>
                  <a:lnTo>
                    <a:pt x="406137" y="267875"/>
                  </a:lnTo>
                  <a:lnTo>
                    <a:pt x="412906" y="265883"/>
                  </a:lnTo>
                  <a:lnTo>
                    <a:pt x="419675" y="263891"/>
                  </a:lnTo>
                  <a:lnTo>
                    <a:pt x="426444" y="261899"/>
                  </a:lnTo>
                  <a:lnTo>
                    <a:pt x="433213" y="259907"/>
                  </a:lnTo>
                  <a:lnTo>
                    <a:pt x="439982" y="257916"/>
                  </a:lnTo>
                  <a:lnTo>
                    <a:pt x="446751" y="255925"/>
                  </a:lnTo>
                  <a:lnTo>
                    <a:pt x="453520" y="253935"/>
                  </a:lnTo>
                  <a:lnTo>
                    <a:pt x="460289" y="251946"/>
                  </a:lnTo>
                  <a:lnTo>
                    <a:pt x="467058" y="249958"/>
                  </a:lnTo>
                  <a:lnTo>
                    <a:pt x="473827" y="247972"/>
                  </a:lnTo>
                  <a:lnTo>
                    <a:pt x="480596" y="245988"/>
                  </a:lnTo>
                  <a:lnTo>
                    <a:pt x="487365" y="244005"/>
                  </a:lnTo>
                  <a:lnTo>
                    <a:pt x="494134" y="242025"/>
                  </a:lnTo>
                  <a:lnTo>
                    <a:pt x="500903" y="240047"/>
                  </a:lnTo>
                  <a:lnTo>
                    <a:pt x="507672" y="238073"/>
                  </a:lnTo>
                  <a:lnTo>
                    <a:pt x="514441" y="236101"/>
                  </a:lnTo>
                  <a:lnTo>
                    <a:pt x="521210" y="234134"/>
                  </a:lnTo>
                  <a:lnTo>
                    <a:pt x="527979" y="232170"/>
                  </a:lnTo>
                  <a:lnTo>
                    <a:pt x="534748" y="230211"/>
                  </a:lnTo>
                  <a:lnTo>
                    <a:pt x="541517" y="228257"/>
                  </a:lnTo>
                  <a:lnTo>
                    <a:pt x="548286" y="226307"/>
                  </a:lnTo>
                  <a:lnTo>
                    <a:pt x="555055" y="224364"/>
                  </a:lnTo>
                  <a:lnTo>
                    <a:pt x="561824" y="222426"/>
                  </a:lnTo>
                  <a:lnTo>
                    <a:pt x="568593" y="220495"/>
                  </a:lnTo>
                  <a:lnTo>
                    <a:pt x="575362" y="218571"/>
                  </a:lnTo>
                  <a:lnTo>
                    <a:pt x="582131" y="216654"/>
                  </a:lnTo>
                  <a:lnTo>
                    <a:pt x="588899" y="214745"/>
                  </a:lnTo>
                  <a:lnTo>
                    <a:pt x="595668" y="212844"/>
                  </a:lnTo>
                  <a:lnTo>
                    <a:pt x="602437" y="210951"/>
                  </a:lnTo>
                  <a:lnTo>
                    <a:pt x="609206" y="209067"/>
                  </a:lnTo>
                  <a:lnTo>
                    <a:pt x="615975" y="207192"/>
                  </a:lnTo>
                  <a:lnTo>
                    <a:pt x="622744" y="205326"/>
                  </a:lnTo>
                  <a:lnTo>
                    <a:pt x="629513" y="203470"/>
                  </a:lnTo>
                  <a:lnTo>
                    <a:pt x="636282" y="201623"/>
                  </a:lnTo>
                  <a:lnTo>
                    <a:pt x="643051" y="199785"/>
                  </a:lnTo>
                  <a:lnTo>
                    <a:pt x="649820" y="197956"/>
                  </a:lnTo>
                  <a:lnTo>
                    <a:pt x="656589" y="196137"/>
                  </a:lnTo>
                  <a:lnTo>
                    <a:pt x="663358" y="194326"/>
                  </a:lnTo>
                  <a:lnTo>
                    <a:pt x="670127" y="192524"/>
                  </a:lnTo>
                  <a:lnTo>
                    <a:pt x="676896" y="190730"/>
                  </a:lnTo>
                  <a:lnTo>
                    <a:pt x="683665" y="188943"/>
                  </a:lnTo>
                  <a:lnTo>
                    <a:pt x="690434" y="187163"/>
                  </a:lnTo>
                  <a:lnTo>
                    <a:pt x="697203" y="185388"/>
                  </a:lnTo>
                  <a:lnTo>
                    <a:pt x="703972" y="183618"/>
                  </a:lnTo>
                  <a:lnTo>
                    <a:pt x="710741" y="181851"/>
                  </a:lnTo>
                  <a:lnTo>
                    <a:pt x="717510" y="180086"/>
                  </a:lnTo>
                  <a:lnTo>
                    <a:pt x="724279" y="178322"/>
                  </a:lnTo>
                  <a:lnTo>
                    <a:pt x="731048" y="176558"/>
                  </a:lnTo>
                  <a:lnTo>
                    <a:pt x="737817" y="174791"/>
                  </a:lnTo>
                  <a:lnTo>
                    <a:pt x="744586" y="173021"/>
                  </a:lnTo>
                  <a:lnTo>
                    <a:pt x="751355" y="171245"/>
                  </a:lnTo>
                  <a:lnTo>
                    <a:pt x="758124" y="169462"/>
                  </a:lnTo>
                  <a:lnTo>
                    <a:pt x="764893" y="167669"/>
                  </a:lnTo>
                  <a:lnTo>
                    <a:pt x="771662" y="165866"/>
                  </a:lnTo>
                  <a:lnTo>
                    <a:pt x="778431" y="164051"/>
                  </a:lnTo>
                  <a:lnTo>
                    <a:pt x="785199" y="162221"/>
                  </a:lnTo>
                  <a:lnTo>
                    <a:pt x="791968" y="160376"/>
                  </a:lnTo>
                  <a:lnTo>
                    <a:pt x="798737" y="158513"/>
                  </a:lnTo>
                  <a:lnTo>
                    <a:pt x="805506" y="156631"/>
                  </a:lnTo>
                  <a:lnTo>
                    <a:pt x="812275" y="154729"/>
                  </a:lnTo>
                  <a:lnTo>
                    <a:pt x="819044" y="152806"/>
                  </a:lnTo>
                  <a:lnTo>
                    <a:pt x="825813" y="150860"/>
                  </a:lnTo>
                  <a:lnTo>
                    <a:pt x="832582" y="148891"/>
                  </a:lnTo>
                  <a:lnTo>
                    <a:pt x="839351" y="146898"/>
                  </a:lnTo>
                  <a:lnTo>
                    <a:pt x="846120" y="144880"/>
                  </a:lnTo>
                  <a:lnTo>
                    <a:pt x="852889" y="142836"/>
                  </a:lnTo>
                  <a:lnTo>
                    <a:pt x="859658" y="140767"/>
                  </a:lnTo>
                  <a:lnTo>
                    <a:pt x="866427" y="138671"/>
                  </a:lnTo>
                  <a:lnTo>
                    <a:pt x="873196" y="136549"/>
                  </a:lnTo>
                  <a:lnTo>
                    <a:pt x="879965" y="134402"/>
                  </a:lnTo>
                  <a:lnTo>
                    <a:pt x="886734" y="132228"/>
                  </a:lnTo>
                  <a:lnTo>
                    <a:pt x="893503" y="130028"/>
                  </a:lnTo>
                  <a:lnTo>
                    <a:pt x="900272" y="127803"/>
                  </a:lnTo>
                  <a:lnTo>
                    <a:pt x="907041" y="125552"/>
                  </a:lnTo>
                  <a:lnTo>
                    <a:pt x="913810" y="123278"/>
                  </a:lnTo>
                  <a:lnTo>
                    <a:pt x="920579" y="120979"/>
                  </a:lnTo>
                  <a:lnTo>
                    <a:pt x="927348" y="118656"/>
                  </a:lnTo>
                  <a:lnTo>
                    <a:pt x="934117" y="116311"/>
                  </a:lnTo>
                  <a:lnTo>
                    <a:pt x="940886" y="113944"/>
                  </a:lnTo>
                  <a:lnTo>
                    <a:pt x="947655" y="111555"/>
                  </a:lnTo>
                  <a:lnTo>
                    <a:pt x="954424" y="109146"/>
                  </a:lnTo>
                  <a:lnTo>
                    <a:pt x="961193" y="106717"/>
                  </a:lnTo>
                  <a:lnTo>
                    <a:pt x="967962" y="104268"/>
                  </a:lnTo>
                  <a:lnTo>
                    <a:pt x="974731" y="101801"/>
                  </a:lnTo>
                  <a:lnTo>
                    <a:pt x="981499" y="99317"/>
                  </a:lnTo>
                  <a:lnTo>
                    <a:pt x="988268" y="96815"/>
                  </a:lnTo>
                  <a:lnTo>
                    <a:pt x="995037" y="94297"/>
                  </a:lnTo>
                  <a:lnTo>
                    <a:pt x="1001806" y="91764"/>
                  </a:lnTo>
                  <a:lnTo>
                    <a:pt x="1008575" y="89215"/>
                  </a:lnTo>
                  <a:lnTo>
                    <a:pt x="1015344" y="86652"/>
                  </a:lnTo>
                  <a:lnTo>
                    <a:pt x="1022113" y="84076"/>
                  </a:lnTo>
                  <a:lnTo>
                    <a:pt x="1028882" y="81487"/>
                  </a:lnTo>
                  <a:lnTo>
                    <a:pt x="1035651" y="78886"/>
                  </a:lnTo>
                  <a:lnTo>
                    <a:pt x="1042420" y="76272"/>
                  </a:lnTo>
                  <a:lnTo>
                    <a:pt x="1049189" y="73648"/>
                  </a:lnTo>
                  <a:lnTo>
                    <a:pt x="1055958" y="71012"/>
                  </a:lnTo>
                  <a:lnTo>
                    <a:pt x="1062727" y="68367"/>
                  </a:lnTo>
                  <a:lnTo>
                    <a:pt x="1069496" y="65712"/>
                  </a:lnTo>
                  <a:lnTo>
                    <a:pt x="1076265" y="63047"/>
                  </a:lnTo>
                  <a:lnTo>
                    <a:pt x="1083034" y="60374"/>
                  </a:lnTo>
                  <a:lnTo>
                    <a:pt x="1089803" y="57693"/>
                  </a:lnTo>
                  <a:lnTo>
                    <a:pt x="1096572" y="55003"/>
                  </a:lnTo>
                  <a:lnTo>
                    <a:pt x="1103341" y="52306"/>
                  </a:lnTo>
                  <a:lnTo>
                    <a:pt x="1110110" y="49601"/>
                  </a:lnTo>
                  <a:lnTo>
                    <a:pt x="1116879" y="46890"/>
                  </a:lnTo>
                  <a:lnTo>
                    <a:pt x="1123648" y="44172"/>
                  </a:lnTo>
                  <a:lnTo>
                    <a:pt x="1130417" y="41448"/>
                  </a:lnTo>
                  <a:lnTo>
                    <a:pt x="1137186" y="38717"/>
                  </a:lnTo>
                  <a:lnTo>
                    <a:pt x="1143955" y="35982"/>
                  </a:lnTo>
                  <a:lnTo>
                    <a:pt x="1150724" y="33240"/>
                  </a:lnTo>
                  <a:lnTo>
                    <a:pt x="1157493" y="30494"/>
                  </a:lnTo>
                  <a:lnTo>
                    <a:pt x="1164262" y="27742"/>
                  </a:lnTo>
                  <a:lnTo>
                    <a:pt x="1171031" y="24986"/>
                  </a:lnTo>
                  <a:lnTo>
                    <a:pt x="1177799" y="22225"/>
                  </a:lnTo>
                  <a:lnTo>
                    <a:pt x="1184568" y="19460"/>
                  </a:lnTo>
                  <a:lnTo>
                    <a:pt x="1191337" y="16691"/>
                  </a:lnTo>
                  <a:lnTo>
                    <a:pt x="1198106" y="13918"/>
                  </a:lnTo>
                  <a:lnTo>
                    <a:pt x="1204875" y="11141"/>
                  </a:lnTo>
                  <a:lnTo>
                    <a:pt x="1211644" y="8361"/>
                  </a:lnTo>
                  <a:lnTo>
                    <a:pt x="1218413" y="5577"/>
                  </a:lnTo>
                  <a:lnTo>
                    <a:pt x="1225182" y="2790"/>
                  </a:lnTo>
                  <a:lnTo>
                    <a:pt x="1231951" y="0"/>
                  </a:lnTo>
                  <a:lnTo>
                    <a:pt x="1231951" y="99839"/>
                  </a:lnTo>
                  <a:lnTo>
                    <a:pt x="1225182" y="101620"/>
                  </a:lnTo>
                  <a:lnTo>
                    <a:pt x="1218413" y="103395"/>
                  </a:lnTo>
                  <a:lnTo>
                    <a:pt x="1211644" y="105164"/>
                  </a:lnTo>
                  <a:lnTo>
                    <a:pt x="1204875" y="106927"/>
                  </a:lnTo>
                  <a:lnTo>
                    <a:pt x="1198106" y="108682"/>
                  </a:lnTo>
                  <a:lnTo>
                    <a:pt x="1191337" y="110431"/>
                  </a:lnTo>
                  <a:lnTo>
                    <a:pt x="1184568" y="112173"/>
                  </a:lnTo>
                  <a:lnTo>
                    <a:pt x="1177799" y="113908"/>
                  </a:lnTo>
                  <a:lnTo>
                    <a:pt x="1171031" y="115635"/>
                  </a:lnTo>
                  <a:lnTo>
                    <a:pt x="1164262" y="117354"/>
                  </a:lnTo>
                  <a:lnTo>
                    <a:pt x="1157493" y="119064"/>
                  </a:lnTo>
                  <a:lnTo>
                    <a:pt x="1150724" y="120767"/>
                  </a:lnTo>
                  <a:lnTo>
                    <a:pt x="1143955" y="122461"/>
                  </a:lnTo>
                  <a:lnTo>
                    <a:pt x="1137186" y="124146"/>
                  </a:lnTo>
                  <a:lnTo>
                    <a:pt x="1130417" y="125822"/>
                  </a:lnTo>
                  <a:lnTo>
                    <a:pt x="1123648" y="127488"/>
                  </a:lnTo>
                  <a:lnTo>
                    <a:pt x="1116879" y="129145"/>
                  </a:lnTo>
                  <a:lnTo>
                    <a:pt x="1110110" y="130793"/>
                  </a:lnTo>
                  <a:lnTo>
                    <a:pt x="1103341" y="132431"/>
                  </a:lnTo>
                  <a:lnTo>
                    <a:pt x="1096572" y="134059"/>
                  </a:lnTo>
                  <a:lnTo>
                    <a:pt x="1089803" y="135676"/>
                  </a:lnTo>
                  <a:lnTo>
                    <a:pt x="1083034" y="137284"/>
                  </a:lnTo>
                  <a:lnTo>
                    <a:pt x="1076265" y="138882"/>
                  </a:lnTo>
                  <a:lnTo>
                    <a:pt x="1069496" y="140470"/>
                  </a:lnTo>
                  <a:lnTo>
                    <a:pt x="1062727" y="142047"/>
                  </a:lnTo>
                  <a:lnTo>
                    <a:pt x="1055958" y="143615"/>
                  </a:lnTo>
                  <a:lnTo>
                    <a:pt x="1049189" y="145173"/>
                  </a:lnTo>
                  <a:lnTo>
                    <a:pt x="1042420" y="146721"/>
                  </a:lnTo>
                  <a:lnTo>
                    <a:pt x="1035651" y="148260"/>
                  </a:lnTo>
                  <a:lnTo>
                    <a:pt x="1028882" y="149789"/>
                  </a:lnTo>
                  <a:lnTo>
                    <a:pt x="1022113" y="151310"/>
                  </a:lnTo>
                  <a:lnTo>
                    <a:pt x="1015344" y="152823"/>
                  </a:lnTo>
                  <a:lnTo>
                    <a:pt x="1008575" y="154327"/>
                  </a:lnTo>
                  <a:lnTo>
                    <a:pt x="1001806" y="155825"/>
                  </a:lnTo>
                  <a:lnTo>
                    <a:pt x="995037" y="157315"/>
                  </a:lnTo>
                  <a:lnTo>
                    <a:pt x="988268" y="158799"/>
                  </a:lnTo>
                  <a:lnTo>
                    <a:pt x="981499" y="160278"/>
                  </a:lnTo>
                  <a:lnTo>
                    <a:pt x="974731" y="161752"/>
                  </a:lnTo>
                  <a:lnTo>
                    <a:pt x="967962" y="163222"/>
                  </a:lnTo>
                  <a:lnTo>
                    <a:pt x="961193" y="164689"/>
                  </a:lnTo>
                  <a:lnTo>
                    <a:pt x="954424" y="166155"/>
                  </a:lnTo>
                  <a:lnTo>
                    <a:pt x="947655" y="167619"/>
                  </a:lnTo>
                  <a:lnTo>
                    <a:pt x="940886" y="169082"/>
                  </a:lnTo>
                  <a:lnTo>
                    <a:pt x="934117" y="170547"/>
                  </a:lnTo>
                  <a:lnTo>
                    <a:pt x="927348" y="172014"/>
                  </a:lnTo>
                  <a:lnTo>
                    <a:pt x="920579" y="173484"/>
                  </a:lnTo>
                  <a:lnTo>
                    <a:pt x="913810" y="174958"/>
                  </a:lnTo>
                  <a:lnTo>
                    <a:pt x="907041" y="176437"/>
                  </a:lnTo>
                  <a:lnTo>
                    <a:pt x="900272" y="177923"/>
                  </a:lnTo>
                  <a:lnTo>
                    <a:pt x="893503" y="179417"/>
                  </a:lnTo>
                  <a:lnTo>
                    <a:pt x="886734" y="180919"/>
                  </a:lnTo>
                  <a:lnTo>
                    <a:pt x="879965" y="182431"/>
                  </a:lnTo>
                  <a:lnTo>
                    <a:pt x="873196" y="183954"/>
                  </a:lnTo>
                  <a:lnTo>
                    <a:pt x="866427" y="185489"/>
                  </a:lnTo>
                  <a:lnTo>
                    <a:pt x="859658" y="187037"/>
                  </a:lnTo>
                  <a:lnTo>
                    <a:pt x="852889" y="188599"/>
                  </a:lnTo>
                  <a:lnTo>
                    <a:pt x="846120" y="190176"/>
                  </a:lnTo>
                  <a:lnTo>
                    <a:pt x="839351" y="191769"/>
                  </a:lnTo>
                  <a:lnTo>
                    <a:pt x="832582" y="193378"/>
                  </a:lnTo>
                  <a:lnTo>
                    <a:pt x="825813" y="195005"/>
                  </a:lnTo>
                  <a:lnTo>
                    <a:pt x="819044" y="196650"/>
                  </a:lnTo>
                  <a:lnTo>
                    <a:pt x="812275" y="198314"/>
                  </a:lnTo>
                  <a:lnTo>
                    <a:pt x="805506" y="199997"/>
                  </a:lnTo>
                  <a:lnTo>
                    <a:pt x="798737" y="201700"/>
                  </a:lnTo>
                  <a:lnTo>
                    <a:pt x="791968" y="203423"/>
                  </a:lnTo>
                  <a:lnTo>
                    <a:pt x="785199" y="205167"/>
                  </a:lnTo>
                  <a:lnTo>
                    <a:pt x="778431" y="206933"/>
                  </a:lnTo>
                  <a:lnTo>
                    <a:pt x="771662" y="208720"/>
                  </a:lnTo>
                  <a:lnTo>
                    <a:pt x="764893" y="210528"/>
                  </a:lnTo>
                  <a:lnTo>
                    <a:pt x="758124" y="212358"/>
                  </a:lnTo>
                  <a:lnTo>
                    <a:pt x="751355" y="214211"/>
                  </a:lnTo>
                  <a:lnTo>
                    <a:pt x="744586" y="216085"/>
                  </a:lnTo>
                  <a:lnTo>
                    <a:pt x="737817" y="217981"/>
                  </a:lnTo>
                  <a:lnTo>
                    <a:pt x="731048" y="219900"/>
                  </a:lnTo>
                  <a:lnTo>
                    <a:pt x="724279" y="221840"/>
                  </a:lnTo>
                  <a:lnTo>
                    <a:pt x="717510" y="223802"/>
                  </a:lnTo>
                  <a:lnTo>
                    <a:pt x="710741" y="225786"/>
                  </a:lnTo>
                  <a:lnTo>
                    <a:pt x="703972" y="227792"/>
                  </a:lnTo>
                  <a:lnTo>
                    <a:pt x="697203" y="229819"/>
                  </a:lnTo>
                  <a:lnTo>
                    <a:pt x="690434" y="231868"/>
                  </a:lnTo>
                  <a:lnTo>
                    <a:pt x="683665" y="233937"/>
                  </a:lnTo>
                  <a:lnTo>
                    <a:pt x="676896" y="236027"/>
                  </a:lnTo>
                  <a:lnTo>
                    <a:pt x="670127" y="238138"/>
                  </a:lnTo>
                  <a:lnTo>
                    <a:pt x="663358" y="240268"/>
                  </a:lnTo>
                  <a:lnTo>
                    <a:pt x="656589" y="242419"/>
                  </a:lnTo>
                  <a:lnTo>
                    <a:pt x="649820" y="244589"/>
                  </a:lnTo>
                  <a:lnTo>
                    <a:pt x="643051" y="246778"/>
                  </a:lnTo>
                  <a:lnTo>
                    <a:pt x="636282" y="248986"/>
                  </a:lnTo>
                  <a:lnTo>
                    <a:pt x="629513" y="251212"/>
                  </a:lnTo>
                  <a:lnTo>
                    <a:pt x="622744" y="253457"/>
                  </a:lnTo>
                  <a:lnTo>
                    <a:pt x="615975" y="255719"/>
                  </a:lnTo>
                  <a:lnTo>
                    <a:pt x="609206" y="257999"/>
                  </a:lnTo>
                  <a:lnTo>
                    <a:pt x="602437" y="260295"/>
                  </a:lnTo>
                  <a:lnTo>
                    <a:pt x="595668" y="262608"/>
                  </a:lnTo>
                  <a:lnTo>
                    <a:pt x="588899" y="264938"/>
                  </a:lnTo>
                  <a:lnTo>
                    <a:pt x="582131" y="267283"/>
                  </a:lnTo>
                  <a:lnTo>
                    <a:pt x="575362" y="269644"/>
                  </a:lnTo>
                  <a:lnTo>
                    <a:pt x="568593" y="272019"/>
                  </a:lnTo>
                  <a:lnTo>
                    <a:pt x="561824" y="274410"/>
                  </a:lnTo>
                  <a:lnTo>
                    <a:pt x="555055" y="276815"/>
                  </a:lnTo>
                  <a:lnTo>
                    <a:pt x="548286" y="279234"/>
                  </a:lnTo>
                  <a:lnTo>
                    <a:pt x="541517" y="281666"/>
                  </a:lnTo>
                  <a:lnTo>
                    <a:pt x="534748" y="284112"/>
                  </a:lnTo>
                  <a:lnTo>
                    <a:pt x="527979" y="286570"/>
                  </a:lnTo>
                  <a:lnTo>
                    <a:pt x="521210" y="289041"/>
                  </a:lnTo>
                  <a:lnTo>
                    <a:pt x="514441" y="291524"/>
                  </a:lnTo>
                  <a:lnTo>
                    <a:pt x="507672" y="294020"/>
                  </a:lnTo>
                  <a:lnTo>
                    <a:pt x="500903" y="296526"/>
                  </a:lnTo>
                  <a:lnTo>
                    <a:pt x="494134" y="299044"/>
                  </a:lnTo>
                  <a:lnTo>
                    <a:pt x="487365" y="301572"/>
                  </a:lnTo>
                  <a:lnTo>
                    <a:pt x="480596" y="304111"/>
                  </a:lnTo>
                  <a:lnTo>
                    <a:pt x="473827" y="306661"/>
                  </a:lnTo>
                  <a:lnTo>
                    <a:pt x="467058" y="309220"/>
                  </a:lnTo>
                  <a:lnTo>
                    <a:pt x="460289" y="311788"/>
                  </a:lnTo>
                  <a:lnTo>
                    <a:pt x="453520" y="314367"/>
                  </a:lnTo>
                  <a:lnTo>
                    <a:pt x="446751" y="316954"/>
                  </a:lnTo>
                  <a:lnTo>
                    <a:pt x="439982" y="319549"/>
                  </a:lnTo>
                  <a:lnTo>
                    <a:pt x="433213" y="322154"/>
                  </a:lnTo>
                  <a:lnTo>
                    <a:pt x="426444" y="324766"/>
                  </a:lnTo>
                  <a:lnTo>
                    <a:pt x="419675" y="327386"/>
                  </a:lnTo>
                  <a:lnTo>
                    <a:pt x="412906" y="330014"/>
                  </a:lnTo>
                  <a:lnTo>
                    <a:pt x="406137" y="332650"/>
                  </a:lnTo>
                  <a:lnTo>
                    <a:pt x="399368" y="335292"/>
                  </a:lnTo>
                  <a:lnTo>
                    <a:pt x="392599" y="337942"/>
                  </a:lnTo>
                  <a:lnTo>
                    <a:pt x="385831" y="340598"/>
                  </a:lnTo>
                  <a:lnTo>
                    <a:pt x="379062" y="343261"/>
                  </a:lnTo>
                  <a:lnTo>
                    <a:pt x="372293" y="345931"/>
                  </a:lnTo>
                  <a:lnTo>
                    <a:pt x="365524" y="348606"/>
                  </a:lnTo>
                  <a:lnTo>
                    <a:pt x="358755" y="351287"/>
                  </a:lnTo>
                  <a:lnTo>
                    <a:pt x="351986" y="353974"/>
                  </a:lnTo>
                  <a:lnTo>
                    <a:pt x="345217" y="356667"/>
                  </a:lnTo>
                  <a:lnTo>
                    <a:pt x="338448" y="359364"/>
                  </a:lnTo>
                  <a:lnTo>
                    <a:pt x="331679" y="362067"/>
                  </a:lnTo>
                  <a:lnTo>
                    <a:pt x="324910" y="364776"/>
                  </a:lnTo>
                  <a:lnTo>
                    <a:pt x="318141" y="367488"/>
                  </a:lnTo>
                  <a:lnTo>
                    <a:pt x="311372" y="370206"/>
                  </a:lnTo>
                  <a:lnTo>
                    <a:pt x="304603" y="372928"/>
                  </a:lnTo>
                  <a:lnTo>
                    <a:pt x="297834" y="375655"/>
                  </a:lnTo>
                  <a:lnTo>
                    <a:pt x="291065" y="378386"/>
                  </a:lnTo>
                  <a:lnTo>
                    <a:pt x="284296" y="381121"/>
                  </a:lnTo>
                  <a:lnTo>
                    <a:pt x="277527" y="383860"/>
                  </a:lnTo>
                  <a:lnTo>
                    <a:pt x="270758" y="386602"/>
                  </a:lnTo>
                  <a:lnTo>
                    <a:pt x="263989" y="389349"/>
                  </a:lnTo>
                  <a:lnTo>
                    <a:pt x="257220" y="392099"/>
                  </a:lnTo>
                  <a:lnTo>
                    <a:pt x="250451" y="394853"/>
                  </a:lnTo>
                  <a:lnTo>
                    <a:pt x="243682" y="397610"/>
                  </a:lnTo>
                  <a:lnTo>
                    <a:pt x="236913" y="400370"/>
                  </a:lnTo>
                  <a:lnTo>
                    <a:pt x="230144" y="403134"/>
                  </a:lnTo>
                  <a:lnTo>
                    <a:pt x="223375" y="405900"/>
                  </a:lnTo>
                  <a:lnTo>
                    <a:pt x="216606" y="408670"/>
                  </a:lnTo>
                  <a:lnTo>
                    <a:pt x="209837" y="411442"/>
                  </a:lnTo>
                  <a:lnTo>
                    <a:pt x="203068" y="414218"/>
                  </a:lnTo>
                  <a:lnTo>
                    <a:pt x="196299" y="416996"/>
                  </a:lnTo>
                  <a:lnTo>
                    <a:pt x="189531" y="419777"/>
                  </a:lnTo>
                  <a:lnTo>
                    <a:pt x="182762" y="422560"/>
                  </a:lnTo>
                  <a:lnTo>
                    <a:pt x="175993" y="425346"/>
                  </a:lnTo>
                  <a:lnTo>
                    <a:pt x="169224" y="428134"/>
                  </a:lnTo>
                  <a:lnTo>
                    <a:pt x="162455" y="430924"/>
                  </a:lnTo>
                  <a:lnTo>
                    <a:pt x="155686" y="433717"/>
                  </a:lnTo>
                  <a:lnTo>
                    <a:pt x="148917" y="436512"/>
                  </a:lnTo>
                  <a:lnTo>
                    <a:pt x="142148" y="439309"/>
                  </a:lnTo>
                  <a:lnTo>
                    <a:pt x="135379" y="442108"/>
                  </a:lnTo>
                  <a:lnTo>
                    <a:pt x="128610" y="444910"/>
                  </a:lnTo>
                  <a:lnTo>
                    <a:pt x="121841" y="447713"/>
                  </a:lnTo>
                  <a:lnTo>
                    <a:pt x="115072" y="450518"/>
                  </a:lnTo>
                  <a:lnTo>
                    <a:pt x="108303" y="453325"/>
                  </a:lnTo>
                  <a:lnTo>
                    <a:pt x="101534" y="456134"/>
                  </a:lnTo>
                  <a:lnTo>
                    <a:pt x="94765" y="458944"/>
                  </a:lnTo>
                  <a:lnTo>
                    <a:pt x="87996" y="461756"/>
                  </a:lnTo>
                  <a:lnTo>
                    <a:pt x="81227" y="464570"/>
                  </a:lnTo>
                  <a:lnTo>
                    <a:pt x="74458" y="467386"/>
                  </a:lnTo>
                  <a:lnTo>
                    <a:pt x="67689" y="470203"/>
                  </a:lnTo>
                  <a:lnTo>
                    <a:pt x="60920" y="473021"/>
                  </a:lnTo>
                  <a:lnTo>
                    <a:pt x="54151" y="475841"/>
                  </a:lnTo>
                  <a:lnTo>
                    <a:pt x="47382" y="478663"/>
                  </a:lnTo>
                  <a:lnTo>
                    <a:pt x="40613" y="481485"/>
                  </a:lnTo>
                  <a:lnTo>
                    <a:pt x="33844" y="484310"/>
                  </a:lnTo>
                  <a:lnTo>
                    <a:pt x="27075" y="487135"/>
                  </a:lnTo>
                  <a:lnTo>
                    <a:pt x="20306" y="489962"/>
                  </a:lnTo>
                  <a:lnTo>
                    <a:pt x="13537" y="492790"/>
                  </a:lnTo>
                  <a:lnTo>
                    <a:pt x="6768" y="495619"/>
                  </a:lnTo>
                  <a:lnTo>
                    <a:pt x="0" y="498450"/>
                  </a:lnTo>
                  <a:close/>
                </a:path>
              </a:pathLst>
            </a:custGeom>
            <a:solidFill>
              <a:srgbClr val="FF008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5357374" y="5809342"/>
              <a:ext cx="1231951" cy="385640"/>
            </a:xfrm>
            <a:custGeom>
              <a:avLst/>
              <a:pathLst>
                <a:path w="1231951" h="385640">
                  <a:moveTo>
                    <a:pt x="0" y="385640"/>
                  </a:moveTo>
                  <a:lnTo>
                    <a:pt x="6768" y="383707"/>
                  </a:lnTo>
                  <a:lnTo>
                    <a:pt x="13537" y="381773"/>
                  </a:lnTo>
                  <a:lnTo>
                    <a:pt x="20306" y="379839"/>
                  </a:lnTo>
                  <a:lnTo>
                    <a:pt x="27075" y="377903"/>
                  </a:lnTo>
                  <a:lnTo>
                    <a:pt x="33844" y="375967"/>
                  </a:lnTo>
                  <a:lnTo>
                    <a:pt x="40613" y="374030"/>
                  </a:lnTo>
                  <a:lnTo>
                    <a:pt x="47382" y="372092"/>
                  </a:lnTo>
                  <a:lnTo>
                    <a:pt x="54151" y="370153"/>
                  </a:lnTo>
                  <a:lnTo>
                    <a:pt x="60920" y="368214"/>
                  </a:lnTo>
                  <a:lnTo>
                    <a:pt x="67689" y="366273"/>
                  </a:lnTo>
                  <a:lnTo>
                    <a:pt x="74458" y="364332"/>
                  </a:lnTo>
                  <a:lnTo>
                    <a:pt x="81227" y="362389"/>
                  </a:lnTo>
                  <a:lnTo>
                    <a:pt x="87996" y="360446"/>
                  </a:lnTo>
                  <a:lnTo>
                    <a:pt x="94765" y="358501"/>
                  </a:lnTo>
                  <a:lnTo>
                    <a:pt x="101534" y="356556"/>
                  </a:lnTo>
                  <a:lnTo>
                    <a:pt x="108303" y="354610"/>
                  </a:lnTo>
                  <a:lnTo>
                    <a:pt x="115072" y="352662"/>
                  </a:lnTo>
                  <a:lnTo>
                    <a:pt x="121841" y="350714"/>
                  </a:lnTo>
                  <a:lnTo>
                    <a:pt x="128610" y="348765"/>
                  </a:lnTo>
                  <a:lnTo>
                    <a:pt x="135379" y="346814"/>
                  </a:lnTo>
                  <a:lnTo>
                    <a:pt x="142148" y="344863"/>
                  </a:lnTo>
                  <a:lnTo>
                    <a:pt x="148917" y="342910"/>
                  </a:lnTo>
                  <a:lnTo>
                    <a:pt x="155686" y="340957"/>
                  </a:lnTo>
                  <a:lnTo>
                    <a:pt x="162455" y="339002"/>
                  </a:lnTo>
                  <a:lnTo>
                    <a:pt x="169224" y="337046"/>
                  </a:lnTo>
                  <a:lnTo>
                    <a:pt x="175993" y="335089"/>
                  </a:lnTo>
                  <a:lnTo>
                    <a:pt x="182762" y="333131"/>
                  </a:lnTo>
                  <a:lnTo>
                    <a:pt x="189531" y="331172"/>
                  </a:lnTo>
                  <a:lnTo>
                    <a:pt x="196299" y="329211"/>
                  </a:lnTo>
                  <a:lnTo>
                    <a:pt x="203068" y="327250"/>
                  </a:lnTo>
                  <a:lnTo>
                    <a:pt x="209837" y="325287"/>
                  </a:lnTo>
                  <a:lnTo>
                    <a:pt x="216606" y="323323"/>
                  </a:lnTo>
                  <a:lnTo>
                    <a:pt x="223375" y="321358"/>
                  </a:lnTo>
                  <a:lnTo>
                    <a:pt x="230144" y="319392"/>
                  </a:lnTo>
                  <a:lnTo>
                    <a:pt x="236913" y="317424"/>
                  </a:lnTo>
                  <a:lnTo>
                    <a:pt x="243682" y="315455"/>
                  </a:lnTo>
                  <a:lnTo>
                    <a:pt x="250451" y="313486"/>
                  </a:lnTo>
                  <a:lnTo>
                    <a:pt x="257220" y="311514"/>
                  </a:lnTo>
                  <a:lnTo>
                    <a:pt x="263989" y="309542"/>
                  </a:lnTo>
                  <a:lnTo>
                    <a:pt x="270758" y="307568"/>
                  </a:lnTo>
                  <a:lnTo>
                    <a:pt x="277527" y="305594"/>
                  </a:lnTo>
                  <a:lnTo>
                    <a:pt x="284296" y="303618"/>
                  </a:lnTo>
                  <a:lnTo>
                    <a:pt x="291065" y="301641"/>
                  </a:lnTo>
                  <a:lnTo>
                    <a:pt x="297834" y="299662"/>
                  </a:lnTo>
                  <a:lnTo>
                    <a:pt x="304603" y="297683"/>
                  </a:lnTo>
                  <a:lnTo>
                    <a:pt x="311372" y="295702"/>
                  </a:lnTo>
                  <a:lnTo>
                    <a:pt x="318141" y="293720"/>
                  </a:lnTo>
                  <a:lnTo>
                    <a:pt x="324910" y="291738"/>
                  </a:lnTo>
                  <a:lnTo>
                    <a:pt x="331679" y="289754"/>
                  </a:lnTo>
                  <a:lnTo>
                    <a:pt x="338448" y="287769"/>
                  </a:lnTo>
                  <a:lnTo>
                    <a:pt x="345217" y="285783"/>
                  </a:lnTo>
                  <a:lnTo>
                    <a:pt x="351986" y="283796"/>
                  </a:lnTo>
                  <a:lnTo>
                    <a:pt x="358755" y="281808"/>
                  </a:lnTo>
                  <a:lnTo>
                    <a:pt x="365524" y="279820"/>
                  </a:lnTo>
                  <a:lnTo>
                    <a:pt x="372293" y="277830"/>
                  </a:lnTo>
                  <a:lnTo>
                    <a:pt x="379062" y="275840"/>
                  </a:lnTo>
                  <a:lnTo>
                    <a:pt x="385831" y="273850"/>
                  </a:lnTo>
                  <a:lnTo>
                    <a:pt x="392599" y="271859"/>
                  </a:lnTo>
                  <a:lnTo>
                    <a:pt x="399368" y="269867"/>
                  </a:lnTo>
                  <a:lnTo>
                    <a:pt x="406137" y="267875"/>
                  </a:lnTo>
                  <a:lnTo>
                    <a:pt x="412906" y="265883"/>
                  </a:lnTo>
                  <a:lnTo>
                    <a:pt x="419675" y="263891"/>
                  </a:lnTo>
                  <a:lnTo>
                    <a:pt x="426444" y="261899"/>
                  </a:lnTo>
                  <a:lnTo>
                    <a:pt x="433213" y="259907"/>
                  </a:lnTo>
                  <a:lnTo>
                    <a:pt x="439982" y="257916"/>
                  </a:lnTo>
                  <a:lnTo>
                    <a:pt x="446751" y="255925"/>
                  </a:lnTo>
                  <a:lnTo>
                    <a:pt x="453520" y="253935"/>
                  </a:lnTo>
                  <a:lnTo>
                    <a:pt x="460289" y="251946"/>
                  </a:lnTo>
                  <a:lnTo>
                    <a:pt x="467058" y="249958"/>
                  </a:lnTo>
                  <a:lnTo>
                    <a:pt x="473827" y="247972"/>
                  </a:lnTo>
                  <a:lnTo>
                    <a:pt x="480596" y="245988"/>
                  </a:lnTo>
                  <a:lnTo>
                    <a:pt x="487365" y="244005"/>
                  </a:lnTo>
                  <a:lnTo>
                    <a:pt x="494134" y="242025"/>
                  </a:lnTo>
                  <a:lnTo>
                    <a:pt x="500903" y="240047"/>
                  </a:lnTo>
                  <a:lnTo>
                    <a:pt x="507672" y="238073"/>
                  </a:lnTo>
                  <a:lnTo>
                    <a:pt x="514441" y="236101"/>
                  </a:lnTo>
                  <a:lnTo>
                    <a:pt x="521210" y="234134"/>
                  </a:lnTo>
                  <a:lnTo>
                    <a:pt x="527979" y="232170"/>
                  </a:lnTo>
                  <a:lnTo>
                    <a:pt x="534748" y="230211"/>
                  </a:lnTo>
                  <a:lnTo>
                    <a:pt x="541517" y="228257"/>
                  </a:lnTo>
                  <a:lnTo>
                    <a:pt x="548286" y="226307"/>
                  </a:lnTo>
                  <a:lnTo>
                    <a:pt x="555055" y="224364"/>
                  </a:lnTo>
                  <a:lnTo>
                    <a:pt x="561824" y="222426"/>
                  </a:lnTo>
                  <a:lnTo>
                    <a:pt x="568593" y="220495"/>
                  </a:lnTo>
                  <a:lnTo>
                    <a:pt x="575362" y="218571"/>
                  </a:lnTo>
                  <a:lnTo>
                    <a:pt x="582131" y="216654"/>
                  </a:lnTo>
                  <a:lnTo>
                    <a:pt x="588899" y="214745"/>
                  </a:lnTo>
                  <a:lnTo>
                    <a:pt x="595668" y="212844"/>
                  </a:lnTo>
                  <a:lnTo>
                    <a:pt x="602437" y="210951"/>
                  </a:lnTo>
                  <a:lnTo>
                    <a:pt x="609206" y="209067"/>
                  </a:lnTo>
                  <a:lnTo>
                    <a:pt x="615975" y="207192"/>
                  </a:lnTo>
                  <a:lnTo>
                    <a:pt x="622744" y="205326"/>
                  </a:lnTo>
                  <a:lnTo>
                    <a:pt x="629513" y="203470"/>
                  </a:lnTo>
                  <a:lnTo>
                    <a:pt x="636282" y="201623"/>
                  </a:lnTo>
                  <a:lnTo>
                    <a:pt x="643051" y="199785"/>
                  </a:lnTo>
                  <a:lnTo>
                    <a:pt x="649820" y="197956"/>
                  </a:lnTo>
                  <a:lnTo>
                    <a:pt x="656589" y="196137"/>
                  </a:lnTo>
                  <a:lnTo>
                    <a:pt x="663358" y="194326"/>
                  </a:lnTo>
                  <a:lnTo>
                    <a:pt x="670127" y="192524"/>
                  </a:lnTo>
                  <a:lnTo>
                    <a:pt x="676896" y="190730"/>
                  </a:lnTo>
                  <a:lnTo>
                    <a:pt x="683665" y="188943"/>
                  </a:lnTo>
                  <a:lnTo>
                    <a:pt x="690434" y="187163"/>
                  </a:lnTo>
                  <a:lnTo>
                    <a:pt x="697203" y="185388"/>
                  </a:lnTo>
                  <a:lnTo>
                    <a:pt x="703972" y="183618"/>
                  </a:lnTo>
                  <a:lnTo>
                    <a:pt x="710741" y="181851"/>
                  </a:lnTo>
                  <a:lnTo>
                    <a:pt x="717510" y="180086"/>
                  </a:lnTo>
                  <a:lnTo>
                    <a:pt x="724279" y="178322"/>
                  </a:lnTo>
                  <a:lnTo>
                    <a:pt x="731048" y="176558"/>
                  </a:lnTo>
                  <a:lnTo>
                    <a:pt x="737817" y="174791"/>
                  </a:lnTo>
                  <a:lnTo>
                    <a:pt x="744586" y="173021"/>
                  </a:lnTo>
                  <a:lnTo>
                    <a:pt x="751355" y="171245"/>
                  </a:lnTo>
                  <a:lnTo>
                    <a:pt x="758124" y="169462"/>
                  </a:lnTo>
                  <a:lnTo>
                    <a:pt x="764893" y="167669"/>
                  </a:lnTo>
                  <a:lnTo>
                    <a:pt x="771662" y="165866"/>
                  </a:lnTo>
                  <a:lnTo>
                    <a:pt x="778431" y="164051"/>
                  </a:lnTo>
                  <a:lnTo>
                    <a:pt x="785199" y="162221"/>
                  </a:lnTo>
                  <a:lnTo>
                    <a:pt x="791968" y="160376"/>
                  </a:lnTo>
                  <a:lnTo>
                    <a:pt x="798737" y="158513"/>
                  </a:lnTo>
                  <a:lnTo>
                    <a:pt x="805506" y="156631"/>
                  </a:lnTo>
                  <a:lnTo>
                    <a:pt x="812275" y="154729"/>
                  </a:lnTo>
                  <a:lnTo>
                    <a:pt x="819044" y="152806"/>
                  </a:lnTo>
                  <a:lnTo>
                    <a:pt x="825813" y="150860"/>
                  </a:lnTo>
                  <a:lnTo>
                    <a:pt x="832582" y="148891"/>
                  </a:lnTo>
                  <a:lnTo>
                    <a:pt x="839351" y="146898"/>
                  </a:lnTo>
                  <a:lnTo>
                    <a:pt x="846120" y="144880"/>
                  </a:lnTo>
                  <a:lnTo>
                    <a:pt x="852889" y="142836"/>
                  </a:lnTo>
                  <a:lnTo>
                    <a:pt x="859658" y="140767"/>
                  </a:lnTo>
                  <a:lnTo>
                    <a:pt x="866427" y="138671"/>
                  </a:lnTo>
                  <a:lnTo>
                    <a:pt x="873196" y="136549"/>
                  </a:lnTo>
                  <a:lnTo>
                    <a:pt x="879965" y="134402"/>
                  </a:lnTo>
                  <a:lnTo>
                    <a:pt x="886734" y="132228"/>
                  </a:lnTo>
                  <a:lnTo>
                    <a:pt x="893503" y="130028"/>
                  </a:lnTo>
                  <a:lnTo>
                    <a:pt x="900272" y="127803"/>
                  </a:lnTo>
                  <a:lnTo>
                    <a:pt x="907041" y="125552"/>
                  </a:lnTo>
                  <a:lnTo>
                    <a:pt x="913810" y="123278"/>
                  </a:lnTo>
                  <a:lnTo>
                    <a:pt x="920579" y="120979"/>
                  </a:lnTo>
                  <a:lnTo>
                    <a:pt x="927348" y="118656"/>
                  </a:lnTo>
                  <a:lnTo>
                    <a:pt x="934117" y="116311"/>
                  </a:lnTo>
                  <a:lnTo>
                    <a:pt x="940886" y="113944"/>
                  </a:lnTo>
                  <a:lnTo>
                    <a:pt x="947655" y="111555"/>
                  </a:lnTo>
                  <a:lnTo>
                    <a:pt x="954424" y="109146"/>
                  </a:lnTo>
                  <a:lnTo>
                    <a:pt x="961193" y="106717"/>
                  </a:lnTo>
                  <a:lnTo>
                    <a:pt x="967962" y="104268"/>
                  </a:lnTo>
                  <a:lnTo>
                    <a:pt x="974731" y="101801"/>
                  </a:lnTo>
                  <a:lnTo>
                    <a:pt x="981499" y="99317"/>
                  </a:lnTo>
                  <a:lnTo>
                    <a:pt x="988268" y="96815"/>
                  </a:lnTo>
                  <a:lnTo>
                    <a:pt x="995037" y="94297"/>
                  </a:lnTo>
                  <a:lnTo>
                    <a:pt x="1001806" y="91764"/>
                  </a:lnTo>
                  <a:lnTo>
                    <a:pt x="1008575" y="89215"/>
                  </a:lnTo>
                  <a:lnTo>
                    <a:pt x="1015344" y="86652"/>
                  </a:lnTo>
                  <a:lnTo>
                    <a:pt x="1022113" y="84076"/>
                  </a:lnTo>
                  <a:lnTo>
                    <a:pt x="1028882" y="81487"/>
                  </a:lnTo>
                  <a:lnTo>
                    <a:pt x="1035651" y="78886"/>
                  </a:lnTo>
                  <a:lnTo>
                    <a:pt x="1042420" y="76272"/>
                  </a:lnTo>
                  <a:lnTo>
                    <a:pt x="1049189" y="73648"/>
                  </a:lnTo>
                  <a:lnTo>
                    <a:pt x="1055958" y="71012"/>
                  </a:lnTo>
                  <a:lnTo>
                    <a:pt x="1062727" y="68367"/>
                  </a:lnTo>
                  <a:lnTo>
                    <a:pt x="1069496" y="65712"/>
                  </a:lnTo>
                  <a:lnTo>
                    <a:pt x="1076265" y="63047"/>
                  </a:lnTo>
                  <a:lnTo>
                    <a:pt x="1083034" y="60374"/>
                  </a:lnTo>
                  <a:lnTo>
                    <a:pt x="1089803" y="57693"/>
                  </a:lnTo>
                  <a:lnTo>
                    <a:pt x="1096572" y="55003"/>
                  </a:lnTo>
                  <a:lnTo>
                    <a:pt x="1103341" y="52306"/>
                  </a:lnTo>
                  <a:lnTo>
                    <a:pt x="1110110" y="49601"/>
                  </a:lnTo>
                  <a:lnTo>
                    <a:pt x="1116879" y="46890"/>
                  </a:lnTo>
                  <a:lnTo>
                    <a:pt x="1123648" y="44172"/>
                  </a:lnTo>
                  <a:lnTo>
                    <a:pt x="1130417" y="41448"/>
                  </a:lnTo>
                  <a:lnTo>
                    <a:pt x="1137186" y="38717"/>
                  </a:lnTo>
                  <a:lnTo>
                    <a:pt x="1143955" y="35982"/>
                  </a:lnTo>
                  <a:lnTo>
                    <a:pt x="1150724" y="33240"/>
                  </a:lnTo>
                  <a:lnTo>
                    <a:pt x="1157493" y="30494"/>
                  </a:lnTo>
                  <a:lnTo>
                    <a:pt x="1164262" y="27742"/>
                  </a:lnTo>
                  <a:lnTo>
                    <a:pt x="1171031" y="24986"/>
                  </a:lnTo>
                  <a:lnTo>
                    <a:pt x="1177799" y="22225"/>
                  </a:lnTo>
                  <a:lnTo>
                    <a:pt x="1184568" y="19460"/>
                  </a:lnTo>
                  <a:lnTo>
                    <a:pt x="1191337" y="16691"/>
                  </a:lnTo>
                  <a:lnTo>
                    <a:pt x="1198106" y="13918"/>
                  </a:lnTo>
                  <a:lnTo>
                    <a:pt x="1204875" y="11141"/>
                  </a:lnTo>
                  <a:lnTo>
                    <a:pt x="1211644" y="8361"/>
                  </a:lnTo>
                  <a:lnTo>
                    <a:pt x="1218413" y="5577"/>
                  </a:lnTo>
                  <a:lnTo>
                    <a:pt x="1225182" y="2790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5357374" y="5909182"/>
              <a:ext cx="1231951" cy="398610"/>
            </a:xfrm>
            <a:custGeom>
              <a:avLst/>
              <a:pathLst>
                <a:path w="1231951" h="398610">
                  <a:moveTo>
                    <a:pt x="1231951" y="0"/>
                  </a:moveTo>
                  <a:lnTo>
                    <a:pt x="1231951" y="0"/>
                  </a:lnTo>
                  <a:lnTo>
                    <a:pt x="1225182" y="1780"/>
                  </a:lnTo>
                  <a:lnTo>
                    <a:pt x="1218413" y="3555"/>
                  </a:lnTo>
                  <a:lnTo>
                    <a:pt x="1211644" y="5324"/>
                  </a:lnTo>
                  <a:lnTo>
                    <a:pt x="1204875" y="7087"/>
                  </a:lnTo>
                  <a:lnTo>
                    <a:pt x="1198106" y="8843"/>
                  </a:lnTo>
                  <a:lnTo>
                    <a:pt x="1191337" y="10592"/>
                  </a:lnTo>
                  <a:lnTo>
                    <a:pt x="1184568" y="12334"/>
                  </a:lnTo>
                  <a:lnTo>
                    <a:pt x="1177799" y="14068"/>
                  </a:lnTo>
                  <a:lnTo>
                    <a:pt x="1171031" y="15795"/>
                  </a:lnTo>
                  <a:lnTo>
                    <a:pt x="1164262" y="17514"/>
                  </a:lnTo>
                  <a:lnTo>
                    <a:pt x="1157493" y="19225"/>
                  </a:lnTo>
                  <a:lnTo>
                    <a:pt x="1150724" y="20927"/>
                  </a:lnTo>
                  <a:lnTo>
                    <a:pt x="1143955" y="22621"/>
                  </a:lnTo>
                  <a:lnTo>
                    <a:pt x="1137186" y="24306"/>
                  </a:lnTo>
                  <a:lnTo>
                    <a:pt x="1130417" y="25982"/>
                  </a:lnTo>
                  <a:lnTo>
                    <a:pt x="1123648" y="27648"/>
                  </a:lnTo>
                  <a:lnTo>
                    <a:pt x="1116879" y="29306"/>
                  </a:lnTo>
                  <a:lnTo>
                    <a:pt x="1110110" y="30953"/>
                  </a:lnTo>
                  <a:lnTo>
                    <a:pt x="1103341" y="32591"/>
                  </a:lnTo>
                  <a:lnTo>
                    <a:pt x="1096572" y="34219"/>
                  </a:lnTo>
                  <a:lnTo>
                    <a:pt x="1089803" y="35837"/>
                  </a:lnTo>
                  <a:lnTo>
                    <a:pt x="1083034" y="37445"/>
                  </a:lnTo>
                  <a:lnTo>
                    <a:pt x="1076265" y="39042"/>
                  </a:lnTo>
                  <a:lnTo>
                    <a:pt x="1069496" y="40630"/>
                  </a:lnTo>
                  <a:lnTo>
                    <a:pt x="1062727" y="42208"/>
                  </a:lnTo>
                  <a:lnTo>
                    <a:pt x="1055958" y="43775"/>
                  </a:lnTo>
                  <a:lnTo>
                    <a:pt x="1049189" y="45333"/>
                  </a:lnTo>
                  <a:lnTo>
                    <a:pt x="1042420" y="46881"/>
                  </a:lnTo>
                  <a:lnTo>
                    <a:pt x="1035651" y="48420"/>
                  </a:lnTo>
                  <a:lnTo>
                    <a:pt x="1028882" y="49950"/>
                  </a:lnTo>
                  <a:lnTo>
                    <a:pt x="1022113" y="51471"/>
                  </a:lnTo>
                  <a:lnTo>
                    <a:pt x="1015344" y="52983"/>
                  </a:lnTo>
                  <a:lnTo>
                    <a:pt x="1008575" y="54488"/>
                  </a:lnTo>
                  <a:lnTo>
                    <a:pt x="1001806" y="55985"/>
                  </a:lnTo>
                  <a:lnTo>
                    <a:pt x="995037" y="57475"/>
                  </a:lnTo>
                  <a:lnTo>
                    <a:pt x="988268" y="58960"/>
                  </a:lnTo>
                  <a:lnTo>
                    <a:pt x="981499" y="60438"/>
                  </a:lnTo>
                  <a:lnTo>
                    <a:pt x="974731" y="61912"/>
                  </a:lnTo>
                  <a:lnTo>
                    <a:pt x="967962" y="63383"/>
                  </a:lnTo>
                  <a:lnTo>
                    <a:pt x="961193" y="64850"/>
                  </a:lnTo>
                  <a:lnTo>
                    <a:pt x="954424" y="66315"/>
                  </a:lnTo>
                  <a:lnTo>
                    <a:pt x="947655" y="67779"/>
                  </a:lnTo>
                  <a:lnTo>
                    <a:pt x="940886" y="69243"/>
                  </a:lnTo>
                  <a:lnTo>
                    <a:pt x="934117" y="70707"/>
                  </a:lnTo>
                  <a:lnTo>
                    <a:pt x="927348" y="72174"/>
                  </a:lnTo>
                  <a:lnTo>
                    <a:pt x="920579" y="73644"/>
                  </a:lnTo>
                  <a:lnTo>
                    <a:pt x="913810" y="75118"/>
                  </a:lnTo>
                  <a:lnTo>
                    <a:pt x="907041" y="76598"/>
                  </a:lnTo>
                  <a:lnTo>
                    <a:pt x="900272" y="78083"/>
                  </a:lnTo>
                  <a:lnTo>
                    <a:pt x="893503" y="79577"/>
                  </a:lnTo>
                  <a:lnTo>
                    <a:pt x="886734" y="81079"/>
                  </a:lnTo>
                  <a:lnTo>
                    <a:pt x="879965" y="82591"/>
                  </a:lnTo>
                  <a:lnTo>
                    <a:pt x="873196" y="84114"/>
                  </a:lnTo>
                  <a:lnTo>
                    <a:pt x="866427" y="85649"/>
                  </a:lnTo>
                  <a:lnTo>
                    <a:pt x="859658" y="87198"/>
                  </a:lnTo>
                  <a:lnTo>
                    <a:pt x="852889" y="88760"/>
                  </a:lnTo>
                  <a:lnTo>
                    <a:pt x="846120" y="90337"/>
                  </a:lnTo>
                  <a:lnTo>
                    <a:pt x="839351" y="91929"/>
                  </a:lnTo>
                  <a:lnTo>
                    <a:pt x="832582" y="93539"/>
                  </a:lnTo>
                  <a:lnTo>
                    <a:pt x="825813" y="95165"/>
                  </a:lnTo>
                  <a:lnTo>
                    <a:pt x="819044" y="96810"/>
                  </a:lnTo>
                  <a:lnTo>
                    <a:pt x="812275" y="98474"/>
                  </a:lnTo>
                  <a:lnTo>
                    <a:pt x="805506" y="100157"/>
                  </a:lnTo>
                  <a:lnTo>
                    <a:pt x="798737" y="101860"/>
                  </a:lnTo>
                  <a:lnTo>
                    <a:pt x="791968" y="103584"/>
                  </a:lnTo>
                  <a:lnTo>
                    <a:pt x="785199" y="105328"/>
                  </a:lnTo>
                  <a:lnTo>
                    <a:pt x="778431" y="107093"/>
                  </a:lnTo>
                  <a:lnTo>
                    <a:pt x="771662" y="108880"/>
                  </a:lnTo>
                  <a:lnTo>
                    <a:pt x="764893" y="110688"/>
                  </a:lnTo>
                  <a:lnTo>
                    <a:pt x="758124" y="112519"/>
                  </a:lnTo>
                  <a:lnTo>
                    <a:pt x="751355" y="114371"/>
                  </a:lnTo>
                  <a:lnTo>
                    <a:pt x="744586" y="116245"/>
                  </a:lnTo>
                  <a:lnTo>
                    <a:pt x="737817" y="118141"/>
                  </a:lnTo>
                  <a:lnTo>
                    <a:pt x="731048" y="120060"/>
                  </a:lnTo>
                  <a:lnTo>
                    <a:pt x="724279" y="122000"/>
                  </a:lnTo>
                  <a:lnTo>
                    <a:pt x="717510" y="123963"/>
                  </a:lnTo>
                  <a:lnTo>
                    <a:pt x="710741" y="125947"/>
                  </a:lnTo>
                  <a:lnTo>
                    <a:pt x="703972" y="127953"/>
                  </a:lnTo>
                  <a:lnTo>
                    <a:pt x="697203" y="129980"/>
                  </a:lnTo>
                  <a:lnTo>
                    <a:pt x="690434" y="132028"/>
                  </a:lnTo>
                  <a:lnTo>
                    <a:pt x="683665" y="134097"/>
                  </a:lnTo>
                  <a:lnTo>
                    <a:pt x="676896" y="136187"/>
                  </a:lnTo>
                  <a:lnTo>
                    <a:pt x="670127" y="138298"/>
                  </a:lnTo>
                  <a:lnTo>
                    <a:pt x="663358" y="140429"/>
                  </a:lnTo>
                  <a:lnTo>
                    <a:pt x="656589" y="142579"/>
                  </a:lnTo>
                  <a:lnTo>
                    <a:pt x="649820" y="144749"/>
                  </a:lnTo>
                  <a:lnTo>
                    <a:pt x="643051" y="146938"/>
                  </a:lnTo>
                  <a:lnTo>
                    <a:pt x="636282" y="149146"/>
                  </a:lnTo>
                  <a:lnTo>
                    <a:pt x="629513" y="151373"/>
                  </a:lnTo>
                  <a:lnTo>
                    <a:pt x="622744" y="153617"/>
                  </a:lnTo>
                  <a:lnTo>
                    <a:pt x="615975" y="155879"/>
                  </a:lnTo>
                  <a:lnTo>
                    <a:pt x="609206" y="158159"/>
                  </a:lnTo>
                  <a:lnTo>
                    <a:pt x="602437" y="160455"/>
                  </a:lnTo>
                  <a:lnTo>
                    <a:pt x="595668" y="162769"/>
                  </a:lnTo>
                  <a:lnTo>
                    <a:pt x="588899" y="165098"/>
                  </a:lnTo>
                  <a:lnTo>
                    <a:pt x="582131" y="167443"/>
                  </a:lnTo>
                  <a:lnTo>
                    <a:pt x="575362" y="169804"/>
                  </a:lnTo>
                  <a:lnTo>
                    <a:pt x="568593" y="172180"/>
                  </a:lnTo>
                  <a:lnTo>
                    <a:pt x="561824" y="174570"/>
                  </a:lnTo>
                  <a:lnTo>
                    <a:pt x="555055" y="176975"/>
                  </a:lnTo>
                  <a:lnTo>
                    <a:pt x="548286" y="179394"/>
                  </a:lnTo>
                  <a:lnTo>
                    <a:pt x="541517" y="181826"/>
                  </a:lnTo>
                  <a:lnTo>
                    <a:pt x="534748" y="184272"/>
                  </a:lnTo>
                  <a:lnTo>
                    <a:pt x="527979" y="186731"/>
                  </a:lnTo>
                  <a:lnTo>
                    <a:pt x="521210" y="189202"/>
                  </a:lnTo>
                  <a:lnTo>
                    <a:pt x="514441" y="191685"/>
                  </a:lnTo>
                  <a:lnTo>
                    <a:pt x="507672" y="194180"/>
                  </a:lnTo>
                  <a:lnTo>
                    <a:pt x="500903" y="196686"/>
                  </a:lnTo>
                  <a:lnTo>
                    <a:pt x="494134" y="199204"/>
                  </a:lnTo>
                  <a:lnTo>
                    <a:pt x="487365" y="201733"/>
                  </a:lnTo>
                  <a:lnTo>
                    <a:pt x="480596" y="204272"/>
                  </a:lnTo>
                  <a:lnTo>
                    <a:pt x="473827" y="206821"/>
                  </a:lnTo>
                  <a:lnTo>
                    <a:pt x="467058" y="209380"/>
                  </a:lnTo>
                  <a:lnTo>
                    <a:pt x="460289" y="211949"/>
                  </a:lnTo>
                  <a:lnTo>
                    <a:pt x="453520" y="214527"/>
                  </a:lnTo>
                  <a:lnTo>
                    <a:pt x="446751" y="217114"/>
                  </a:lnTo>
                  <a:lnTo>
                    <a:pt x="439982" y="219710"/>
                  </a:lnTo>
                  <a:lnTo>
                    <a:pt x="433213" y="222314"/>
                  </a:lnTo>
                  <a:lnTo>
                    <a:pt x="426444" y="224926"/>
                  </a:lnTo>
                  <a:lnTo>
                    <a:pt x="419675" y="227547"/>
                  </a:lnTo>
                  <a:lnTo>
                    <a:pt x="412906" y="230175"/>
                  </a:lnTo>
                  <a:lnTo>
                    <a:pt x="406137" y="232810"/>
                  </a:lnTo>
                  <a:lnTo>
                    <a:pt x="399368" y="235453"/>
                  </a:lnTo>
                  <a:lnTo>
                    <a:pt x="392599" y="238102"/>
                  </a:lnTo>
                  <a:lnTo>
                    <a:pt x="385831" y="240759"/>
                  </a:lnTo>
                  <a:lnTo>
                    <a:pt x="379062" y="243422"/>
                  </a:lnTo>
                  <a:lnTo>
                    <a:pt x="372293" y="246091"/>
                  </a:lnTo>
                  <a:lnTo>
                    <a:pt x="365524" y="248766"/>
                  </a:lnTo>
                  <a:lnTo>
                    <a:pt x="358755" y="251447"/>
                  </a:lnTo>
                  <a:lnTo>
                    <a:pt x="351986" y="254134"/>
                  </a:lnTo>
                  <a:lnTo>
                    <a:pt x="345217" y="256827"/>
                  </a:lnTo>
                  <a:lnTo>
                    <a:pt x="338448" y="259525"/>
                  </a:lnTo>
                  <a:lnTo>
                    <a:pt x="331679" y="262228"/>
                  </a:lnTo>
                  <a:lnTo>
                    <a:pt x="324910" y="264936"/>
                  </a:lnTo>
                  <a:lnTo>
                    <a:pt x="318141" y="267649"/>
                  </a:lnTo>
                  <a:lnTo>
                    <a:pt x="311372" y="270366"/>
                  </a:lnTo>
                  <a:lnTo>
                    <a:pt x="304603" y="273089"/>
                  </a:lnTo>
                  <a:lnTo>
                    <a:pt x="297834" y="275815"/>
                  </a:lnTo>
                  <a:lnTo>
                    <a:pt x="291065" y="278546"/>
                  </a:lnTo>
                  <a:lnTo>
                    <a:pt x="284296" y="281281"/>
                  </a:lnTo>
                  <a:lnTo>
                    <a:pt x="277527" y="284020"/>
                  </a:lnTo>
                  <a:lnTo>
                    <a:pt x="270758" y="286763"/>
                  </a:lnTo>
                  <a:lnTo>
                    <a:pt x="263989" y="289509"/>
                  </a:lnTo>
                  <a:lnTo>
                    <a:pt x="257220" y="292259"/>
                  </a:lnTo>
                  <a:lnTo>
                    <a:pt x="250451" y="295013"/>
                  </a:lnTo>
                  <a:lnTo>
                    <a:pt x="243682" y="297770"/>
                  </a:lnTo>
                  <a:lnTo>
                    <a:pt x="236913" y="300530"/>
                  </a:lnTo>
                  <a:lnTo>
                    <a:pt x="230144" y="303294"/>
                  </a:lnTo>
                  <a:lnTo>
                    <a:pt x="223375" y="306061"/>
                  </a:lnTo>
                  <a:lnTo>
                    <a:pt x="216606" y="308830"/>
                  </a:lnTo>
                  <a:lnTo>
                    <a:pt x="209837" y="311603"/>
                  </a:lnTo>
                  <a:lnTo>
                    <a:pt x="203068" y="314378"/>
                  </a:lnTo>
                  <a:lnTo>
                    <a:pt x="196299" y="317156"/>
                  </a:lnTo>
                  <a:lnTo>
                    <a:pt x="189531" y="319937"/>
                  </a:lnTo>
                  <a:lnTo>
                    <a:pt x="182762" y="322720"/>
                  </a:lnTo>
                  <a:lnTo>
                    <a:pt x="175993" y="325506"/>
                  </a:lnTo>
                  <a:lnTo>
                    <a:pt x="169224" y="328294"/>
                  </a:lnTo>
                  <a:lnTo>
                    <a:pt x="162455" y="331085"/>
                  </a:lnTo>
                  <a:lnTo>
                    <a:pt x="155686" y="333877"/>
                  </a:lnTo>
                  <a:lnTo>
                    <a:pt x="148917" y="336672"/>
                  </a:lnTo>
                  <a:lnTo>
                    <a:pt x="142148" y="339470"/>
                  </a:lnTo>
                  <a:lnTo>
                    <a:pt x="135379" y="342269"/>
                  </a:lnTo>
                  <a:lnTo>
                    <a:pt x="128610" y="345070"/>
                  </a:lnTo>
                  <a:lnTo>
                    <a:pt x="121841" y="347873"/>
                  </a:lnTo>
                  <a:lnTo>
                    <a:pt x="115072" y="350678"/>
                  </a:lnTo>
                  <a:lnTo>
                    <a:pt x="108303" y="353485"/>
                  </a:lnTo>
                  <a:lnTo>
                    <a:pt x="101534" y="356294"/>
                  </a:lnTo>
                  <a:lnTo>
                    <a:pt x="94765" y="359104"/>
                  </a:lnTo>
                  <a:lnTo>
                    <a:pt x="87996" y="361917"/>
                  </a:lnTo>
                  <a:lnTo>
                    <a:pt x="81227" y="364730"/>
                  </a:lnTo>
                  <a:lnTo>
                    <a:pt x="74458" y="367546"/>
                  </a:lnTo>
                  <a:lnTo>
                    <a:pt x="67689" y="370363"/>
                  </a:lnTo>
                  <a:lnTo>
                    <a:pt x="60920" y="373181"/>
                  </a:lnTo>
                  <a:lnTo>
                    <a:pt x="54151" y="376001"/>
                  </a:lnTo>
                  <a:lnTo>
                    <a:pt x="47382" y="378823"/>
                  </a:lnTo>
                  <a:lnTo>
                    <a:pt x="40613" y="381646"/>
                  </a:lnTo>
                  <a:lnTo>
                    <a:pt x="33844" y="384470"/>
                  </a:lnTo>
                  <a:lnTo>
                    <a:pt x="27075" y="387295"/>
                  </a:lnTo>
                  <a:lnTo>
                    <a:pt x="20306" y="390122"/>
                  </a:lnTo>
                  <a:lnTo>
                    <a:pt x="13537" y="392950"/>
                  </a:lnTo>
                  <a:lnTo>
                    <a:pt x="6768" y="395780"/>
                  </a:lnTo>
                  <a:lnTo>
                    <a:pt x="0" y="398610"/>
                  </a:lnTo>
                  <a:lnTo>
                    <a:pt x="0" y="39861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5357374" y="5860178"/>
              <a:ext cx="1231951" cy="391164"/>
            </a:xfrm>
            <a:custGeom>
              <a:avLst/>
              <a:pathLst>
                <a:path w="1231951" h="391164">
                  <a:moveTo>
                    <a:pt x="0" y="391164"/>
                  </a:moveTo>
                  <a:lnTo>
                    <a:pt x="6768" y="388780"/>
                  </a:lnTo>
                  <a:lnTo>
                    <a:pt x="13537" y="386397"/>
                  </a:lnTo>
                  <a:lnTo>
                    <a:pt x="20306" y="384014"/>
                  </a:lnTo>
                  <a:lnTo>
                    <a:pt x="27075" y="381632"/>
                  </a:lnTo>
                  <a:lnTo>
                    <a:pt x="33844" y="379249"/>
                  </a:lnTo>
                  <a:lnTo>
                    <a:pt x="40613" y="376867"/>
                  </a:lnTo>
                  <a:lnTo>
                    <a:pt x="47382" y="374484"/>
                  </a:lnTo>
                  <a:lnTo>
                    <a:pt x="54151" y="372102"/>
                  </a:lnTo>
                  <a:lnTo>
                    <a:pt x="60920" y="369721"/>
                  </a:lnTo>
                  <a:lnTo>
                    <a:pt x="67689" y="367339"/>
                  </a:lnTo>
                  <a:lnTo>
                    <a:pt x="74458" y="364958"/>
                  </a:lnTo>
                  <a:lnTo>
                    <a:pt x="81227" y="362577"/>
                  </a:lnTo>
                  <a:lnTo>
                    <a:pt x="87996" y="360196"/>
                  </a:lnTo>
                  <a:lnTo>
                    <a:pt x="94765" y="357815"/>
                  </a:lnTo>
                  <a:lnTo>
                    <a:pt x="101534" y="355435"/>
                  </a:lnTo>
                  <a:lnTo>
                    <a:pt x="108303" y="353055"/>
                  </a:lnTo>
                  <a:lnTo>
                    <a:pt x="115072" y="350676"/>
                  </a:lnTo>
                  <a:lnTo>
                    <a:pt x="121841" y="348296"/>
                  </a:lnTo>
                  <a:lnTo>
                    <a:pt x="128610" y="345918"/>
                  </a:lnTo>
                  <a:lnTo>
                    <a:pt x="135379" y="343539"/>
                  </a:lnTo>
                  <a:lnTo>
                    <a:pt x="142148" y="341161"/>
                  </a:lnTo>
                  <a:lnTo>
                    <a:pt x="148917" y="338783"/>
                  </a:lnTo>
                  <a:lnTo>
                    <a:pt x="155686" y="336406"/>
                  </a:lnTo>
                  <a:lnTo>
                    <a:pt x="162455" y="334029"/>
                  </a:lnTo>
                  <a:lnTo>
                    <a:pt x="169224" y="331653"/>
                  </a:lnTo>
                  <a:lnTo>
                    <a:pt x="175993" y="329277"/>
                  </a:lnTo>
                  <a:lnTo>
                    <a:pt x="182762" y="326902"/>
                  </a:lnTo>
                  <a:lnTo>
                    <a:pt x="189531" y="324527"/>
                  </a:lnTo>
                  <a:lnTo>
                    <a:pt x="196299" y="322153"/>
                  </a:lnTo>
                  <a:lnTo>
                    <a:pt x="203068" y="319779"/>
                  </a:lnTo>
                  <a:lnTo>
                    <a:pt x="209837" y="317407"/>
                  </a:lnTo>
                  <a:lnTo>
                    <a:pt x="216606" y="315035"/>
                  </a:lnTo>
                  <a:lnTo>
                    <a:pt x="223375" y="312663"/>
                  </a:lnTo>
                  <a:lnTo>
                    <a:pt x="230144" y="310292"/>
                  </a:lnTo>
                  <a:lnTo>
                    <a:pt x="236913" y="307923"/>
                  </a:lnTo>
                  <a:lnTo>
                    <a:pt x="243682" y="305554"/>
                  </a:lnTo>
                  <a:lnTo>
                    <a:pt x="250451" y="303185"/>
                  </a:lnTo>
                  <a:lnTo>
                    <a:pt x="257220" y="300818"/>
                  </a:lnTo>
                  <a:lnTo>
                    <a:pt x="263989" y="298452"/>
                  </a:lnTo>
                  <a:lnTo>
                    <a:pt x="270758" y="296087"/>
                  </a:lnTo>
                  <a:lnTo>
                    <a:pt x="277527" y="293723"/>
                  </a:lnTo>
                  <a:lnTo>
                    <a:pt x="284296" y="291360"/>
                  </a:lnTo>
                  <a:lnTo>
                    <a:pt x="291065" y="288998"/>
                  </a:lnTo>
                  <a:lnTo>
                    <a:pt x="297834" y="286638"/>
                  </a:lnTo>
                  <a:lnTo>
                    <a:pt x="304603" y="284279"/>
                  </a:lnTo>
                  <a:lnTo>
                    <a:pt x="311372" y="281921"/>
                  </a:lnTo>
                  <a:lnTo>
                    <a:pt x="318141" y="279565"/>
                  </a:lnTo>
                  <a:lnTo>
                    <a:pt x="324910" y="277210"/>
                  </a:lnTo>
                  <a:lnTo>
                    <a:pt x="331679" y="274857"/>
                  </a:lnTo>
                  <a:lnTo>
                    <a:pt x="338448" y="272506"/>
                  </a:lnTo>
                  <a:lnTo>
                    <a:pt x="345217" y="270157"/>
                  </a:lnTo>
                  <a:lnTo>
                    <a:pt x="351986" y="267809"/>
                  </a:lnTo>
                  <a:lnTo>
                    <a:pt x="358755" y="265464"/>
                  </a:lnTo>
                  <a:lnTo>
                    <a:pt x="365524" y="263121"/>
                  </a:lnTo>
                  <a:lnTo>
                    <a:pt x="372293" y="260780"/>
                  </a:lnTo>
                  <a:lnTo>
                    <a:pt x="379062" y="258441"/>
                  </a:lnTo>
                  <a:lnTo>
                    <a:pt x="385831" y="256105"/>
                  </a:lnTo>
                  <a:lnTo>
                    <a:pt x="392599" y="253771"/>
                  </a:lnTo>
                  <a:lnTo>
                    <a:pt x="399368" y="251441"/>
                  </a:lnTo>
                  <a:lnTo>
                    <a:pt x="406137" y="249113"/>
                  </a:lnTo>
                  <a:lnTo>
                    <a:pt x="412906" y="246788"/>
                  </a:lnTo>
                  <a:lnTo>
                    <a:pt x="419675" y="244467"/>
                  </a:lnTo>
                  <a:lnTo>
                    <a:pt x="426444" y="242149"/>
                  </a:lnTo>
                  <a:lnTo>
                    <a:pt x="433213" y="239834"/>
                  </a:lnTo>
                  <a:lnTo>
                    <a:pt x="439982" y="237524"/>
                  </a:lnTo>
                  <a:lnTo>
                    <a:pt x="446751" y="235217"/>
                  </a:lnTo>
                  <a:lnTo>
                    <a:pt x="453520" y="232915"/>
                  </a:lnTo>
                  <a:lnTo>
                    <a:pt x="460289" y="230617"/>
                  </a:lnTo>
                  <a:lnTo>
                    <a:pt x="467058" y="228324"/>
                  </a:lnTo>
                  <a:lnTo>
                    <a:pt x="473827" y="226035"/>
                  </a:lnTo>
                  <a:lnTo>
                    <a:pt x="480596" y="223752"/>
                  </a:lnTo>
                  <a:lnTo>
                    <a:pt x="487365" y="221475"/>
                  </a:lnTo>
                  <a:lnTo>
                    <a:pt x="494134" y="219203"/>
                  </a:lnTo>
                  <a:lnTo>
                    <a:pt x="500903" y="216937"/>
                  </a:lnTo>
                  <a:lnTo>
                    <a:pt x="507672" y="214677"/>
                  </a:lnTo>
                  <a:lnTo>
                    <a:pt x="514441" y="212425"/>
                  </a:lnTo>
                  <a:lnTo>
                    <a:pt x="521210" y="210179"/>
                  </a:lnTo>
                  <a:lnTo>
                    <a:pt x="527979" y="207941"/>
                  </a:lnTo>
                  <a:lnTo>
                    <a:pt x="534748" y="205710"/>
                  </a:lnTo>
                  <a:lnTo>
                    <a:pt x="541517" y="203488"/>
                  </a:lnTo>
                  <a:lnTo>
                    <a:pt x="548286" y="201274"/>
                  </a:lnTo>
                  <a:lnTo>
                    <a:pt x="555055" y="199069"/>
                  </a:lnTo>
                  <a:lnTo>
                    <a:pt x="561824" y="196874"/>
                  </a:lnTo>
                  <a:lnTo>
                    <a:pt x="568593" y="194688"/>
                  </a:lnTo>
                  <a:lnTo>
                    <a:pt x="575362" y="192513"/>
                  </a:lnTo>
                  <a:lnTo>
                    <a:pt x="582131" y="190349"/>
                  </a:lnTo>
                  <a:lnTo>
                    <a:pt x="588899" y="188195"/>
                  </a:lnTo>
                  <a:lnTo>
                    <a:pt x="595668" y="186054"/>
                  </a:lnTo>
                  <a:lnTo>
                    <a:pt x="602437" y="183925"/>
                  </a:lnTo>
                  <a:lnTo>
                    <a:pt x="609206" y="181808"/>
                  </a:lnTo>
                  <a:lnTo>
                    <a:pt x="615975" y="179705"/>
                  </a:lnTo>
                  <a:lnTo>
                    <a:pt x="622744" y="177615"/>
                  </a:lnTo>
                  <a:lnTo>
                    <a:pt x="629513" y="175539"/>
                  </a:lnTo>
                  <a:lnTo>
                    <a:pt x="636282" y="173478"/>
                  </a:lnTo>
                  <a:lnTo>
                    <a:pt x="643051" y="171432"/>
                  </a:lnTo>
                  <a:lnTo>
                    <a:pt x="649820" y="169401"/>
                  </a:lnTo>
                  <a:lnTo>
                    <a:pt x="656589" y="167386"/>
                  </a:lnTo>
                  <a:lnTo>
                    <a:pt x="663358" y="165388"/>
                  </a:lnTo>
                  <a:lnTo>
                    <a:pt x="670127" y="163406"/>
                  </a:lnTo>
                  <a:lnTo>
                    <a:pt x="676896" y="161440"/>
                  </a:lnTo>
                  <a:lnTo>
                    <a:pt x="683665" y="159492"/>
                  </a:lnTo>
                  <a:lnTo>
                    <a:pt x="690434" y="157561"/>
                  </a:lnTo>
                  <a:lnTo>
                    <a:pt x="697203" y="155648"/>
                  </a:lnTo>
                  <a:lnTo>
                    <a:pt x="703972" y="153751"/>
                  </a:lnTo>
                  <a:lnTo>
                    <a:pt x="710741" y="151873"/>
                  </a:lnTo>
                  <a:lnTo>
                    <a:pt x="717510" y="150011"/>
                  </a:lnTo>
                  <a:lnTo>
                    <a:pt x="724279" y="148166"/>
                  </a:lnTo>
                  <a:lnTo>
                    <a:pt x="731048" y="146338"/>
                  </a:lnTo>
                  <a:lnTo>
                    <a:pt x="737817" y="144526"/>
                  </a:lnTo>
                  <a:lnTo>
                    <a:pt x="744586" y="142730"/>
                  </a:lnTo>
                  <a:lnTo>
                    <a:pt x="751355" y="140949"/>
                  </a:lnTo>
                  <a:lnTo>
                    <a:pt x="758124" y="139182"/>
                  </a:lnTo>
                  <a:lnTo>
                    <a:pt x="764893" y="137428"/>
                  </a:lnTo>
                  <a:lnTo>
                    <a:pt x="771662" y="135688"/>
                  </a:lnTo>
                  <a:lnTo>
                    <a:pt x="778431" y="133958"/>
                  </a:lnTo>
                  <a:lnTo>
                    <a:pt x="785199" y="132239"/>
                  </a:lnTo>
                  <a:lnTo>
                    <a:pt x="791968" y="130529"/>
                  </a:lnTo>
                  <a:lnTo>
                    <a:pt x="798737" y="128827"/>
                  </a:lnTo>
                  <a:lnTo>
                    <a:pt x="805506" y="127132"/>
                  </a:lnTo>
                  <a:lnTo>
                    <a:pt x="812275" y="125441"/>
                  </a:lnTo>
                  <a:lnTo>
                    <a:pt x="819044" y="123753"/>
                  </a:lnTo>
                  <a:lnTo>
                    <a:pt x="825813" y="122068"/>
                  </a:lnTo>
                  <a:lnTo>
                    <a:pt x="832582" y="120383"/>
                  </a:lnTo>
                  <a:lnTo>
                    <a:pt x="839351" y="118697"/>
                  </a:lnTo>
                  <a:lnTo>
                    <a:pt x="846120" y="117008"/>
                  </a:lnTo>
                  <a:lnTo>
                    <a:pt x="852889" y="115315"/>
                  </a:lnTo>
                  <a:lnTo>
                    <a:pt x="859658" y="113617"/>
                  </a:lnTo>
                  <a:lnTo>
                    <a:pt x="866427" y="111911"/>
                  </a:lnTo>
                  <a:lnTo>
                    <a:pt x="873196" y="110197"/>
                  </a:lnTo>
                  <a:lnTo>
                    <a:pt x="879965" y="108473"/>
                  </a:lnTo>
                  <a:lnTo>
                    <a:pt x="886734" y="106738"/>
                  </a:lnTo>
                  <a:lnTo>
                    <a:pt x="893503" y="104992"/>
                  </a:lnTo>
                  <a:lnTo>
                    <a:pt x="900272" y="103232"/>
                  </a:lnTo>
                  <a:lnTo>
                    <a:pt x="907041" y="101458"/>
                  </a:lnTo>
                  <a:lnTo>
                    <a:pt x="913810" y="99670"/>
                  </a:lnTo>
                  <a:lnTo>
                    <a:pt x="920579" y="97866"/>
                  </a:lnTo>
                  <a:lnTo>
                    <a:pt x="927348" y="96047"/>
                  </a:lnTo>
                  <a:lnTo>
                    <a:pt x="934117" y="94211"/>
                  </a:lnTo>
                  <a:lnTo>
                    <a:pt x="940886" y="92358"/>
                  </a:lnTo>
                  <a:lnTo>
                    <a:pt x="947655" y="90488"/>
                  </a:lnTo>
                  <a:lnTo>
                    <a:pt x="954424" y="88601"/>
                  </a:lnTo>
                  <a:lnTo>
                    <a:pt x="961193" y="86696"/>
                  </a:lnTo>
                  <a:lnTo>
                    <a:pt x="967962" y="84774"/>
                  </a:lnTo>
                  <a:lnTo>
                    <a:pt x="974731" y="82835"/>
                  </a:lnTo>
                  <a:lnTo>
                    <a:pt x="981499" y="80879"/>
                  </a:lnTo>
                  <a:lnTo>
                    <a:pt x="988268" y="78905"/>
                  </a:lnTo>
                  <a:lnTo>
                    <a:pt x="995037" y="76915"/>
                  </a:lnTo>
                  <a:lnTo>
                    <a:pt x="1001806" y="74909"/>
                  </a:lnTo>
                  <a:lnTo>
                    <a:pt x="1008575" y="72886"/>
                  </a:lnTo>
                  <a:lnTo>
                    <a:pt x="1015344" y="70848"/>
                  </a:lnTo>
                  <a:lnTo>
                    <a:pt x="1022113" y="68795"/>
                  </a:lnTo>
                  <a:lnTo>
                    <a:pt x="1028882" y="66727"/>
                  </a:lnTo>
                  <a:lnTo>
                    <a:pt x="1035651" y="64644"/>
                  </a:lnTo>
                  <a:lnTo>
                    <a:pt x="1042420" y="62548"/>
                  </a:lnTo>
                  <a:lnTo>
                    <a:pt x="1049189" y="60438"/>
                  </a:lnTo>
                  <a:lnTo>
                    <a:pt x="1055958" y="58315"/>
                  </a:lnTo>
                  <a:lnTo>
                    <a:pt x="1062727" y="56180"/>
                  </a:lnTo>
                  <a:lnTo>
                    <a:pt x="1069496" y="54033"/>
                  </a:lnTo>
                  <a:lnTo>
                    <a:pt x="1076265" y="51874"/>
                  </a:lnTo>
                  <a:lnTo>
                    <a:pt x="1083034" y="49704"/>
                  </a:lnTo>
                  <a:lnTo>
                    <a:pt x="1089803" y="47524"/>
                  </a:lnTo>
                  <a:lnTo>
                    <a:pt x="1096572" y="45334"/>
                  </a:lnTo>
                  <a:lnTo>
                    <a:pt x="1103341" y="43134"/>
                  </a:lnTo>
                  <a:lnTo>
                    <a:pt x="1110110" y="40925"/>
                  </a:lnTo>
                  <a:lnTo>
                    <a:pt x="1116879" y="38707"/>
                  </a:lnTo>
                  <a:lnTo>
                    <a:pt x="1123648" y="36480"/>
                  </a:lnTo>
                  <a:lnTo>
                    <a:pt x="1130417" y="34246"/>
                  </a:lnTo>
                  <a:lnTo>
                    <a:pt x="1137186" y="32004"/>
                  </a:lnTo>
                  <a:lnTo>
                    <a:pt x="1143955" y="29755"/>
                  </a:lnTo>
                  <a:lnTo>
                    <a:pt x="1150724" y="27499"/>
                  </a:lnTo>
                  <a:lnTo>
                    <a:pt x="1157493" y="25237"/>
                  </a:lnTo>
                  <a:lnTo>
                    <a:pt x="1164262" y="22968"/>
                  </a:lnTo>
                  <a:lnTo>
                    <a:pt x="1171031" y="20693"/>
                  </a:lnTo>
                  <a:lnTo>
                    <a:pt x="1177799" y="18413"/>
                  </a:lnTo>
                  <a:lnTo>
                    <a:pt x="1184568" y="16127"/>
                  </a:lnTo>
                  <a:lnTo>
                    <a:pt x="1191337" y="13837"/>
                  </a:lnTo>
                  <a:lnTo>
                    <a:pt x="1198106" y="11541"/>
                  </a:lnTo>
                  <a:lnTo>
                    <a:pt x="1204875" y="9241"/>
                  </a:lnTo>
                  <a:lnTo>
                    <a:pt x="1211644" y="6937"/>
                  </a:lnTo>
                  <a:lnTo>
                    <a:pt x="1218413" y="4628"/>
                  </a:lnTo>
                  <a:lnTo>
                    <a:pt x="1225182" y="2316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5420574" y="6417487"/>
              <a:ext cx="15748" cy="1574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5874253" y="6016356"/>
              <a:ext cx="56046" cy="5604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910242" y="6038055"/>
              <a:ext cx="78833" cy="7883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5964710" y="6015370"/>
              <a:ext cx="64663" cy="6466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013669" y="6006343"/>
              <a:ext cx="61511" cy="6151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069831" y="6002199"/>
              <a:ext cx="43950" cy="4395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105889" y="5976677"/>
              <a:ext cx="66600" cy="6660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5357374" y="750164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5357374" y="739070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5357374" y="727938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5357374" y="716390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5357374" y="705808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5357374" y="695227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5357374" y="683679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5357374" y="672546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5357374" y="6899152"/>
              <a:ext cx="1231951" cy="454175"/>
            </a:xfrm>
            <a:custGeom>
              <a:avLst/>
              <a:pathLst>
                <a:path w="1231951" h="454175">
                  <a:moveTo>
                    <a:pt x="0" y="311126"/>
                  </a:moveTo>
                  <a:lnTo>
                    <a:pt x="6768" y="309742"/>
                  </a:lnTo>
                  <a:lnTo>
                    <a:pt x="13537" y="308358"/>
                  </a:lnTo>
                  <a:lnTo>
                    <a:pt x="20306" y="306973"/>
                  </a:lnTo>
                  <a:lnTo>
                    <a:pt x="27075" y="305588"/>
                  </a:lnTo>
                  <a:lnTo>
                    <a:pt x="33844" y="304202"/>
                  </a:lnTo>
                  <a:lnTo>
                    <a:pt x="40613" y="302815"/>
                  </a:lnTo>
                  <a:lnTo>
                    <a:pt x="47382" y="301428"/>
                  </a:lnTo>
                  <a:lnTo>
                    <a:pt x="54151" y="300041"/>
                  </a:lnTo>
                  <a:lnTo>
                    <a:pt x="60920" y="298653"/>
                  </a:lnTo>
                  <a:lnTo>
                    <a:pt x="67689" y="297264"/>
                  </a:lnTo>
                  <a:lnTo>
                    <a:pt x="74458" y="295875"/>
                  </a:lnTo>
                  <a:lnTo>
                    <a:pt x="81227" y="294485"/>
                  </a:lnTo>
                  <a:lnTo>
                    <a:pt x="87996" y="293094"/>
                  </a:lnTo>
                  <a:lnTo>
                    <a:pt x="94765" y="291703"/>
                  </a:lnTo>
                  <a:lnTo>
                    <a:pt x="101534" y="290311"/>
                  </a:lnTo>
                  <a:lnTo>
                    <a:pt x="108303" y="288919"/>
                  </a:lnTo>
                  <a:lnTo>
                    <a:pt x="115072" y="287526"/>
                  </a:lnTo>
                  <a:lnTo>
                    <a:pt x="121841" y="286132"/>
                  </a:lnTo>
                  <a:lnTo>
                    <a:pt x="128610" y="284738"/>
                  </a:lnTo>
                  <a:lnTo>
                    <a:pt x="135379" y="283343"/>
                  </a:lnTo>
                  <a:lnTo>
                    <a:pt x="142148" y="281947"/>
                  </a:lnTo>
                  <a:lnTo>
                    <a:pt x="148917" y="280551"/>
                  </a:lnTo>
                  <a:lnTo>
                    <a:pt x="155686" y="279154"/>
                  </a:lnTo>
                  <a:lnTo>
                    <a:pt x="162455" y="277756"/>
                  </a:lnTo>
                  <a:lnTo>
                    <a:pt x="169224" y="276358"/>
                  </a:lnTo>
                  <a:lnTo>
                    <a:pt x="175993" y="274959"/>
                  </a:lnTo>
                  <a:lnTo>
                    <a:pt x="182762" y="273559"/>
                  </a:lnTo>
                  <a:lnTo>
                    <a:pt x="189531" y="272158"/>
                  </a:lnTo>
                  <a:lnTo>
                    <a:pt x="196299" y="270757"/>
                  </a:lnTo>
                  <a:lnTo>
                    <a:pt x="203068" y="269355"/>
                  </a:lnTo>
                  <a:lnTo>
                    <a:pt x="209837" y="267952"/>
                  </a:lnTo>
                  <a:lnTo>
                    <a:pt x="216606" y="266548"/>
                  </a:lnTo>
                  <a:lnTo>
                    <a:pt x="223375" y="265143"/>
                  </a:lnTo>
                  <a:lnTo>
                    <a:pt x="230144" y="263738"/>
                  </a:lnTo>
                  <a:lnTo>
                    <a:pt x="236913" y="262332"/>
                  </a:lnTo>
                  <a:lnTo>
                    <a:pt x="243682" y="260925"/>
                  </a:lnTo>
                  <a:lnTo>
                    <a:pt x="250451" y="259517"/>
                  </a:lnTo>
                  <a:lnTo>
                    <a:pt x="257220" y="258108"/>
                  </a:lnTo>
                  <a:lnTo>
                    <a:pt x="263989" y="256699"/>
                  </a:lnTo>
                  <a:lnTo>
                    <a:pt x="270758" y="255288"/>
                  </a:lnTo>
                  <a:lnTo>
                    <a:pt x="277527" y="253877"/>
                  </a:lnTo>
                  <a:lnTo>
                    <a:pt x="284296" y="252465"/>
                  </a:lnTo>
                  <a:lnTo>
                    <a:pt x="291065" y="251052"/>
                  </a:lnTo>
                  <a:lnTo>
                    <a:pt x="297834" y="249638"/>
                  </a:lnTo>
                  <a:lnTo>
                    <a:pt x="304603" y="248223"/>
                  </a:lnTo>
                  <a:lnTo>
                    <a:pt x="311372" y="246807"/>
                  </a:lnTo>
                  <a:lnTo>
                    <a:pt x="318141" y="245391"/>
                  </a:lnTo>
                  <a:lnTo>
                    <a:pt x="324910" y="243973"/>
                  </a:lnTo>
                  <a:lnTo>
                    <a:pt x="331679" y="242554"/>
                  </a:lnTo>
                  <a:lnTo>
                    <a:pt x="338448" y="241135"/>
                  </a:lnTo>
                  <a:lnTo>
                    <a:pt x="345217" y="239715"/>
                  </a:lnTo>
                  <a:lnTo>
                    <a:pt x="351986" y="238293"/>
                  </a:lnTo>
                  <a:lnTo>
                    <a:pt x="358755" y="236871"/>
                  </a:lnTo>
                  <a:lnTo>
                    <a:pt x="365524" y="235448"/>
                  </a:lnTo>
                  <a:lnTo>
                    <a:pt x="372293" y="234024"/>
                  </a:lnTo>
                  <a:lnTo>
                    <a:pt x="379062" y="232599"/>
                  </a:lnTo>
                  <a:lnTo>
                    <a:pt x="385831" y="231173"/>
                  </a:lnTo>
                  <a:lnTo>
                    <a:pt x="392599" y="229747"/>
                  </a:lnTo>
                  <a:lnTo>
                    <a:pt x="399368" y="228319"/>
                  </a:lnTo>
                  <a:lnTo>
                    <a:pt x="406137" y="226890"/>
                  </a:lnTo>
                  <a:lnTo>
                    <a:pt x="412906" y="225461"/>
                  </a:lnTo>
                  <a:lnTo>
                    <a:pt x="419675" y="224031"/>
                  </a:lnTo>
                  <a:lnTo>
                    <a:pt x="426444" y="222600"/>
                  </a:lnTo>
                  <a:lnTo>
                    <a:pt x="433213" y="221169"/>
                  </a:lnTo>
                  <a:lnTo>
                    <a:pt x="439982" y="219736"/>
                  </a:lnTo>
                  <a:lnTo>
                    <a:pt x="446751" y="218303"/>
                  </a:lnTo>
                  <a:lnTo>
                    <a:pt x="453520" y="216869"/>
                  </a:lnTo>
                  <a:lnTo>
                    <a:pt x="460289" y="215435"/>
                  </a:lnTo>
                  <a:lnTo>
                    <a:pt x="467058" y="214000"/>
                  </a:lnTo>
                  <a:lnTo>
                    <a:pt x="473827" y="212565"/>
                  </a:lnTo>
                  <a:lnTo>
                    <a:pt x="480596" y="211129"/>
                  </a:lnTo>
                  <a:lnTo>
                    <a:pt x="487365" y="209693"/>
                  </a:lnTo>
                  <a:lnTo>
                    <a:pt x="494134" y="208256"/>
                  </a:lnTo>
                  <a:lnTo>
                    <a:pt x="500903" y="206819"/>
                  </a:lnTo>
                  <a:lnTo>
                    <a:pt x="507672" y="205382"/>
                  </a:lnTo>
                  <a:lnTo>
                    <a:pt x="514441" y="203945"/>
                  </a:lnTo>
                  <a:lnTo>
                    <a:pt x="521210" y="202507"/>
                  </a:lnTo>
                  <a:lnTo>
                    <a:pt x="527979" y="201070"/>
                  </a:lnTo>
                  <a:lnTo>
                    <a:pt x="534748" y="199632"/>
                  </a:lnTo>
                  <a:lnTo>
                    <a:pt x="541517" y="198195"/>
                  </a:lnTo>
                  <a:lnTo>
                    <a:pt x="548286" y="196758"/>
                  </a:lnTo>
                  <a:lnTo>
                    <a:pt x="555055" y="195321"/>
                  </a:lnTo>
                  <a:lnTo>
                    <a:pt x="561824" y="193884"/>
                  </a:lnTo>
                  <a:lnTo>
                    <a:pt x="568593" y="192448"/>
                  </a:lnTo>
                  <a:lnTo>
                    <a:pt x="575362" y="191012"/>
                  </a:lnTo>
                  <a:lnTo>
                    <a:pt x="582131" y="189576"/>
                  </a:lnTo>
                  <a:lnTo>
                    <a:pt x="588899" y="188141"/>
                  </a:lnTo>
                  <a:lnTo>
                    <a:pt x="595668" y="186705"/>
                  </a:lnTo>
                  <a:lnTo>
                    <a:pt x="602437" y="185270"/>
                  </a:lnTo>
                  <a:lnTo>
                    <a:pt x="609206" y="183836"/>
                  </a:lnTo>
                  <a:lnTo>
                    <a:pt x="615975" y="182401"/>
                  </a:lnTo>
                  <a:lnTo>
                    <a:pt x="622744" y="180966"/>
                  </a:lnTo>
                  <a:lnTo>
                    <a:pt x="629513" y="179531"/>
                  </a:lnTo>
                  <a:lnTo>
                    <a:pt x="636282" y="178096"/>
                  </a:lnTo>
                  <a:lnTo>
                    <a:pt x="643051" y="176659"/>
                  </a:lnTo>
                  <a:lnTo>
                    <a:pt x="649820" y="175222"/>
                  </a:lnTo>
                  <a:lnTo>
                    <a:pt x="656589" y="173783"/>
                  </a:lnTo>
                  <a:lnTo>
                    <a:pt x="663358" y="172343"/>
                  </a:lnTo>
                  <a:lnTo>
                    <a:pt x="670127" y="170900"/>
                  </a:lnTo>
                  <a:lnTo>
                    <a:pt x="676896" y="169454"/>
                  </a:lnTo>
                  <a:lnTo>
                    <a:pt x="683665" y="168005"/>
                  </a:lnTo>
                  <a:lnTo>
                    <a:pt x="690434" y="166552"/>
                  </a:lnTo>
                  <a:lnTo>
                    <a:pt x="697203" y="165093"/>
                  </a:lnTo>
                  <a:lnTo>
                    <a:pt x="703972" y="163630"/>
                  </a:lnTo>
                  <a:lnTo>
                    <a:pt x="710741" y="162160"/>
                  </a:lnTo>
                  <a:lnTo>
                    <a:pt x="717510" y="160682"/>
                  </a:lnTo>
                  <a:lnTo>
                    <a:pt x="724279" y="159197"/>
                  </a:lnTo>
                  <a:lnTo>
                    <a:pt x="731048" y="157702"/>
                  </a:lnTo>
                  <a:lnTo>
                    <a:pt x="737817" y="156198"/>
                  </a:lnTo>
                  <a:lnTo>
                    <a:pt x="744586" y="154682"/>
                  </a:lnTo>
                  <a:lnTo>
                    <a:pt x="751355" y="153154"/>
                  </a:lnTo>
                  <a:lnTo>
                    <a:pt x="758124" y="151613"/>
                  </a:lnTo>
                  <a:lnTo>
                    <a:pt x="764893" y="150058"/>
                  </a:lnTo>
                  <a:lnTo>
                    <a:pt x="771662" y="148488"/>
                  </a:lnTo>
                  <a:lnTo>
                    <a:pt x="778431" y="146901"/>
                  </a:lnTo>
                  <a:lnTo>
                    <a:pt x="785199" y="145298"/>
                  </a:lnTo>
                  <a:lnTo>
                    <a:pt x="791968" y="143676"/>
                  </a:lnTo>
                  <a:lnTo>
                    <a:pt x="798737" y="142036"/>
                  </a:lnTo>
                  <a:lnTo>
                    <a:pt x="805506" y="140376"/>
                  </a:lnTo>
                  <a:lnTo>
                    <a:pt x="812275" y="138696"/>
                  </a:lnTo>
                  <a:lnTo>
                    <a:pt x="819044" y="136994"/>
                  </a:lnTo>
                  <a:lnTo>
                    <a:pt x="825813" y="135271"/>
                  </a:lnTo>
                  <a:lnTo>
                    <a:pt x="832582" y="133526"/>
                  </a:lnTo>
                  <a:lnTo>
                    <a:pt x="839351" y="131758"/>
                  </a:lnTo>
                  <a:lnTo>
                    <a:pt x="846120" y="129967"/>
                  </a:lnTo>
                  <a:lnTo>
                    <a:pt x="852889" y="128153"/>
                  </a:lnTo>
                  <a:lnTo>
                    <a:pt x="859658" y="126316"/>
                  </a:lnTo>
                  <a:lnTo>
                    <a:pt x="866427" y="124455"/>
                  </a:lnTo>
                  <a:lnTo>
                    <a:pt x="873196" y="122570"/>
                  </a:lnTo>
                  <a:lnTo>
                    <a:pt x="879965" y="120663"/>
                  </a:lnTo>
                  <a:lnTo>
                    <a:pt x="886734" y="118731"/>
                  </a:lnTo>
                  <a:lnTo>
                    <a:pt x="893503" y="116777"/>
                  </a:lnTo>
                  <a:lnTo>
                    <a:pt x="900272" y="114800"/>
                  </a:lnTo>
                  <a:lnTo>
                    <a:pt x="907041" y="112801"/>
                  </a:lnTo>
                  <a:lnTo>
                    <a:pt x="913810" y="110779"/>
                  </a:lnTo>
                  <a:lnTo>
                    <a:pt x="920579" y="108735"/>
                  </a:lnTo>
                  <a:lnTo>
                    <a:pt x="927348" y="106671"/>
                  </a:lnTo>
                  <a:lnTo>
                    <a:pt x="934117" y="104585"/>
                  </a:lnTo>
                  <a:lnTo>
                    <a:pt x="940886" y="102479"/>
                  </a:lnTo>
                  <a:lnTo>
                    <a:pt x="947655" y="100354"/>
                  </a:lnTo>
                  <a:lnTo>
                    <a:pt x="954424" y="98209"/>
                  </a:lnTo>
                  <a:lnTo>
                    <a:pt x="961193" y="96046"/>
                  </a:lnTo>
                  <a:lnTo>
                    <a:pt x="967962" y="93864"/>
                  </a:lnTo>
                  <a:lnTo>
                    <a:pt x="974731" y="91665"/>
                  </a:lnTo>
                  <a:lnTo>
                    <a:pt x="981499" y="89449"/>
                  </a:lnTo>
                  <a:lnTo>
                    <a:pt x="988268" y="87217"/>
                  </a:lnTo>
                  <a:lnTo>
                    <a:pt x="995037" y="84970"/>
                  </a:lnTo>
                  <a:lnTo>
                    <a:pt x="1001806" y="82707"/>
                  </a:lnTo>
                  <a:lnTo>
                    <a:pt x="1008575" y="80429"/>
                  </a:lnTo>
                  <a:lnTo>
                    <a:pt x="1015344" y="78138"/>
                  </a:lnTo>
                  <a:lnTo>
                    <a:pt x="1022113" y="75833"/>
                  </a:lnTo>
                  <a:lnTo>
                    <a:pt x="1028882" y="73515"/>
                  </a:lnTo>
                  <a:lnTo>
                    <a:pt x="1035651" y="71185"/>
                  </a:lnTo>
                  <a:lnTo>
                    <a:pt x="1042420" y="68843"/>
                  </a:lnTo>
                  <a:lnTo>
                    <a:pt x="1049189" y="66489"/>
                  </a:lnTo>
                  <a:lnTo>
                    <a:pt x="1055958" y="64125"/>
                  </a:lnTo>
                  <a:lnTo>
                    <a:pt x="1062727" y="61750"/>
                  </a:lnTo>
                  <a:lnTo>
                    <a:pt x="1069496" y="59365"/>
                  </a:lnTo>
                  <a:lnTo>
                    <a:pt x="1076265" y="56971"/>
                  </a:lnTo>
                  <a:lnTo>
                    <a:pt x="1083034" y="54567"/>
                  </a:lnTo>
                  <a:lnTo>
                    <a:pt x="1089803" y="52154"/>
                  </a:lnTo>
                  <a:lnTo>
                    <a:pt x="1096572" y="49733"/>
                  </a:lnTo>
                  <a:lnTo>
                    <a:pt x="1103341" y="47304"/>
                  </a:lnTo>
                  <a:lnTo>
                    <a:pt x="1110110" y="44867"/>
                  </a:lnTo>
                  <a:lnTo>
                    <a:pt x="1116879" y="42423"/>
                  </a:lnTo>
                  <a:lnTo>
                    <a:pt x="1123648" y="39972"/>
                  </a:lnTo>
                  <a:lnTo>
                    <a:pt x="1130417" y="37514"/>
                  </a:lnTo>
                  <a:lnTo>
                    <a:pt x="1137186" y="35049"/>
                  </a:lnTo>
                  <a:lnTo>
                    <a:pt x="1143955" y="32579"/>
                  </a:lnTo>
                  <a:lnTo>
                    <a:pt x="1150724" y="30102"/>
                  </a:lnTo>
                  <a:lnTo>
                    <a:pt x="1157493" y="27620"/>
                  </a:lnTo>
                  <a:lnTo>
                    <a:pt x="1164262" y="25132"/>
                  </a:lnTo>
                  <a:lnTo>
                    <a:pt x="1171031" y="22639"/>
                  </a:lnTo>
                  <a:lnTo>
                    <a:pt x="1177799" y="20141"/>
                  </a:lnTo>
                  <a:lnTo>
                    <a:pt x="1184568" y="17638"/>
                  </a:lnTo>
                  <a:lnTo>
                    <a:pt x="1191337" y="15130"/>
                  </a:lnTo>
                  <a:lnTo>
                    <a:pt x="1198106" y="12619"/>
                  </a:lnTo>
                  <a:lnTo>
                    <a:pt x="1204875" y="10103"/>
                  </a:lnTo>
                  <a:lnTo>
                    <a:pt x="1211644" y="7582"/>
                  </a:lnTo>
                  <a:lnTo>
                    <a:pt x="1218413" y="5058"/>
                  </a:lnTo>
                  <a:lnTo>
                    <a:pt x="1225182" y="2531"/>
                  </a:lnTo>
                  <a:lnTo>
                    <a:pt x="1231951" y="0"/>
                  </a:lnTo>
                  <a:lnTo>
                    <a:pt x="1231951" y="118044"/>
                  </a:lnTo>
                  <a:lnTo>
                    <a:pt x="1225182" y="119216"/>
                  </a:lnTo>
                  <a:lnTo>
                    <a:pt x="1218413" y="120383"/>
                  </a:lnTo>
                  <a:lnTo>
                    <a:pt x="1211644" y="121545"/>
                  </a:lnTo>
                  <a:lnTo>
                    <a:pt x="1204875" y="122703"/>
                  </a:lnTo>
                  <a:lnTo>
                    <a:pt x="1198106" y="123856"/>
                  </a:lnTo>
                  <a:lnTo>
                    <a:pt x="1191337" y="125004"/>
                  </a:lnTo>
                  <a:lnTo>
                    <a:pt x="1184568" y="126148"/>
                  </a:lnTo>
                  <a:lnTo>
                    <a:pt x="1177799" y="127287"/>
                  </a:lnTo>
                  <a:lnTo>
                    <a:pt x="1171031" y="128421"/>
                  </a:lnTo>
                  <a:lnTo>
                    <a:pt x="1164262" y="129550"/>
                  </a:lnTo>
                  <a:lnTo>
                    <a:pt x="1157493" y="130675"/>
                  </a:lnTo>
                  <a:lnTo>
                    <a:pt x="1150724" y="131796"/>
                  </a:lnTo>
                  <a:lnTo>
                    <a:pt x="1143955" y="132912"/>
                  </a:lnTo>
                  <a:lnTo>
                    <a:pt x="1137186" y="134024"/>
                  </a:lnTo>
                  <a:lnTo>
                    <a:pt x="1130417" y="135132"/>
                  </a:lnTo>
                  <a:lnTo>
                    <a:pt x="1123648" y="136236"/>
                  </a:lnTo>
                  <a:lnTo>
                    <a:pt x="1116879" y="137336"/>
                  </a:lnTo>
                  <a:lnTo>
                    <a:pt x="1110110" y="138432"/>
                  </a:lnTo>
                  <a:lnTo>
                    <a:pt x="1103341" y="139525"/>
                  </a:lnTo>
                  <a:lnTo>
                    <a:pt x="1096572" y="140615"/>
                  </a:lnTo>
                  <a:lnTo>
                    <a:pt x="1089803" y="141701"/>
                  </a:lnTo>
                  <a:lnTo>
                    <a:pt x="1083034" y="142785"/>
                  </a:lnTo>
                  <a:lnTo>
                    <a:pt x="1076265" y="143866"/>
                  </a:lnTo>
                  <a:lnTo>
                    <a:pt x="1069496" y="144945"/>
                  </a:lnTo>
                  <a:lnTo>
                    <a:pt x="1062727" y="146022"/>
                  </a:lnTo>
                  <a:lnTo>
                    <a:pt x="1055958" y="147097"/>
                  </a:lnTo>
                  <a:lnTo>
                    <a:pt x="1049189" y="148171"/>
                  </a:lnTo>
                  <a:lnTo>
                    <a:pt x="1042420" y="149244"/>
                  </a:lnTo>
                  <a:lnTo>
                    <a:pt x="1035651" y="150316"/>
                  </a:lnTo>
                  <a:lnTo>
                    <a:pt x="1028882" y="151388"/>
                  </a:lnTo>
                  <a:lnTo>
                    <a:pt x="1022113" y="152461"/>
                  </a:lnTo>
                  <a:lnTo>
                    <a:pt x="1015344" y="153534"/>
                  </a:lnTo>
                  <a:lnTo>
                    <a:pt x="1008575" y="154608"/>
                  </a:lnTo>
                  <a:lnTo>
                    <a:pt x="1001806" y="155684"/>
                  </a:lnTo>
                  <a:lnTo>
                    <a:pt x="995037" y="156762"/>
                  </a:lnTo>
                  <a:lnTo>
                    <a:pt x="988268" y="157842"/>
                  </a:lnTo>
                  <a:lnTo>
                    <a:pt x="981499" y="158925"/>
                  </a:lnTo>
                  <a:lnTo>
                    <a:pt x="974731" y="160012"/>
                  </a:lnTo>
                  <a:lnTo>
                    <a:pt x="967962" y="161103"/>
                  </a:lnTo>
                  <a:lnTo>
                    <a:pt x="961193" y="162199"/>
                  </a:lnTo>
                  <a:lnTo>
                    <a:pt x="954424" y="163300"/>
                  </a:lnTo>
                  <a:lnTo>
                    <a:pt x="947655" y="164407"/>
                  </a:lnTo>
                  <a:lnTo>
                    <a:pt x="940886" y="165520"/>
                  </a:lnTo>
                  <a:lnTo>
                    <a:pt x="934117" y="166639"/>
                  </a:lnTo>
                  <a:lnTo>
                    <a:pt x="927348" y="167767"/>
                  </a:lnTo>
                  <a:lnTo>
                    <a:pt x="920579" y="168902"/>
                  </a:lnTo>
                  <a:lnTo>
                    <a:pt x="913810" y="170046"/>
                  </a:lnTo>
                  <a:lnTo>
                    <a:pt x="907041" y="171199"/>
                  </a:lnTo>
                  <a:lnTo>
                    <a:pt x="900272" y="172362"/>
                  </a:lnTo>
                  <a:lnTo>
                    <a:pt x="893503" y="173536"/>
                  </a:lnTo>
                  <a:lnTo>
                    <a:pt x="886734" y="174720"/>
                  </a:lnTo>
                  <a:lnTo>
                    <a:pt x="879965" y="175916"/>
                  </a:lnTo>
                  <a:lnTo>
                    <a:pt x="873196" y="177124"/>
                  </a:lnTo>
                  <a:lnTo>
                    <a:pt x="866427" y="178344"/>
                  </a:lnTo>
                  <a:lnTo>
                    <a:pt x="859658" y="179578"/>
                  </a:lnTo>
                  <a:lnTo>
                    <a:pt x="852889" y="180825"/>
                  </a:lnTo>
                  <a:lnTo>
                    <a:pt x="846120" y="182087"/>
                  </a:lnTo>
                  <a:lnTo>
                    <a:pt x="839351" y="183363"/>
                  </a:lnTo>
                  <a:lnTo>
                    <a:pt x="832582" y="184655"/>
                  </a:lnTo>
                  <a:lnTo>
                    <a:pt x="825813" y="185962"/>
                  </a:lnTo>
                  <a:lnTo>
                    <a:pt x="819044" y="187286"/>
                  </a:lnTo>
                  <a:lnTo>
                    <a:pt x="812275" y="188626"/>
                  </a:lnTo>
                  <a:lnTo>
                    <a:pt x="805506" y="189984"/>
                  </a:lnTo>
                  <a:lnTo>
                    <a:pt x="798737" y="191358"/>
                  </a:lnTo>
                  <a:lnTo>
                    <a:pt x="791968" y="192751"/>
                  </a:lnTo>
                  <a:lnTo>
                    <a:pt x="785199" y="194163"/>
                  </a:lnTo>
                  <a:lnTo>
                    <a:pt x="778431" y="195593"/>
                  </a:lnTo>
                  <a:lnTo>
                    <a:pt x="771662" y="197042"/>
                  </a:lnTo>
                  <a:lnTo>
                    <a:pt x="764893" y="198510"/>
                  </a:lnTo>
                  <a:lnTo>
                    <a:pt x="758124" y="199998"/>
                  </a:lnTo>
                  <a:lnTo>
                    <a:pt x="751355" y="201506"/>
                  </a:lnTo>
                  <a:lnTo>
                    <a:pt x="744586" y="203034"/>
                  </a:lnTo>
                  <a:lnTo>
                    <a:pt x="737817" y="204583"/>
                  </a:lnTo>
                  <a:lnTo>
                    <a:pt x="731048" y="206152"/>
                  </a:lnTo>
                  <a:lnTo>
                    <a:pt x="724279" y="207742"/>
                  </a:lnTo>
                  <a:lnTo>
                    <a:pt x="717510" y="209353"/>
                  </a:lnTo>
                  <a:lnTo>
                    <a:pt x="710741" y="210985"/>
                  </a:lnTo>
                  <a:lnTo>
                    <a:pt x="703972" y="212638"/>
                  </a:lnTo>
                  <a:lnTo>
                    <a:pt x="697203" y="214312"/>
                  </a:lnTo>
                  <a:lnTo>
                    <a:pt x="690434" y="216007"/>
                  </a:lnTo>
                  <a:lnTo>
                    <a:pt x="683665" y="217724"/>
                  </a:lnTo>
                  <a:lnTo>
                    <a:pt x="676896" y="219462"/>
                  </a:lnTo>
                  <a:lnTo>
                    <a:pt x="670127" y="221221"/>
                  </a:lnTo>
                  <a:lnTo>
                    <a:pt x="663358" y="223001"/>
                  </a:lnTo>
                  <a:lnTo>
                    <a:pt x="656589" y="224802"/>
                  </a:lnTo>
                  <a:lnTo>
                    <a:pt x="649820" y="226624"/>
                  </a:lnTo>
                  <a:lnTo>
                    <a:pt x="643051" y="228466"/>
                  </a:lnTo>
                  <a:lnTo>
                    <a:pt x="636282" y="230329"/>
                  </a:lnTo>
                  <a:lnTo>
                    <a:pt x="629513" y="232213"/>
                  </a:lnTo>
                  <a:lnTo>
                    <a:pt x="622744" y="234116"/>
                  </a:lnTo>
                  <a:lnTo>
                    <a:pt x="615975" y="236039"/>
                  </a:lnTo>
                  <a:lnTo>
                    <a:pt x="609206" y="237982"/>
                  </a:lnTo>
                  <a:lnTo>
                    <a:pt x="602437" y="239944"/>
                  </a:lnTo>
                  <a:lnTo>
                    <a:pt x="595668" y="241925"/>
                  </a:lnTo>
                  <a:lnTo>
                    <a:pt x="588899" y="243925"/>
                  </a:lnTo>
                  <a:lnTo>
                    <a:pt x="582131" y="245943"/>
                  </a:lnTo>
                  <a:lnTo>
                    <a:pt x="575362" y="247979"/>
                  </a:lnTo>
                  <a:lnTo>
                    <a:pt x="568593" y="250033"/>
                  </a:lnTo>
                  <a:lnTo>
                    <a:pt x="561824" y="252104"/>
                  </a:lnTo>
                  <a:lnTo>
                    <a:pt x="555055" y="254191"/>
                  </a:lnTo>
                  <a:lnTo>
                    <a:pt x="548286" y="256296"/>
                  </a:lnTo>
                  <a:lnTo>
                    <a:pt x="541517" y="258416"/>
                  </a:lnTo>
                  <a:lnTo>
                    <a:pt x="534748" y="260552"/>
                  </a:lnTo>
                  <a:lnTo>
                    <a:pt x="527979" y="262703"/>
                  </a:lnTo>
                  <a:lnTo>
                    <a:pt x="521210" y="264870"/>
                  </a:lnTo>
                  <a:lnTo>
                    <a:pt x="514441" y="267051"/>
                  </a:lnTo>
                  <a:lnTo>
                    <a:pt x="507672" y="269246"/>
                  </a:lnTo>
                  <a:lnTo>
                    <a:pt x="500903" y="271454"/>
                  </a:lnTo>
                  <a:lnTo>
                    <a:pt x="494134" y="273676"/>
                  </a:lnTo>
                  <a:lnTo>
                    <a:pt x="487365" y="275911"/>
                  </a:lnTo>
                  <a:lnTo>
                    <a:pt x="480596" y="278159"/>
                  </a:lnTo>
                  <a:lnTo>
                    <a:pt x="473827" y="280419"/>
                  </a:lnTo>
                  <a:lnTo>
                    <a:pt x="467058" y="282690"/>
                  </a:lnTo>
                  <a:lnTo>
                    <a:pt x="460289" y="284973"/>
                  </a:lnTo>
                  <a:lnTo>
                    <a:pt x="453520" y="287268"/>
                  </a:lnTo>
                  <a:lnTo>
                    <a:pt x="446751" y="289573"/>
                  </a:lnTo>
                  <a:lnTo>
                    <a:pt x="439982" y="291888"/>
                  </a:lnTo>
                  <a:lnTo>
                    <a:pt x="433213" y="294213"/>
                  </a:lnTo>
                  <a:lnTo>
                    <a:pt x="426444" y="296548"/>
                  </a:lnTo>
                  <a:lnTo>
                    <a:pt x="419675" y="298893"/>
                  </a:lnTo>
                  <a:lnTo>
                    <a:pt x="412906" y="301247"/>
                  </a:lnTo>
                  <a:lnTo>
                    <a:pt x="406137" y="303609"/>
                  </a:lnTo>
                  <a:lnTo>
                    <a:pt x="399368" y="305980"/>
                  </a:lnTo>
                  <a:lnTo>
                    <a:pt x="392599" y="308359"/>
                  </a:lnTo>
                  <a:lnTo>
                    <a:pt x="385831" y="310746"/>
                  </a:lnTo>
                  <a:lnTo>
                    <a:pt x="379062" y="313141"/>
                  </a:lnTo>
                  <a:lnTo>
                    <a:pt x="372293" y="315543"/>
                  </a:lnTo>
                  <a:lnTo>
                    <a:pt x="365524" y="317953"/>
                  </a:lnTo>
                  <a:lnTo>
                    <a:pt x="358755" y="320369"/>
                  </a:lnTo>
                  <a:lnTo>
                    <a:pt x="351986" y="322792"/>
                  </a:lnTo>
                  <a:lnTo>
                    <a:pt x="345217" y="325221"/>
                  </a:lnTo>
                  <a:lnTo>
                    <a:pt x="338448" y="327657"/>
                  </a:lnTo>
                  <a:lnTo>
                    <a:pt x="331679" y="330099"/>
                  </a:lnTo>
                  <a:lnTo>
                    <a:pt x="324910" y="332546"/>
                  </a:lnTo>
                  <a:lnTo>
                    <a:pt x="318141" y="334999"/>
                  </a:lnTo>
                  <a:lnTo>
                    <a:pt x="311372" y="337457"/>
                  </a:lnTo>
                  <a:lnTo>
                    <a:pt x="304603" y="339921"/>
                  </a:lnTo>
                  <a:lnTo>
                    <a:pt x="297834" y="342390"/>
                  </a:lnTo>
                  <a:lnTo>
                    <a:pt x="291065" y="344863"/>
                  </a:lnTo>
                  <a:lnTo>
                    <a:pt x="284296" y="347341"/>
                  </a:lnTo>
                  <a:lnTo>
                    <a:pt x="277527" y="349824"/>
                  </a:lnTo>
                  <a:lnTo>
                    <a:pt x="270758" y="352312"/>
                  </a:lnTo>
                  <a:lnTo>
                    <a:pt x="263989" y="354803"/>
                  </a:lnTo>
                  <a:lnTo>
                    <a:pt x="257220" y="357299"/>
                  </a:lnTo>
                  <a:lnTo>
                    <a:pt x="250451" y="359798"/>
                  </a:lnTo>
                  <a:lnTo>
                    <a:pt x="243682" y="362301"/>
                  </a:lnTo>
                  <a:lnTo>
                    <a:pt x="236913" y="364808"/>
                  </a:lnTo>
                  <a:lnTo>
                    <a:pt x="230144" y="367319"/>
                  </a:lnTo>
                  <a:lnTo>
                    <a:pt x="223375" y="369833"/>
                  </a:lnTo>
                  <a:lnTo>
                    <a:pt x="216606" y="372351"/>
                  </a:lnTo>
                  <a:lnTo>
                    <a:pt x="209837" y="374871"/>
                  </a:lnTo>
                  <a:lnTo>
                    <a:pt x="203068" y="377395"/>
                  </a:lnTo>
                  <a:lnTo>
                    <a:pt x="196299" y="379922"/>
                  </a:lnTo>
                  <a:lnTo>
                    <a:pt x="189531" y="382452"/>
                  </a:lnTo>
                  <a:lnTo>
                    <a:pt x="182762" y="384984"/>
                  </a:lnTo>
                  <a:lnTo>
                    <a:pt x="175993" y="387520"/>
                  </a:lnTo>
                  <a:lnTo>
                    <a:pt x="169224" y="390058"/>
                  </a:lnTo>
                  <a:lnTo>
                    <a:pt x="162455" y="392598"/>
                  </a:lnTo>
                  <a:lnTo>
                    <a:pt x="155686" y="395142"/>
                  </a:lnTo>
                  <a:lnTo>
                    <a:pt x="148917" y="397687"/>
                  </a:lnTo>
                  <a:lnTo>
                    <a:pt x="142148" y="400235"/>
                  </a:lnTo>
                  <a:lnTo>
                    <a:pt x="135379" y="402785"/>
                  </a:lnTo>
                  <a:lnTo>
                    <a:pt x="128610" y="405337"/>
                  </a:lnTo>
                  <a:lnTo>
                    <a:pt x="121841" y="407892"/>
                  </a:lnTo>
                  <a:lnTo>
                    <a:pt x="115072" y="410449"/>
                  </a:lnTo>
                  <a:lnTo>
                    <a:pt x="108303" y="413007"/>
                  </a:lnTo>
                  <a:lnTo>
                    <a:pt x="101534" y="415568"/>
                  </a:lnTo>
                  <a:lnTo>
                    <a:pt x="94765" y="418130"/>
                  </a:lnTo>
                  <a:lnTo>
                    <a:pt x="87996" y="420694"/>
                  </a:lnTo>
                  <a:lnTo>
                    <a:pt x="81227" y="423260"/>
                  </a:lnTo>
                  <a:lnTo>
                    <a:pt x="74458" y="425828"/>
                  </a:lnTo>
                  <a:lnTo>
                    <a:pt x="67689" y="428398"/>
                  </a:lnTo>
                  <a:lnTo>
                    <a:pt x="60920" y="430969"/>
                  </a:lnTo>
                  <a:lnTo>
                    <a:pt x="54151" y="433541"/>
                  </a:lnTo>
                  <a:lnTo>
                    <a:pt x="47382" y="436116"/>
                  </a:lnTo>
                  <a:lnTo>
                    <a:pt x="40613" y="438691"/>
                  </a:lnTo>
                  <a:lnTo>
                    <a:pt x="33844" y="441268"/>
                  </a:lnTo>
                  <a:lnTo>
                    <a:pt x="27075" y="443847"/>
                  </a:lnTo>
                  <a:lnTo>
                    <a:pt x="20306" y="446427"/>
                  </a:lnTo>
                  <a:lnTo>
                    <a:pt x="13537" y="449008"/>
                  </a:lnTo>
                  <a:lnTo>
                    <a:pt x="6768" y="451591"/>
                  </a:lnTo>
                  <a:lnTo>
                    <a:pt x="0" y="454175"/>
                  </a:lnTo>
                  <a:close/>
                </a:path>
              </a:pathLst>
            </a:custGeom>
            <a:solidFill>
              <a:srgbClr val="5CB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5357374" y="6899152"/>
              <a:ext cx="1231951" cy="311126"/>
            </a:xfrm>
            <a:custGeom>
              <a:avLst/>
              <a:pathLst>
                <a:path w="1231951" h="311126">
                  <a:moveTo>
                    <a:pt x="0" y="311126"/>
                  </a:moveTo>
                  <a:lnTo>
                    <a:pt x="6768" y="309742"/>
                  </a:lnTo>
                  <a:lnTo>
                    <a:pt x="13537" y="308358"/>
                  </a:lnTo>
                  <a:lnTo>
                    <a:pt x="20306" y="306973"/>
                  </a:lnTo>
                  <a:lnTo>
                    <a:pt x="27075" y="305588"/>
                  </a:lnTo>
                  <a:lnTo>
                    <a:pt x="33844" y="304202"/>
                  </a:lnTo>
                  <a:lnTo>
                    <a:pt x="40613" y="302815"/>
                  </a:lnTo>
                  <a:lnTo>
                    <a:pt x="47382" y="301428"/>
                  </a:lnTo>
                  <a:lnTo>
                    <a:pt x="54151" y="300041"/>
                  </a:lnTo>
                  <a:lnTo>
                    <a:pt x="60920" y="298653"/>
                  </a:lnTo>
                  <a:lnTo>
                    <a:pt x="67689" y="297264"/>
                  </a:lnTo>
                  <a:lnTo>
                    <a:pt x="74458" y="295875"/>
                  </a:lnTo>
                  <a:lnTo>
                    <a:pt x="81227" y="294485"/>
                  </a:lnTo>
                  <a:lnTo>
                    <a:pt x="87996" y="293094"/>
                  </a:lnTo>
                  <a:lnTo>
                    <a:pt x="94765" y="291703"/>
                  </a:lnTo>
                  <a:lnTo>
                    <a:pt x="101534" y="290311"/>
                  </a:lnTo>
                  <a:lnTo>
                    <a:pt x="108303" y="288919"/>
                  </a:lnTo>
                  <a:lnTo>
                    <a:pt x="115072" y="287526"/>
                  </a:lnTo>
                  <a:lnTo>
                    <a:pt x="121841" y="286132"/>
                  </a:lnTo>
                  <a:lnTo>
                    <a:pt x="128610" y="284738"/>
                  </a:lnTo>
                  <a:lnTo>
                    <a:pt x="135379" y="283343"/>
                  </a:lnTo>
                  <a:lnTo>
                    <a:pt x="142148" y="281947"/>
                  </a:lnTo>
                  <a:lnTo>
                    <a:pt x="148917" y="280551"/>
                  </a:lnTo>
                  <a:lnTo>
                    <a:pt x="155686" y="279154"/>
                  </a:lnTo>
                  <a:lnTo>
                    <a:pt x="162455" y="277756"/>
                  </a:lnTo>
                  <a:lnTo>
                    <a:pt x="169224" y="276358"/>
                  </a:lnTo>
                  <a:lnTo>
                    <a:pt x="175993" y="274959"/>
                  </a:lnTo>
                  <a:lnTo>
                    <a:pt x="182762" y="273559"/>
                  </a:lnTo>
                  <a:lnTo>
                    <a:pt x="189531" y="272158"/>
                  </a:lnTo>
                  <a:lnTo>
                    <a:pt x="196299" y="270757"/>
                  </a:lnTo>
                  <a:lnTo>
                    <a:pt x="203068" y="269355"/>
                  </a:lnTo>
                  <a:lnTo>
                    <a:pt x="209837" y="267952"/>
                  </a:lnTo>
                  <a:lnTo>
                    <a:pt x="216606" y="266548"/>
                  </a:lnTo>
                  <a:lnTo>
                    <a:pt x="223375" y="265143"/>
                  </a:lnTo>
                  <a:lnTo>
                    <a:pt x="230144" y="263738"/>
                  </a:lnTo>
                  <a:lnTo>
                    <a:pt x="236913" y="262332"/>
                  </a:lnTo>
                  <a:lnTo>
                    <a:pt x="243682" y="260925"/>
                  </a:lnTo>
                  <a:lnTo>
                    <a:pt x="250451" y="259517"/>
                  </a:lnTo>
                  <a:lnTo>
                    <a:pt x="257220" y="258108"/>
                  </a:lnTo>
                  <a:lnTo>
                    <a:pt x="263989" y="256699"/>
                  </a:lnTo>
                  <a:lnTo>
                    <a:pt x="270758" y="255288"/>
                  </a:lnTo>
                  <a:lnTo>
                    <a:pt x="277527" y="253877"/>
                  </a:lnTo>
                  <a:lnTo>
                    <a:pt x="284296" y="252465"/>
                  </a:lnTo>
                  <a:lnTo>
                    <a:pt x="291065" y="251052"/>
                  </a:lnTo>
                  <a:lnTo>
                    <a:pt x="297834" y="249638"/>
                  </a:lnTo>
                  <a:lnTo>
                    <a:pt x="304603" y="248223"/>
                  </a:lnTo>
                  <a:lnTo>
                    <a:pt x="311372" y="246807"/>
                  </a:lnTo>
                  <a:lnTo>
                    <a:pt x="318141" y="245391"/>
                  </a:lnTo>
                  <a:lnTo>
                    <a:pt x="324910" y="243973"/>
                  </a:lnTo>
                  <a:lnTo>
                    <a:pt x="331679" y="242554"/>
                  </a:lnTo>
                  <a:lnTo>
                    <a:pt x="338448" y="241135"/>
                  </a:lnTo>
                  <a:lnTo>
                    <a:pt x="345217" y="239715"/>
                  </a:lnTo>
                  <a:lnTo>
                    <a:pt x="351986" y="238293"/>
                  </a:lnTo>
                  <a:lnTo>
                    <a:pt x="358755" y="236871"/>
                  </a:lnTo>
                  <a:lnTo>
                    <a:pt x="365524" y="235448"/>
                  </a:lnTo>
                  <a:lnTo>
                    <a:pt x="372293" y="234024"/>
                  </a:lnTo>
                  <a:lnTo>
                    <a:pt x="379062" y="232599"/>
                  </a:lnTo>
                  <a:lnTo>
                    <a:pt x="385831" y="231173"/>
                  </a:lnTo>
                  <a:lnTo>
                    <a:pt x="392599" y="229747"/>
                  </a:lnTo>
                  <a:lnTo>
                    <a:pt x="399368" y="228319"/>
                  </a:lnTo>
                  <a:lnTo>
                    <a:pt x="406137" y="226890"/>
                  </a:lnTo>
                  <a:lnTo>
                    <a:pt x="412906" y="225461"/>
                  </a:lnTo>
                  <a:lnTo>
                    <a:pt x="419675" y="224031"/>
                  </a:lnTo>
                  <a:lnTo>
                    <a:pt x="426444" y="222600"/>
                  </a:lnTo>
                  <a:lnTo>
                    <a:pt x="433213" y="221169"/>
                  </a:lnTo>
                  <a:lnTo>
                    <a:pt x="439982" y="219736"/>
                  </a:lnTo>
                  <a:lnTo>
                    <a:pt x="446751" y="218303"/>
                  </a:lnTo>
                  <a:lnTo>
                    <a:pt x="453520" y="216869"/>
                  </a:lnTo>
                  <a:lnTo>
                    <a:pt x="460289" y="215435"/>
                  </a:lnTo>
                  <a:lnTo>
                    <a:pt x="467058" y="214000"/>
                  </a:lnTo>
                  <a:lnTo>
                    <a:pt x="473827" y="212565"/>
                  </a:lnTo>
                  <a:lnTo>
                    <a:pt x="480596" y="211129"/>
                  </a:lnTo>
                  <a:lnTo>
                    <a:pt x="487365" y="209693"/>
                  </a:lnTo>
                  <a:lnTo>
                    <a:pt x="494134" y="208256"/>
                  </a:lnTo>
                  <a:lnTo>
                    <a:pt x="500903" y="206819"/>
                  </a:lnTo>
                  <a:lnTo>
                    <a:pt x="507672" y="205382"/>
                  </a:lnTo>
                  <a:lnTo>
                    <a:pt x="514441" y="203945"/>
                  </a:lnTo>
                  <a:lnTo>
                    <a:pt x="521210" y="202507"/>
                  </a:lnTo>
                  <a:lnTo>
                    <a:pt x="527979" y="201070"/>
                  </a:lnTo>
                  <a:lnTo>
                    <a:pt x="534748" y="199632"/>
                  </a:lnTo>
                  <a:lnTo>
                    <a:pt x="541517" y="198195"/>
                  </a:lnTo>
                  <a:lnTo>
                    <a:pt x="548286" y="196758"/>
                  </a:lnTo>
                  <a:lnTo>
                    <a:pt x="555055" y="195321"/>
                  </a:lnTo>
                  <a:lnTo>
                    <a:pt x="561824" y="193884"/>
                  </a:lnTo>
                  <a:lnTo>
                    <a:pt x="568593" y="192448"/>
                  </a:lnTo>
                  <a:lnTo>
                    <a:pt x="575362" y="191012"/>
                  </a:lnTo>
                  <a:lnTo>
                    <a:pt x="582131" y="189576"/>
                  </a:lnTo>
                  <a:lnTo>
                    <a:pt x="588899" y="188141"/>
                  </a:lnTo>
                  <a:lnTo>
                    <a:pt x="595668" y="186705"/>
                  </a:lnTo>
                  <a:lnTo>
                    <a:pt x="602437" y="185270"/>
                  </a:lnTo>
                  <a:lnTo>
                    <a:pt x="609206" y="183836"/>
                  </a:lnTo>
                  <a:lnTo>
                    <a:pt x="615975" y="182401"/>
                  </a:lnTo>
                  <a:lnTo>
                    <a:pt x="622744" y="180966"/>
                  </a:lnTo>
                  <a:lnTo>
                    <a:pt x="629513" y="179531"/>
                  </a:lnTo>
                  <a:lnTo>
                    <a:pt x="636282" y="178096"/>
                  </a:lnTo>
                  <a:lnTo>
                    <a:pt x="643051" y="176659"/>
                  </a:lnTo>
                  <a:lnTo>
                    <a:pt x="649820" y="175222"/>
                  </a:lnTo>
                  <a:lnTo>
                    <a:pt x="656589" y="173783"/>
                  </a:lnTo>
                  <a:lnTo>
                    <a:pt x="663358" y="172343"/>
                  </a:lnTo>
                  <a:lnTo>
                    <a:pt x="670127" y="170900"/>
                  </a:lnTo>
                  <a:lnTo>
                    <a:pt x="676896" y="169454"/>
                  </a:lnTo>
                  <a:lnTo>
                    <a:pt x="683665" y="168005"/>
                  </a:lnTo>
                  <a:lnTo>
                    <a:pt x="690434" y="166552"/>
                  </a:lnTo>
                  <a:lnTo>
                    <a:pt x="697203" y="165093"/>
                  </a:lnTo>
                  <a:lnTo>
                    <a:pt x="703972" y="163630"/>
                  </a:lnTo>
                  <a:lnTo>
                    <a:pt x="710741" y="162160"/>
                  </a:lnTo>
                  <a:lnTo>
                    <a:pt x="717510" y="160682"/>
                  </a:lnTo>
                  <a:lnTo>
                    <a:pt x="724279" y="159197"/>
                  </a:lnTo>
                  <a:lnTo>
                    <a:pt x="731048" y="157702"/>
                  </a:lnTo>
                  <a:lnTo>
                    <a:pt x="737817" y="156198"/>
                  </a:lnTo>
                  <a:lnTo>
                    <a:pt x="744586" y="154682"/>
                  </a:lnTo>
                  <a:lnTo>
                    <a:pt x="751355" y="153154"/>
                  </a:lnTo>
                  <a:lnTo>
                    <a:pt x="758124" y="151613"/>
                  </a:lnTo>
                  <a:lnTo>
                    <a:pt x="764893" y="150058"/>
                  </a:lnTo>
                  <a:lnTo>
                    <a:pt x="771662" y="148488"/>
                  </a:lnTo>
                  <a:lnTo>
                    <a:pt x="778431" y="146901"/>
                  </a:lnTo>
                  <a:lnTo>
                    <a:pt x="785199" y="145298"/>
                  </a:lnTo>
                  <a:lnTo>
                    <a:pt x="791968" y="143676"/>
                  </a:lnTo>
                  <a:lnTo>
                    <a:pt x="798737" y="142036"/>
                  </a:lnTo>
                  <a:lnTo>
                    <a:pt x="805506" y="140376"/>
                  </a:lnTo>
                  <a:lnTo>
                    <a:pt x="812275" y="138696"/>
                  </a:lnTo>
                  <a:lnTo>
                    <a:pt x="819044" y="136994"/>
                  </a:lnTo>
                  <a:lnTo>
                    <a:pt x="825813" y="135271"/>
                  </a:lnTo>
                  <a:lnTo>
                    <a:pt x="832582" y="133526"/>
                  </a:lnTo>
                  <a:lnTo>
                    <a:pt x="839351" y="131758"/>
                  </a:lnTo>
                  <a:lnTo>
                    <a:pt x="846120" y="129967"/>
                  </a:lnTo>
                  <a:lnTo>
                    <a:pt x="852889" y="128153"/>
                  </a:lnTo>
                  <a:lnTo>
                    <a:pt x="859658" y="126316"/>
                  </a:lnTo>
                  <a:lnTo>
                    <a:pt x="866427" y="124455"/>
                  </a:lnTo>
                  <a:lnTo>
                    <a:pt x="873196" y="122570"/>
                  </a:lnTo>
                  <a:lnTo>
                    <a:pt x="879965" y="120663"/>
                  </a:lnTo>
                  <a:lnTo>
                    <a:pt x="886734" y="118731"/>
                  </a:lnTo>
                  <a:lnTo>
                    <a:pt x="893503" y="116777"/>
                  </a:lnTo>
                  <a:lnTo>
                    <a:pt x="900272" y="114800"/>
                  </a:lnTo>
                  <a:lnTo>
                    <a:pt x="907041" y="112801"/>
                  </a:lnTo>
                  <a:lnTo>
                    <a:pt x="913810" y="110779"/>
                  </a:lnTo>
                  <a:lnTo>
                    <a:pt x="920579" y="108735"/>
                  </a:lnTo>
                  <a:lnTo>
                    <a:pt x="927348" y="106671"/>
                  </a:lnTo>
                  <a:lnTo>
                    <a:pt x="934117" y="104585"/>
                  </a:lnTo>
                  <a:lnTo>
                    <a:pt x="940886" y="102479"/>
                  </a:lnTo>
                  <a:lnTo>
                    <a:pt x="947655" y="100354"/>
                  </a:lnTo>
                  <a:lnTo>
                    <a:pt x="954424" y="98209"/>
                  </a:lnTo>
                  <a:lnTo>
                    <a:pt x="961193" y="96046"/>
                  </a:lnTo>
                  <a:lnTo>
                    <a:pt x="967962" y="93864"/>
                  </a:lnTo>
                  <a:lnTo>
                    <a:pt x="974731" y="91665"/>
                  </a:lnTo>
                  <a:lnTo>
                    <a:pt x="981499" y="89449"/>
                  </a:lnTo>
                  <a:lnTo>
                    <a:pt x="988268" y="87217"/>
                  </a:lnTo>
                  <a:lnTo>
                    <a:pt x="995037" y="84970"/>
                  </a:lnTo>
                  <a:lnTo>
                    <a:pt x="1001806" y="82707"/>
                  </a:lnTo>
                  <a:lnTo>
                    <a:pt x="1008575" y="80429"/>
                  </a:lnTo>
                  <a:lnTo>
                    <a:pt x="1015344" y="78138"/>
                  </a:lnTo>
                  <a:lnTo>
                    <a:pt x="1022113" y="75833"/>
                  </a:lnTo>
                  <a:lnTo>
                    <a:pt x="1028882" y="73515"/>
                  </a:lnTo>
                  <a:lnTo>
                    <a:pt x="1035651" y="71185"/>
                  </a:lnTo>
                  <a:lnTo>
                    <a:pt x="1042420" y="68843"/>
                  </a:lnTo>
                  <a:lnTo>
                    <a:pt x="1049189" y="66489"/>
                  </a:lnTo>
                  <a:lnTo>
                    <a:pt x="1055958" y="64125"/>
                  </a:lnTo>
                  <a:lnTo>
                    <a:pt x="1062727" y="61750"/>
                  </a:lnTo>
                  <a:lnTo>
                    <a:pt x="1069496" y="59365"/>
                  </a:lnTo>
                  <a:lnTo>
                    <a:pt x="1076265" y="56971"/>
                  </a:lnTo>
                  <a:lnTo>
                    <a:pt x="1083034" y="54567"/>
                  </a:lnTo>
                  <a:lnTo>
                    <a:pt x="1089803" y="52154"/>
                  </a:lnTo>
                  <a:lnTo>
                    <a:pt x="1096572" y="49733"/>
                  </a:lnTo>
                  <a:lnTo>
                    <a:pt x="1103341" y="47304"/>
                  </a:lnTo>
                  <a:lnTo>
                    <a:pt x="1110110" y="44867"/>
                  </a:lnTo>
                  <a:lnTo>
                    <a:pt x="1116879" y="42423"/>
                  </a:lnTo>
                  <a:lnTo>
                    <a:pt x="1123648" y="39972"/>
                  </a:lnTo>
                  <a:lnTo>
                    <a:pt x="1130417" y="37514"/>
                  </a:lnTo>
                  <a:lnTo>
                    <a:pt x="1137186" y="35049"/>
                  </a:lnTo>
                  <a:lnTo>
                    <a:pt x="1143955" y="32579"/>
                  </a:lnTo>
                  <a:lnTo>
                    <a:pt x="1150724" y="30102"/>
                  </a:lnTo>
                  <a:lnTo>
                    <a:pt x="1157493" y="27620"/>
                  </a:lnTo>
                  <a:lnTo>
                    <a:pt x="1164262" y="25132"/>
                  </a:lnTo>
                  <a:lnTo>
                    <a:pt x="1171031" y="22639"/>
                  </a:lnTo>
                  <a:lnTo>
                    <a:pt x="1177799" y="20141"/>
                  </a:lnTo>
                  <a:lnTo>
                    <a:pt x="1184568" y="17638"/>
                  </a:lnTo>
                  <a:lnTo>
                    <a:pt x="1191337" y="15130"/>
                  </a:lnTo>
                  <a:lnTo>
                    <a:pt x="1198106" y="12619"/>
                  </a:lnTo>
                  <a:lnTo>
                    <a:pt x="1204875" y="10103"/>
                  </a:lnTo>
                  <a:lnTo>
                    <a:pt x="1211644" y="7582"/>
                  </a:lnTo>
                  <a:lnTo>
                    <a:pt x="1218413" y="5058"/>
                  </a:lnTo>
                  <a:lnTo>
                    <a:pt x="1225182" y="2531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5357374" y="7017197"/>
              <a:ext cx="1231951" cy="336130"/>
            </a:xfrm>
            <a:custGeom>
              <a:avLst/>
              <a:pathLst>
                <a:path w="1231951" h="336130">
                  <a:moveTo>
                    <a:pt x="1231951" y="0"/>
                  </a:moveTo>
                  <a:lnTo>
                    <a:pt x="1231951" y="0"/>
                  </a:lnTo>
                  <a:lnTo>
                    <a:pt x="1225182" y="1171"/>
                  </a:lnTo>
                  <a:lnTo>
                    <a:pt x="1218413" y="2338"/>
                  </a:lnTo>
                  <a:lnTo>
                    <a:pt x="1211644" y="3501"/>
                  </a:lnTo>
                  <a:lnTo>
                    <a:pt x="1204875" y="4659"/>
                  </a:lnTo>
                  <a:lnTo>
                    <a:pt x="1198106" y="5811"/>
                  </a:lnTo>
                  <a:lnTo>
                    <a:pt x="1191337" y="6960"/>
                  </a:lnTo>
                  <a:lnTo>
                    <a:pt x="1184568" y="8103"/>
                  </a:lnTo>
                  <a:lnTo>
                    <a:pt x="1177799" y="9242"/>
                  </a:lnTo>
                  <a:lnTo>
                    <a:pt x="1171031" y="10376"/>
                  </a:lnTo>
                  <a:lnTo>
                    <a:pt x="1164262" y="11506"/>
                  </a:lnTo>
                  <a:lnTo>
                    <a:pt x="1157493" y="12631"/>
                  </a:lnTo>
                  <a:lnTo>
                    <a:pt x="1150724" y="13751"/>
                  </a:lnTo>
                  <a:lnTo>
                    <a:pt x="1143955" y="14868"/>
                  </a:lnTo>
                  <a:lnTo>
                    <a:pt x="1137186" y="15980"/>
                  </a:lnTo>
                  <a:lnTo>
                    <a:pt x="1130417" y="17088"/>
                  </a:lnTo>
                  <a:lnTo>
                    <a:pt x="1123648" y="18191"/>
                  </a:lnTo>
                  <a:lnTo>
                    <a:pt x="1116879" y="19291"/>
                  </a:lnTo>
                  <a:lnTo>
                    <a:pt x="1110110" y="20388"/>
                  </a:lnTo>
                  <a:lnTo>
                    <a:pt x="1103341" y="21480"/>
                  </a:lnTo>
                  <a:lnTo>
                    <a:pt x="1096572" y="22570"/>
                  </a:lnTo>
                  <a:lnTo>
                    <a:pt x="1089803" y="23656"/>
                  </a:lnTo>
                  <a:lnTo>
                    <a:pt x="1083034" y="24740"/>
                  </a:lnTo>
                  <a:lnTo>
                    <a:pt x="1076265" y="25821"/>
                  </a:lnTo>
                  <a:lnTo>
                    <a:pt x="1069496" y="26900"/>
                  </a:lnTo>
                  <a:lnTo>
                    <a:pt x="1062727" y="27977"/>
                  </a:lnTo>
                  <a:lnTo>
                    <a:pt x="1055958" y="29052"/>
                  </a:lnTo>
                  <a:lnTo>
                    <a:pt x="1049189" y="30126"/>
                  </a:lnTo>
                  <a:lnTo>
                    <a:pt x="1042420" y="31199"/>
                  </a:lnTo>
                  <a:lnTo>
                    <a:pt x="1035651" y="32271"/>
                  </a:lnTo>
                  <a:lnTo>
                    <a:pt x="1028882" y="33344"/>
                  </a:lnTo>
                  <a:lnTo>
                    <a:pt x="1022113" y="34416"/>
                  </a:lnTo>
                  <a:lnTo>
                    <a:pt x="1015344" y="35489"/>
                  </a:lnTo>
                  <a:lnTo>
                    <a:pt x="1008575" y="36563"/>
                  </a:lnTo>
                  <a:lnTo>
                    <a:pt x="1001806" y="37639"/>
                  </a:lnTo>
                  <a:lnTo>
                    <a:pt x="995037" y="38717"/>
                  </a:lnTo>
                  <a:lnTo>
                    <a:pt x="988268" y="39797"/>
                  </a:lnTo>
                  <a:lnTo>
                    <a:pt x="981499" y="40881"/>
                  </a:lnTo>
                  <a:lnTo>
                    <a:pt x="974731" y="41968"/>
                  </a:lnTo>
                  <a:lnTo>
                    <a:pt x="967962" y="43059"/>
                  </a:lnTo>
                  <a:lnTo>
                    <a:pt x="961193" y="44155"/>
                  </a:lnTo>
                  <a:lnTo>
                    <a:pt x="954424" y="45255"/>
                  </a:lnTo>
                  <a:lnTo>
                    <a:pt x="947655" y="46362"/>
                  </a:lnTo>
                  <a:lnTo>
                    <a:pt x="940886" y="47475"/>
                  </a:lnTo>
                  <a:lnTo>
                    <a:pt x="934117" y="48595"/>
                  </a:lnTo>
                  <a:lnTo>
                    <a:pt x="927348" y="49722"/>
                  </a:lnTo>
                  <a:lnTo>
                    <a:pt x="920579" y="50858"/>
                  </a:lnTo>
                  <a:lnTo>
                    <a:pt x="913810" y="52002"/>
                  </a:lnTo>
                  <a:lnTo>
                    <a:pt x="907041" y="53155"/>
                  </a:lnTo>
                  <a:lnTo>
                    <a:pt x="900272" y="54318"/>
                  </a:lnTo>
                  <a:lnTo>
                    <a:pt x="893503" y="55491"/>
                  </a:lnTo>
                  <a:lnTo>
                    <a:pt x="886734" y="56675"/>
                  </a:lnTo>
                  <a:lnTo>
                    <a:pt x="879965" y="57871"/>
                  </a:lnTo>
                  <a:lnTo>
                    <a:pt x="873196" y="59079"/>
                  </a:lnTo>
                  <a:lnTo>
                    <a:pt x="866427" y="60299"/>
                  </a:lnTo>
                  <a:lnTo>
                    <a:pt x="859658" y="61533"/>
                  </a:lnTo>
                  <a:lnTo>
                    <a:pt x="852889" y="62781"/>
                  </a:lnTo>
                  <a:lnTo>
                    <a:pt x="846120" y="64042"/>
                  </a:lnTo>
                  <a:lnTo>
                    <a:pt x="839351" y="65319"/>
                  </a:lnTo>
                  <a:lnTo>
                    <a:pt x="832582" y="66610"/>
                  </a:lnTo>
                  <a:lnTo>
                    <a:pt x="825813" y="67918"/>
                  </a:lnTo>
                  <a:lnTo>
                    <a:pt x="819044" y="69241"/>
                  </a:lnTo>
                  <a:lnTo>
                    <a:pt x="812275" y="70582"/>
                  </a:lnTo>
                  <a:lnTo>
                    <a:pt x="805506" y="71939"/>
                  </a:lnTo>
                  <a:lnTo>
                    <a:pt x="798737" y="73314"/>
                  </a:lnTo>
                  <a:lnTo>
                    <a:pt x="791968" y="74707"/>
                  </a:lnTo>
                  <a:lnTo>
                    <a:pt x="785199" y="76118"/>
                  </a:lnTo>
                  <a:lnTo>
                    <a:pt x="778431" y="77548"/>
                  </a:lnTo>
                  <a:lnTo>
                    <a:pt x="771662" y="78997"/>
                  </a:lnTo>
                  <a:lnTo>
                    <a:pt x="764893" y="80466"/>
                  </a:lnTo>
                  <a:lnTo>
                    <a:pt x="758124" y="81954"/>
                  </a:lnTo>
                  <a:lnTo>
                    <a:pt x="751355" y="83462"/>
                  </a:lnTo>
                  <a:lnTo>
                    <a:pt x="744586" y="84990"/>
                  </a:lnTo>
                  <a:lnTo>
                    <a:pt x="737817" y="86538"/>
                  </a:lnTo>
                  <a:lnTo>
                    <a:pt x="731048" y="88108"/>
                  </a:lnTo>
                  <a:lnTo>
                    <a:pt x="724279" y="89697"/>
                  </a:lnTo>
                  <a:lnTo>
                    <a:pt x="717510" y="91308"/>
                  </a:lnTo>
                  <a:lnTo>
                    <a:pt x="710741" y="92940"/>
                  </a:lnTo>
                  <a:lnTo>
                    <a:pt x="703972" y="94593"/>
                  </a:lnTo>
                  <a:lnTo>
                    <a:pt x="697203" y="96267"/>
                  </a:lnTo>
                  <a:lnTo>
                    <a:pt x="690434" y="97963"/>
                  </a:lnTo>
                  <a:lnTo>
                    <a:pt x="683665" y="99680"/>
                  </a:lnTo>
                  <a:lnTo>
                    <a:pt x="676896" y="101417"/>
                  </a:lnTo>
                  <a:lnTo>
                    <a:pt x="670127" y="103176"/>
                  </a:lnTo>
                  <a:lnTo>
                    <a:pt x="663358" y="104956"/>
                  </a:lnTo>
                  <a:lnTo>
                    <a:pt x="656589" y="106757"/>
                  </a:lnTo>
                  <a:lnTo>
                    <a:pt x="649820" y="108579"/>
                  </a:lnTo>
                  <a:lnTo>
                    <a:pt x="643051" y="110422"/>
                  </a:lnTo>
                  <a:lnTo>
                    <a:pt x="636282" y="112285"/>
                  </a:lnTo>
                  <a:lnTo>
                    <a:pt x="629513" y="114168"/>
                  </a:lnTo>
                  <a:lnTo>
                    <a:pt x="622744" y="116072"/>
                  </a:lnTo>
                  <a:lnTo>
                    <a:pt x="615975" y="117995"/>
                  </a:lnTo>
                  <a:lnTo>
                    <a:pt x="609206" y="119938"/>
                  </a:lnTo>
                  <a:lnTo>
                    <a:pt x="602437" y="121900"/>
                  </a:lnTo>
                  <a:lnTo>
                    <a:pt x="595668" y="123881"/>
                  </a:lnTo>
                  <a:lnTo>
                    <a:pt x="588899" y="125881"/>
                  </a:lnTo>
                  <a:lnTo>
                    <a:pt x="582131" y="127899"/>
                  </a:lnTo>
                  <a:lnTo>
                    <a:pt x="575362" y="129935"/>
                  </a:lnTo>
                  <a:lnTo>
                    <a:pt x="568593" y="131988"/>
                  </a:lnTo>
                  <a:lnTo>
                    <a:pt x="561824" y="134059"/>
                  </a:lnTo>
                  <a:lnTo>
                    <a:pt x="555055" y="136147"/>
                  </a:lnTo>
                  <a:lnTo>
                    <a:pt x="548286" y="138251"/>
                  </a:lnTo>
                  <a:lnTo>
                    <a:pt x="541517" y="140371"/>
                  </a:lnTo>
                  <a:lnTo>
                    <a:pt x="534748" y="142507"/>
                  </a:lnTo>
                  <a:lnTo>
                    <a:pt x="527979" y="144659"/>
                  </a:lnTo>
                  <a:lnTo>
                    <a:pt x="521210" y="146825"/>
                  </a:lnTo>
                  <a:lnTo>
                    <a:pt x="514441" y="149006"/>
                  </a:lnTo>
                  <a:lnTo>
                    <a:pt x="507672" y="151201"/>
                  </a:lnTo>
                  <a:lnTo>
                    <a:pt x="500903" y="153410"/>
                  </a:lnTo>
                  <a:lnTo>
                    <a:pt x="494134" y="155632"/>
                  </a:lnTo>
                  <a:lnTo>
                    <a:pt x="487365" y="157867"/>
                  </a:lnTo>
                  <a:lnTo>
                    <a:pt x="480596" y="160114"/>
                  </a:lnTo>
                  <a:lnTo>
                    <a:pt x="473827" y="162374"/>
                  </a:lnTo>
                  <a:lnTo>
                    <a:pt x="467058" y="164646"/>
                  </a:lnTo>
                  <a:lnTo>
                    <a:pt x="460289" y="166929"/>
                  </a:lnTo>
                  <a:lnTo>
                    <a:pt x="453520" y="169223"/>
                  </a:lnTo>
                  <a:lnTo>
                    <a:pt x="446751" y="171528"/>
                  </a:lnTo>
                  <a:lnTo>
                    <a:pt x="439982" y="173843"/>
                  </a:lnTo>
                  <a:lnTo>
                    <a:pt x="433213" y="176169"/>
                  </a:lnTo>
                  <a:lnTo>
                    <a:pt x="426444" y="178504"/>
                  </a:lnTo>
                  <a:lnTo>
                    <a:pt x="419675" y="180848"/>
                  </a:lnTo>
                  <a:lnTo>
                    <a:pt x="412906" y="183202"/>
                  </a:lnTo>
                  <a:lnTo>
                    <a:pt x="406137" y="185565"/>
                  </a:lnTo>
                  <a:lnTo>
                    <a:pt x="399368" y="187936"/>
                  </a:lnTo>
                  <a:lnTo>
                    <a:pt x="392599" y="190315"/>
                  </a:lnTo>
                  <a:lnTo>
                    <a:pt x="385831" y="192702"/>
                  </a:lnTo>
                  <a:lnTo>
                    <a:pt x="379062" y="195097"/>
                  </a:lnTo>
                  <a:lnTo>
                    <a:pt x="372293" y="197499"/>
                  </a:lnTo>
                  <a:lnTo>
                    <a:pt x="365524" y="199908"/>
                  </a:lnTo>
                  <a:lnTo>
                    <a:pt x="358755" y="202324"/>
                  </a:lnTo>
                  <a:lnTo>
                    <a:pt x="351986" y="204747"/>
                  </a:lnTo>
                  <a:lnTo>
                    <a:pt x="345217" y="207177"/>
                  </a:lnTo>
                  <a:lnTo>
                    <a:pt x="338448" y="209612"/>
                  </a:lnTo>
                  <a:lnTo>
                    <a:pt x="331679" y="212054"/>
                  </a:lnTo>
                  <a:lnTo>
                    <a:pt x="324910" y="214501"/>
                  </a:lnTo>
                  <a:lnTo>
                    <a:pt x="318141" y="216954"/>
                  </a:lnTo>
                  <a:lnTo>
                    <a:pt x="311372" y="219413"/>
                  </a:lnTo>
                  <a:lnTo>
                    <a:pt x="304603" y="221876"/>
                  </a:lnTo>
                  <a:lnTo>
                    <a:pt x="297834" y="224345"/>
                  </a:lnTo>
                  <a:lnTo>
                    <a:pt x="291065" y="226819"/>
                  </a:lnTo>
                  <a:lnTo>
                    <a:pt x="284296" y="229297"/>
                  </a:lnTo>
                  <a:lnTo>
                    <a:pt x="277527" y="231780"/>
                  </a:lnTo>
                  <a:lnTo>
                    <a:pt x="270758" y="234267"/>
                  </a:lnTo>
                  <a:lnTo>
                    <a:pt x="263989" y="236758"/>
                  </a:lnTo>
                  <a:lnTo>
                    <a:pt x="257220" y="239254"/>
                  </a:lnTo>
                  <a:lnTo>
                    <a:pt x="250451" y="241753"/>
                  </a:lnTo>
                  <a:lnTo>
                    <a:pt x="243682" y="244257"/>
                  </a:lnTo>
                  <a:lnTo>
                    <a:pt x="236913" y="246764"/>
                  </a:lnTo>
                  <a:lnTo>
                    <a:pt x="230144" y="249274"/>
                  </a:lnTo>
                  <a:lnTo>
                    <a:pt x="223375" y="251789"/>
                  </a:lnTo>
                  <a:lnTo>
                    <a:pt x="216606" y="254306"/>
                  </a:lnTo>
                  <a:lnTo>
                    <a:pt x="209837" y="256827"/>
                  </a:lnTo>
                  <a:lnTo>
                    <a:pt x="203068" y="259351"/>
                  </a:lnTo>
                  <a:lnTo>
                    <a:pt x="196299" y="261877"/>
                  </a:lnTo>
                  <a:lnTo>
                    <a:pt x="189531" y="264407"/>
                  </a:lnTo>
                  <a:lnTo>
                    <a:pt x="182762" y="266940"/>
                  </a:lnTo>
                  <a:lnTo>
                    <a:pt x="175993" y="269475"/>
                  </a:lnTo>
                  <a:lnTo>
                    <a:pt x="169224" y="272013"/>
                  </a:lnTo>
                  <a:lnTo>
                    <a:pt x="162455" y="274554"/>
                  </a:lnTo>
                  <a:lnTo>
                    <a:pt x="155686" y="277097"/>
                  </a:lnTo>
                  <a:lnTo>
                    <a:pt x="148917" y="279643"/>
                  </a:lnTo>
                  <a:lnTo>
                    <a:pt x="142148" y="282190"/>
                  </a:lnTo>
                  <a:lnTo>
                    <a:pt x="135379" y="284741"/>
                  </a:lnTo>
                  <a:lnTo>
                    <a:pt x="128610" y="287293"/>
                  </a:lnTo>
                  <a:lnTo>
                    <a:pt x="121841" y="289847"/>
                  </a:lnTo>
                  <a:lnTo>
                    <a:pt x="115072" y="292404"/>
                  </a:lnTo>
                  <a:lnTo>
                    <a:pt x="108303" y="294963"/>
                  </a:lnTo>
                  <a:lnTo>
                    <a:pt x="101534" y="297523"/>
                  </a:lnTo>
                  <a:lnTo>
                    <a:pt x="94765" y="300086"/>
                  </a:lnTo>
                  <a:lnTo>
                    <a:pt x="87996" y="302650"/>
                  </a:lnTo>
                  <a:lnTo>
                    <a:pt x="81227" y="305216"/>
                  </a:lnTo>
                  <a:lnTo>
                    <a:pt x="74458" y="307784"/>
                  </a:lnTo>
                  <a:lnTo>
                    <a:pt x="67689" y="310353"/>
                  </a:lnTo>
                  <a:lnTo>
                    <a:pt x="60920" y="312924"/>
                  </a:lnTo>
                  <a:lnTo>
                    <a:pt x="54151" y="315497"/>
                  </a:lnTo>
                  <a:lnTo>
                    <a:pt x="47382" y="318071"/>
                  </a:lnTo>
                  <a:lnTo>
                    <a:pt x="40613" y="320647"/>
                  </a:lnTo>
                  <a:lnTo>
                    <a:pt x="33844" y="323224"/>
                  </a:lnTo>
                  <a:lnTo>
                    <a:pt x="27075" y="325803"/>
                  </a:lnTo>
                  <a:lnTo>
                    <a:pt x="20306" y="328382"/>
                  </a:lnTo>
                  <a:lnTo>
                    <a:pt x="13537" y="330964"/>
                  </a:lnTo>
                  <a:lnTo>
                    <a:pt x="6768" y="333546"/>
                  </a:lnTo>
                  <a:lnTo>
                    <a:pt x="0" y="336130"/>
                  </a:lnTo>
                  <a:lnTo>
                    <a:pt x="0" y="33613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5357374" y="6960543"/>
              <a:ext cx="1231951" cy="321050"/>
            </a:xfrm>
            <a:custGeom>
              <a:avLst/>
              <a:pathLst>
                <a:path w="1231951" h="321050">
                  <a:moveTo>
                    <a:pt x="0" y="321050"/>
                  </a:moveTo>
                  <a:lnTo>
                    <a:pt x="6768" y="319061"/>
                  </a:lnTo>
                  <a:lnTo>
                    <a:pt x="13537" y="317073"/>
                  </a:lnTo>
                  <a:lnTo>
                    <a:pt x="20306" y="315085"/>
                  </a:lnTo>
                  <a:lnTo>
                    <a:pt x="27075" y="313097"/>
                  </a:lnTo>
                  <a:lnTo>
                    <a:pt x="33844" y="311109"/>
                  </a:lnTo>
                  <a:lnTo>
                    <a:pt x="40613" y="309122"/>
                  </a:lnTo>
                  <a:lnTo>
                    <a:pt x="47382" y="307135"/>
                  </a:lnTo>
                  <a:lnTo>
                    <a:pt x="54151" y="305149"/>
                  </a:lnTo>
                  <a:lnTo>
                    <a:pt x="60920" y="303163"/>
                  </a:lnTo>
                  <a:lnTo>
                    <a:pt x="67689" y="301177"/>
                  </a:lnTo>
                  <a:lnTo>
                    <a:pt x="74458" y="299192"/>
                  </a:lnTo>
                  <a:lnTo>
                    <a:pt x="81227" y="297207"/>
                  </a:lnTo>
                  <a:lnTo>
                    <a:pt x="87996" y="295222"/>
                  </a:lnTo>
                  <a:lnTo>
                    <a:pt x="94765" y="293238"/>
                  </a:lnTo>
                  <a:lnTo>
                    <a:pt x="101534" y="291255"/>
                  </a:lnTo>
                  <a:lnTo>
                    <a:pt x="108303" y="289272"/>
                  </a:lnTo>
                  <a:lnTo>
                    <a:pt x="115072" y="287289"/>
                  </a:lnTo>
                  <a:lnTo>
                    <a:pt x="121841" y="285307"/>
                  </a:lnTo>
                  <a:lnTo>
                    <a:pt x="128610" y="283326"/>
                  </a:lnTo>
                  <a:lnTo>
                    <a:pt x="135379" y="281345"/>
                  </a:lnTo>
                  <a:lnTo>
                    <a:pt x="142148" y="279365"/>
                  </a:lnTo>
                  <a:lnTo>
                    <a:pt x="148917" y="277386"/>
                  </a:lnTo>
                  <a:lnTo>
                    <a:pt x="155686" y="275407"/>
                  </a:lnTo>
                  <a:lnTo>
                    <a:pt x="162455" y="273429"/>
                  </a:lnTo>
                  <a:lnTo>
                    <a:pt x="169224" y="271452"/>
                  </a:lnTo>
                  <a:lnTo>
                    <a:pt x="175993" y="269475"/>
                  </a:lnTo>
                  <a:lnTo>
                    <a:pt x="182762" y="267499"/>
                  </a:lnTo>
                  <a:lnTo>
                    <a:pt x="189531" y="265524"/>
                  </a:lnTo>
                  <a:lnTo>
                    <a:pt x="196299" y="263550"/>
                  </a:lnTo>
                  <a:lnTo>
                    <a:pt x="203068" y="261577"/>
                  </a:lnTo>
                  <a:lnTo>
                    <a:pt x="209837" y="259605"/>
                  </a:lnTo>
                  <a:lnTo>
                    <a:pt x="216606" y="257634"/>
                  </a:lnTo>
                  <a:lnTo>
                    <a:pt x="223375" y="255664"/>
                  </a:lnTo>
                  <a:lnTo>
                    <a:pt x="230144" y="253695"/>
                  </a:lnTo>
                  <a:lnTo>
                    <a:pt x="236913" y="251727"/>
                  </a:lnTo>
                  <a:lnTo>
                    <a:pt x="243682" y="249760"/>
                  </a:lnTo>
                  <a:lnTo>
                    <a:pt x="250451" y="247795"/>
                  </a:lnTo>
                  <a:lnTo>
                    <a:pt x="257220" y="245831"/>
                  </a:lnTo>
                  <a:lnTo>
                    <a:pt x="263989" y="243868"/>
                  </a:lnTo>
                  <a:lnTo>
                    <a:pt x="270758" y="241906"/>
                  </a:lnTo>
                  <a:lnTo>
                    <a:pt x="277527" y="239947"/>
                  </a:lnTo>
                  <a:lnTo>
                    <a:pt x="284296" y="237988"/>
                  </a:lnTo>
                  <a:lnTo>
                    <a:pt x="291065" y="236031"/>
                  </a:lnTo>
                  <a:lnTo>
                    <a:pt x="297834" y="234076"/>
                  </a:lnTo>
                  <a:lnTo>
                    <a:pt x="304603" y="232123"/>
                  </a:lnTo>
                  <a:lnTo>
                    <a:pt x="311372" y="230172"/>
                  </a:lnTo>
                  <a:lnTo>
                    <a:pt x="318141" y="228222"/>
                  </a:lnTo>
                  <a:lnTo>
                    <a:pt x="324910" y="226275"/>
                  </a:lnTo>
                  <a:lnTo>
                    <a:pt x="331679" y="224329"/>
                  </a:lnTo>
                  <a:lnTo>
                    <a:pt x="338448" y="222386"/>
                  </a:lnTo>
                  <a:lnTo>
                    <a:pt x="345217" y="220445"/>
                  </a:lnTo>
                  <a:lnTo>
                    <a:pt x="351986" y="218507"/>
                  </a:lnTo>
                  <a:lnTo>
                    <a:pt x="358755" y="216571"/>
                  </a:lnTo>
                  <a:lnTo>
                    <a:pt x="365524" y="214637"/>
                  </a:lnTo>
                  <a:lnTo>
                    <a:pt x="372293" y="212706"/>
                  </a:lnTo>
                  <a:lnTo>
                    <a:pt x="379062" y="210779"/>
                  </a:lnTo>
                  <a:lnTo>
                    <a:pt x="385831" y="208854"/>
                  </a:lnTo>
                  <a:lnTo>
                    <a:pt x="392599" y="206932"/>
                  </a:lnTo>
                  <a:lnTo>
                    <a:pt x="399368" y="205013"/>
                  </a:lnTo>
                  <a:lnTo>
                    <a:pt x="406137" y="203098"/>
                  </a:lnTo>
                  <a:lnTo>
                    <a:pt x="412906" y="201187"/>
                  </a:lnTo>
                  <a:lnTo>
                    <a:pt x="419675" y="199279"/>
                  </a:lnTo>
                  <a:lnTo>
                    <a:pt x="426444" y="197375"/>
                  </a:lnTo>
                  <a:lnTo>
                    <a:pt x="433213" y="195475"/>
                  </a:lnTo>
                  <a:lnTo>
                    <a:pt x="439982" y="193579"/>
                  </a:lnTo>
                  <a:lnTo>
                    <a:pt x="446751" y="191688"/>
                  </a:lnTo>
                  <a:lnTo>
                    <a:pt x="453520" y="189801"/>
                  </a:lnTo>
                  <a:lnTo>
                    <a:pt x="460289" y="187919"/>
                  </a:lnTo>
                  <a:lnTo>
                    <a:pt x="467058" y="186042"/>
                  </a:lnTo>
                  <a:lnTo>
                    <a:pt x="473827" y="184170"/>
                  </a:lnTo>
                  <a:lnTo>
                    <a:pt x="480596" y="182303"/>
                  </a:lnTo>
                  <a:lnTo>
                    <a:pt x="487365" y="180442"/>
                  </a:lnTo>
                  <a:lnTo>
                    <a:pt x="494134" y="178587"/>
                  </a:lnTo>
                  <a:lnTo>
                    <a:pt x="500903" y="176738"/>
                  </a:lnTo>
                  <a:lnTo>
                    <a:pt x="507672" y="174896"/>
                  </a:lnTo>
                  <a:lnTo>
                    <a:pt x="514441" y="173060"/>
                  </a:lnTo>
                  <a:lnTo>
                    <a:pt x="521210" y="171231"/>
                  </a:lnTo>
                  <a:lnTo>
                    <a:pt x="527979" y="169409"/>
                  </a:lnTo>
                  <a:lnTo>
                    <a:pt x="534748" y="167594"/>
                  </a:lnTo>
                  <a:lnTo>
                    <a:pt x="541517" y="165787"/>
                  </a:lnTo>
                  <a:lnTo>
                    <a:pt x="548286" y="163988"/>
                  </a:lnTo>
                  <a:lnTo>
                    <a:pt x="555055" y="162197"/>
                  </a:lnTo>
                  <a:lnTo>
                    <a:pt x="561824" y="160415"/>
                  </a:lnTo>
                  <a:lnTo>
                    <a:pt x="568593" y="158641"/>
                  </a:lnTo>
                  <a:lnTo>
                    <a:pt x="575362" y="156876"/>
                  </a:lnTo>
                  <a:lnTo>
                    <a:pt x="582131" y="155121"/>
                  </a:lnTo>
                  <a:lnTo>
                    <a:pt x="588899" y="153376"/>
                  </a:lnTo>
                  <a:lnTo>
                    <a:pt x="595668" y="151640"/>
                  </a:lnTo>
                  <a:lnTo>
                    <a:pt x="602437" y="149914"/>
                  </a:lnTo>
                  <a:lnTo>
                    <a:pt x="609206" y="148199"/>
                  </a:lnTo>
                  <a:lnTo>
                    <a:pt x="615975" y="146495"/>
                  </a:lnTo>
                  <a:lnTo>
                    <a:pt x="622744" y="144801"/>
                  </a:lnTo>
                  <a:lnTo>
                    <a:pt x="629513" y="143119"/>
                  </a:lnTo>
                  <a:lnTo>
                    <a:pt x="636282" y="141448"/>
                  </a:lnTo>
                  <a:lnTo>
                    <a:pt x="643051" y="139788"/>
                  </a:lnTo>
                  <a:lnTo>
                    <a:pt x="649820" y="138141"/>
                  </a:lnTo>
                  <a:lnTo>
                    <a:pt x="656589" y="136505"/>
                  </a:lnTo>
                  <a:lnTo>
                    <a:pt x="663358" y="134881"/>
                  </a:lnTo>
                  <a:lnTo>
                    <a:pt x="670127" y="133269"/>
                  </a:lnTo>
                  <a:lnTo>
                    <a:pt x="676896" y="131669"/>
                  </a:lnTo>
                  <a:lnTo>
                    <a:pt x="683665" y="130082"/>
                  </a:lnTo>
                  <a:lnTo>
                    <a:pt x="690434" y="128507"/>
                  </a:lnTo>
                  <a:lnTo>
                    <a:pt x="697203" y="126943"/>
                  </a:lnTo>
                  <a:lnTo>
                    <a:pt x="703972" y="125392"/>
                  </a:lnTo>
                  <a:lnTo>
                    <a:pt x="710741" y="123852"/>
                  </a:lnTo>
                  <a:lnTo>
                    <a:pt x="717510" y="122324"/>
                  </a:lnTo>
                  <a:lnTo>
                    <a:pt x="724279" y="120808"/>
                  </a:lnTo>
                  <a:lnTo>
                    <a:pt x="731048" y="119302"/>
                  </a:lnTo>
                  <a:lnTo>
                    <a:pt x="737817" y="117807"/>
                  </a:lnTo>
                  <a:lnTo>
                    <a:pt x="744586" y="116322"/>
                  </a:lnTo>
                  <a:lnTo>
                    <a:pt x="751355" y="114848"/>
                  </a:lnTo>
                  <a:lnTo>
                    <a:pt x="758124" y="113382"/>
                  </a:lnTo>
                  <a:lnTo>
                    <a:pt x="764893" y="111926"/>
                  </a:lnTo>
                  <a:lnTo>
                    <a:pt x="771662" y="110477"/>
                  </a:lnTo>
                  <a:lnTo>
                    <a:pt x="778431" y="109036"/>
                  </a:lnTo>
                  <a:lnTo>
                    <a:pt x="785199" y="107602"/>
                  </a:lnTo>
                  <a:lnTo>
                    <a:pt x="791968" y="106174"/>
                  </a:lnTo>
                  <a:lnTo>
                    <a:pt x="798737" y="104751"/>
                  </a:lnTo>
                  <a:lnTo>
                    <a:pt x="805506" y="103333"/>
                  </a:lnTo>
                  <a:lnTo>
                    <a:pt x="812275" y="101918"/>
                  </a:lnTo>
                  <a:lnTo>
                    <a:pt x="819044" y="100507"/>
                  </a:lnTo>
                  <a:lnTo>
                    <a:pt x="825813" y="99097"/>
                  </a:lnTo>
                  <a:lnTo>
                    <a:pt x="832582" y="97688"/>
                  </a:lnTo>
                  <a:lnTo>
                    <a:pt x="839351" y="96279"/>
                  </a:lnTo>
                  <a:lnTo>
                    <a:pt x="846120" y="94869"/>
                  </a:lnTo>
                  <a:lnTo>
                    <a:pt x="852889" y="93458"/>
                  </a:lnTo>
                  <a:lnTo>
                    <a:pt x="859658" y="92044"/>
                  </a:lnTo>
                  <a:lnTo>
                    <a:pt x="866427" y="90626"/>
                  </a:lnTo>
                  <a:lnTo>
                    <a:pt x="873196" y="89204"/>
                  </a:lnTo>
                  <a:lnTo>
                    <a:pt x="879965" y="87777"/>
                  </a:lnTo>
                  <a:lnTo>
                    <a:pt x="886734" y="86345"/>
                  </a:lnTo>
                  <a:lnTo>
                    <a:pt x="893503" y="84905"/>
                  </a:lnTo>
                  <a:lnTo>
                    <a:pt x="900272" y="83458"/>
                  </a:lnTo>
                  <a:lnTo>
                    <a:pt x="907041" y="82003"/>
                  </a:lnTo>
                  <a:lnTo>
                    <a:pt x="913810" y="80540"/>
                  </a:lnTo>
                  <a:lnTo>
                    <a:pt x="920579" y="79067"/>
                  </a:lnTo>
                  <a:lnTo>
                    <a:pt x="927348" y="77584"/>
                  </a:lnTo>
                  <a:lnTo>
                    <a:pt x="934117" y="76092"/>
                  </a:lnTo>
                  <a:lnTo>
                    <a:pt x="940886" y="74588"/>
                  </a:lnTo>
                  <a:lnTo>
                    <a:pt x="947655" y="73074"/>
                  </a:lnTo>
                  <a:lnTo>
                    <a:pt x="954424" y="71548"/>
                  </a:lnTo>
                  <a:lnTo>
                    <a:pt x="961193" y="70011"/>
                  </a:lnTo>
                  <a:lnTo>
                    <a:pt x="967962" y="68462"/>
                  </a:lnTo>
                  <a:lnTo>
                    <a:pt x="974731" y="66901"/>
                  </a:lnTo>
                  <a:lnTo>
                    <a:pt x="981499" y="65328"/>
                  </a:lnTo>
                  <a:lnTo>
                    <a:pt x="988268" y="63743"/>
                  </a:lnTo>
                  <a:lnTo>
                    <a:pt x="995037" y="62146"/>
                  </a:lnTo>
                  <a:lnTo>
                    <a:pt x="1001806" y="60536"/>
                  </a:lnTo>
                  <a:lnTo>
                    <a:pt x="1008575" y="58915"/>
                  </a:lnTo>
                  <a:lnTo>
                    <a:pt x="1015344" y="57282"/>
                  </a:lnTo>
                  <a:lnTo>
                    <a:pt x="1022113" y="55636"/>
                  </a:lnTo>
                  <a:lnTo>
                    <a:pt x="1028882" y="53979"/>
                  </a:lnTo>
                  <a:lnTo>
                    <a:pt x="1035651" y="52310"/>
                  </a:lnTo>
                  <a:lnTo>
                    <a:pt x="1042420" y="50630"/>
                  </a:lnTo>
                  <a:lnTo>
                    <a:pt x="1049189" y="48939"/>
                  </a:lnTo>
                  <a:lnTo>
                    <a:pt x="1055958" y="47237"/>
                  </a:lnTo>
                  <a:lnTo>
                    <a:pt x="1062727" y="45524"/>
                  </a:lnTo>
                  <a:lnTo>
                    <a:pt x="1069496" y="43800"/>
                  </a:lnTo>
                  <a:lnTo>
                    <a:pt x="1076265" y="42067"/>
                  </a:lnTo>
                  <a:lnTo>
                    <a:pt x="1083034" y="40323"/>
                  </a:lnTo>
                  <a:lnTo>
                    <a:pt x="1089803" y="38570"/>
                  </a:lnTo>
                  <a:lnTo>
                    <a:pt x="1096572" y="36807"/>
                  </a:lnTo>
                  <a:lnTo>
                    <a:pt x="1103341" y="35035"/>
                  </a:lnTo>
                  <a:lnTo>
                    <a:pt x="1110110" y="33255"/>
                  </a:lnTo>
                  <a:lnTo>
                    <a:pt x="1116879" y="31466"/>
                  </a:lnTo>
                  <a:lnTo>
                    <a:pt x="1123648" y="29668"/>
                  </a:lnTo>
                  <a:lnTo>
                    <a:pt x="1130417" y="27863"/>
                  </a:lnTo>
                  <a:lnTo>
                    <a:pt x="1137186" y="26050"/>
                  </a:lnTo>
                  <a:lnTo>
                    <a:pt x="1143955" y="24229"/>
                  </a:lnTo>
                  <a:lnTo>
                    <a:pt x="1150724" y="22401"/>
                  </a:lnTo>
                  <a:lnTo>
                    <a:pt x="1157493" y="20567"/>
                  </a:lnTo>
                  <a:lnTo>
                    <a:pt x="1164262" y="18725"/>
                  </a:lnTo>
                  <a:lnTo>
                    <a:pt x="1171031" y="16878"/>
                  </a:lnTo>
                  <a:lnTo>
                    <a:pt x="1177799" y="15024"/>
                  </a:lnTo>
                  <a:lnTo>
                    <a:pt x="1184568" y="13164"/>
                  </a:lnTo>
                  <a:lnTo>
                    <a:pt x="1191337" y="11299"/>
                  </a:lnTo>
                  <a:lnTo>
                    <a:pt x="1198106" y="9428"/>
                  </a:lnTo>
                  <a:lnTo>
                    <a:pt x="1204875" y="7552"/>
                  </a:lnTo>
                  <a:lnTo>
                    <a:pt x="1211644" y="5671"/>
                  </a:lnTo>
                  <a:lnTo>
                    <a:pt x="1218413" y="3785"/>
                  </a:lnTo>
                  <a:lnTo>
                    <a:pt x="1225182" y="1894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5CB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5879635" y="7094200"/>
              <a:ext cx="45281" cy="4528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5927457" y="7116931"/>
              <a:ext cx="44403" cy="4440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5976273" y="7092255"/>
              <a:ext cx="41536" cy="41536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031951" y="7065900"/>
              <a:ext cx="24947" cy="2494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114400" y="7074259"/>
              <a:ext cx="49579" cy="49579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5357374" y="857792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5357374" y="846698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5357374" y="835566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5357374" y="824018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5357374" y="813436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5357374" y="802855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5357374" y="791307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5357374" y="780174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5357374" y="8067878"/>
              <a:ext cx="1231951" cy="188260"/>
            </a:xfrm>
            <a:custGeom>
              <a:avLst/>
              <a:pathLst>
                <a:path w="1231951" h="188260">
                  <a:moveTo>
                    <a:pt x="0" y="111447"/>
                  </a:moveTo>
                  <a:lnTo>
                    <a:pt x="6768" y="111054"/>
                  </a:lnTo>
                  <a:lnTo>
                    <a:pt x="13537" y="110662"/>
                  </a:lnTo>
                  <a:lnTo>
                    <a:pt x="20306" y="110270"/>
                  </a:lnTo>
                  <a:lnTo>
                    <a:pt x="27075" y="109877"/>
                  </a:lnTo>
                  <a:lnTo>
                    <a:pt x="33844" y="109485"/>
                  </a:lnTo>
                  <a:lnTo>
                    <a:pt x="40613" y="109093"/>
                  </a:lnTo>
                  <a:lnTo>
                    <a:pt x="47382" y="108702"/>
                  </a:lnTo>
                  <a:lnTo>
                    <a:pt x="54151" y="108310"/>
                  </a:lnTo>
                  <a:lnTo>
                    <a:pt x="60920" y="107918"/>
                  </a:lnTo>
                  <a:lnTo>
                    <a:pt x="67689" y="107527"/>
                  </a:lnTo>
                  <a:lnTo>
                    <a:pt x="74458" y="107135"/>
                  </a:lnTo>
                  <a:lnTo>
                    <a:pt x="81227" y="106744"/>
                  </a:lnTo>
                  <a:lnTo>
                    <a:pt x="87996" y="106353"/>
                  </a:lnTo>
                  <a:lnTo>
                    <a:pt x="94765" y="105961"/>
                  </a:lnTo>
                  <a:lnTo>
                    <a:pt x="101534" y="105570"/>
                  </a:lnTo>
                  <a:lnTo>
                    <a:pt x="108303" y="105179"/>
                  </a:lnTo>
                  <a:lnTo>
                    <a:pt x="115072" y="104788"/>
                  </a:lnTo>
                  <a:lnTo>
                    <a:pt x="121841" y="104396"/>
                  </a:lnTo>
                  <a:lnTo>
                    <a:pt x="128610" y="104005"/>
                  </a:lnTo>
                  <a:lnTo>
                    <a:pt x="135379" y="103614"/>
                  </a:lnTo>
                  <a:lnTo>
                    <a:pt x="142148" y="103222"/>
                  </a:lnTo>
                  <a:lnTo>
                    <a:pt x="148917" y="102831"/>
                  </a:lnTo>
                  <a:lnTo>
                    <a:pt x="155686" y="102439"/>
                  </a:lnTo>
                  <a:lnTo>
                    <a:pt x="162455" y="102047"/>
                  </a:lnTo>
                  <a:lnTo>
                    <a:pt x="169224" y="101655"/>
                  </a:lnTo>
                  <a:lnTo>
                    <a:pt x="175993" y="101263"/>
                  </a:lnTo>
                  <a:lnTo>
                    <a:pt x="182762" y="100871"/>
                  </a:lnTo>
                  <a:lnTo>
                    <a:pt x="189531" y="100479"/>
                  </a:lnTo>
                  <a:lnTo>
                    <a:pt x="196299" y="100086"/>
                  </a:lnTo>
                  <a:lnTo>
                    <a:pt x="203068" y="99693"/>
                  </a:lnTo>
                  <a:lnTo>
                    <a:pt x="209837" y="99300"/>
                  </a:lnTo>
                  <a:lnTo>
                    <a:pt x="216606" y="98906"/>
                  </a:lnTo>
                  <a:lnTo>
                    <a:pt x="223375" y="98512"/>
                  </a:lnTo>
                  <a:lnTo>
                    <a:pt x="230144" y="98118"/>
                  </a:lnTo>
                  <a:lnTo>
                    <a:pt x="236913" y="97723"/>
                  </a:lnTo>
                  <a:lnTo>
                    <a:pt x="243682" y="97328"/>
                  </a:lnTo>
                  <a:lnTo>
                    <a:pt x="250451" y="96933"/>
                  </a:lnTo>
                  <a:lnTo>
                    <a:pt x="257220" y="96537"/>
                  </a:lnTo>
                  <a:lnTo>
                    <a:pt x="263989" y="96140"/>
                  </a:lnTo>
                  <a:lnTo>
                    <a:pt x="270758" y="95743"/>
                  </a:lnTo>
                  <a:lnTo>
                    <a:pt x="277527" y="95345"/>
                  </a:lnTo>
                  <a:lnTo>
                    <a:pt x="284296" y="94947"/>
                  </a:lnTo>
                  <a:lnTo>
                    <a:pt x="291065" y="94548"/>
                  </a:lnTo>
                  <a:lnTo>
                    <a:pt x="297834" y="94148"/>
                  </a:lnTo>
                  <a:lnTo>
                    <a:pt x="304603" y="93747"/>
                  </a:lnTo>
                  <a:lnTo>
                    <a:pt x="311372" y="93346"/>
                  </a:lnTo>
                  <a:lnTo>
                    <a:pt x="318141" y="92943"/>
                  </a:lnTo>
                  <a:lnTo>
                    <a:pt x="324910" y="92540"/>
                  </a:lnTo>
                  <a:lnTo>
                    <a:pt x="331679" y="92136"/>
                  </a:lnTo>
                  <a:lnTo>
                    <a:pt x="338448" y="91730"/>
                  </a:lnTo>
                  <a:lnTo>
                    <a:pt x="345217" y="91324"/>
                  </a:lnTo>
                  <a:lnTo>
                    <a:pt x="351986" y="90916"/>
                  </a:lnTo>
                  <a:lnTo>
                    <a:pt x="358755" y="90508"/>
                  </a:lnTo>
                  <a:lnTo>
                    <a:pt x="365524" y="90097"/>
                  </a:lnTo>
                  <a:lnTo>
                    <a:pt x="372293" y="89686"/>
                  </a:lnTo>
                  <a:lnTo>
                    <a:pt x="379062" y="89273"/>
                  </a:lnTo>
                  <a:lnTo>
                    <a:pt x="385831" y="88859"/>
                  </a:lnTo>
                  <a:lnTo>
                    <a:pt x="392599" y="88443"/>
                  </a:lnTo>
                  <a:lnTo>
                    <a:pt x="399368" y="88025"/>
                  </a:lnTo>
                  <a:lnTo>
                    <a:pt x="406137" y="87606"/>
                  </a:lnTo>
                  <a:lnTo>
                    <a:pt x="412906" y="87184"/>
                  </a:lnTo>
                  <a:lnTo>
                    <a:pt x="419675" y="86761"/>
                  </a:lnTo>
                  <a:lnTo>
                    <a:pt x="426444" y="86336"/>
                  </a:lnTo>
                  <a:lnTo>
                    <a:pt x="433213" y="85909"/>
                  </a:lnTo>
                  <a:lnTo>
                    <a:pt x="439982" y="85479"/>
                  </a:lnTo>
                  <a:lnTo>
                    <a:pt x="446751" y="85048"/>
                  </a:lnTo>
                  <a:lnTo>
                    <a:pt x="453520" y="84614"/>
                  </a:lnTo>
                  <a:lnTo>
                    <a:pt x="460289" y="84177"/>
                  </a:lnTo>
                  <a:lnTo>
                    <a:pt x="467058" y="83738"/>
                  </a:lnTo>
                  <a:lnTo>
                    <a:pt x="473827" y="83296"/>
                  </a:lnTo>
                  <a:lnTo>
                    <a:pt x="480596" y="82851"/>
                  </a:lnTo>
                  <a:lnTo>
                    <a:pt x="487365" y="82404"/>
                  </a:lnTo>
                  <a:lnTo>
                    <a:pt x="494134" y="81953"/>
                  </a:lnTo>
                  <a:lnTo>
                    <a:pt x="500903" y="81499"/>
                  </a:lnTo>
                  <a:lnTo>
                    <a:pt x="507672" y="81042"/>
                  </a:lnTo>
                  <a:lnTo>
                    <a:pt x="514441" y="80581"/>
                  </a:lnTo>
                  <a:lnTo>
                    <a:pt x="521210" y="80117"/>
                  </a:lnTo>
                  <a:lnTo>
                    <a:pt x="527979" y="79649"/>
                  </a:lnTo>
                  <a:lnTo>
                    <a:pt x="534748" y="79178"/>
                  </a:lnTo>
                  <a:lnTo>
                    <a:pt x="541517" y="78702"/>
                  </a:lnTo>
                  <a:lnTo>
                    <a:pt x="548286" y="78223"/>
                  </a:lnTo>
                  <a:lnTo>
                    <a:pt x="555055" y="77739"/>
                  </a:lnTo>
                  <a:lnTo>
                    <a:pt x="561824" y="77251"/>
                  </a:lnTo>
                  <a:lnTo>
                    <a:pt x="568593" y="76758"/>
                  </a:lnTo>
                  <a:lnTo>
                    <a:pt x="575362" y="76261"/>
                  </a:lnTo>
                  <a:lnTo>
                    <a:pt x="582131" y="75759"/>
                  </a:lnTo>
                  <a:lnTo>
                    <a:pt x="588899" y="75253"/>
                  </a:lnTo>
                  <a:lnTo>
                    <a:pt x="595668" y="74741"/>
                  </a:lnTo>
                  <a:lnTo>
                    <a:pt x="602437" y="74225"/>
                  </a:lnTo>
                  <a:lnTo>
                    <a:pt x="609206" y="73703"/>
                  </a:lnTo>
                  <a:lnTo>
                    <a:pt x="615975" y="73176"/>
                  </a:lnTo>
                  <a:lnTo>
                    <a:pt x="622744" y="72643"/>
                  </a:lnTo>
                  <a:lnTo>
                    <a:pt x="629513" y="72105"/>
                  </a:lnTo>
                  <a:lnTo>
                    <a:pt x="636282" y="71562"/>
                  </a:lnTo>
                  <a:lnTo>
                    <a:pt x="643051" y="71013"/>
                  </a:lnTo>
                  <a:lnTo>
                    <a:pt x="649820" y="70458"/>
                  </a:lnTo>
                  <a:lnTo>
                    <a:pt x="656589" y="69897"/>
                  </a:lnTo>
                  <a:lnTo>
                    <a:pt x="663358" y="69330"/>
                  </a:lnTo>
                  <a:lnTo>
                    <a:pt x="670127" y="68757"/>
                  </a:lnTo>
                  <a:lnTo>
                    <a:pt x="676896" y="68179"/>
                  </a:lnTo>
                  <a:lnTo>
                    <a:pt x="683665" y="67594"/>
                  </a:lnTo>
                  <a:lnTo>
                    <a:pt x="690434" y="67003"/>
                  </a:lnTo>
                  <a:lnTo>
                    <a:pt x="697203" y="66405"/>
                  </a:lnTo>
                  <a:lnTo>
                    <a:pt x="703972" y="65802"/>
                  </a:lnTo>
                  <a:lnTo>
                    <a:pt x="710741" y="65192"/>
                  </a:lnTo>
                  <a:lnTo>
                    <a:pt x="717510" y="64576"/>
                  </a:lnTo>
                  <a:lnTo>
                    <a:pt x="724279" y="63953"/>
                  </a:lnTo>
                  <a:lnTo>
                    <a:pt x="731048" y="63325"/>
                  </a:lnTo>
                  <a:lnTo>
                    <a:pt x="737817" y="62689"/>
                  </a:lnTo>
                  <a:lnTo>
                    <a:pt x="744586" y="62048"/>
                  </a:lnTo>
                  <a:lnTo>
                    <a:pt x="751355" y="61400"/>
                  </a:lnTo>
                  <a:lnTo>
                    <a:pt x="758124" y="60745"/>
                  </a:lnTo>
                  <a:lnTo>
                    <a:pt x="764893" y="60085"/>
                  </a:lnTo>
                  <a:lnTo>
                    <a:pt x="771662" y="59417"/>
                  </a:lnTo>
                  <a:lnTo>
                    <a:pt x="778431" y="58744"/>
                  </a:lnTo>
                  <a:lnTo>
                    <a:pt x="785199" y="58064"/>
                  </a:lnTo>
                  <a:lnTo>
                    <a:pt x="791968" y="57377"/>
                  </a:lnTo>
                  <a:lnTo>
                    <a:pt x="798737" y="56685"/>
                  </a:lnTo>
                  <a:lnTo>
                    <a:pt x="805506" y="55985"/>
                  </a:lnTo>
                  <a:lnTo>
                    <a:pt x="812275" y="55280"/>
                  </a:lnTo>
                  <a:lnTo>
                    <a:pt x="819044" y="54568"/>
                  </a:lnTo>
                  <a:lnTo>
                    <a:pt x="825813" y="53850"/>
                  </a:lnTo>
                  <a:lnTo>
                    <a:pt x="832582" y="53125"/>
                  </a:lnTo>
                  <a:lnTo>
                    <a:pt x="839351" y="52394"/>
                  </a:lnTo>
                  <a:lnTo>
                    <a:pt x="846120" y="51657"/>
                  </a:lnTo>
                  <a:lnTo>
                    <a:pt x="852889" y="50913"/>
                  </a:lnTo>
                  <a:lnTo>
                    <a:pt x="859658" y="50163"/>
                  </a:lnTo>
                  <a:lnTo>
                    <a:pt x="866427" y="49407"/>
                  </a:lnTo>
                  <a:lnTo>
                    <a:pt x="873196" y="48644"/>
                  </a:lnTo>
                  <a:lnTo>
                    <a:pt x="879965" y="47875"/>
                  </a:lnTo>
                  <a:lnTo>
                    <a:pt x="886734" y="47100"/>
                  </a:lnTo>
                  <a:lnTo>
                    <a:pt x="893503" y="46318"/>
                  </a:lnTo>
                  <a:lnTo>
                    <a:pt x="900272" y="45531"/>
                  </a:lnTo>
                  <a:lnTo>
                    <a:pt x="907041" y="44737"/>
                  </a:lnTo>
                  <a:lnTo>
                    <a:pt x="913810" y="43937"/>
                  </a:lnTo>
                  <a:lnTo>
                    <a:pt x="920579" y="43130"/>
                  </a:lnTo>
                  <a:lnTo>
                    <a:pt x="927348" y="42318"/>
                  </a:lnTo>
                  <a:lnTo>
                    <a:pt x="934117" y="41499"/>
                  </a:lnTo>
                  <a:lnTo>
                    <a:pt x="940886" y="40674"/>
                  </a:lnTo>
                  <a:lnTo>
                    <a:pt x="947655" y="39843"/>
                  </a:lnTo>
                  <a:lnTo>
                    <a:pt x="954424" y="39006"/>
                  </a:lnTo>
                  <a:lnTo>
                    <a:pt x="961193" y="38162"/>
                  </a:lnTo>
                  <a:lnTo>
                    <a:pt x="967962" y="37313"/>
                  </a:lnTo>
                  <a:lnTo>
                    <a:pt x="974731" y="36458"/>
                  </a:lnTo>
                  <a:lnTo>
                    <a:pt x="981499" y="35596"/>
                  </a:lnTo>
                  <a:lnTo>
                    <a:pt x="988268" y="34729"/>
                  </a:lnTo>
                  <a:lnTo>
                    <a:pt x="995037" y="33856"/>
                  </a:lnTo>
                  <a:lnTo>
                    <a:pt x="1001806" y="32977"/>
                  </a:lnTo>
                  <a:lnTo>
                    <a:pt x="1008575" y="32092"/>
                  </a:lnTo>
                  <a:lnTo>
                    <a:pt x="1015344" y="31201"/>
                  </a:lnTo>
                  <a:lnTo>
                    <a:pt x="1022113" y="30305"/>
                  </a:lnTo>
                  <a:lnTo>
                    <a:pt x="1028882" y="29403"/>
                  </a:lnTo>
                  <a:lnTo>
                    <a:pt x="1035651" y="28495"/>
                  </a:lnTo>
                  <a:lnTo>
                    <a:pt x="1042420" y="27581"/>
                  </a:lnTo>
                  <a:lnTo>
                    <a:pt x="1049189" y="26663"/>
                  </a:lnTo>
                  <a:lnTo>
                    <a:pt x="1055958" y="25738"/>
                  </a:lnTo>
                  <a:lnTo>
                    <a:pt x="1062727" y="24808"/>
                  </a:lnTo>
                  <a:lnTo>
                    <a:pt x="1069496" y="23873"/>
                  </a:lnTo>
                  <a:lnTo>
                    <a:pt x="1076265" y="22933"/>
                  </a:lnTo>
                  <a:lnTo>
                    <a:pt x="1083034" y="21987"/>
                  </a:lnTo>
                  <a:lnTo>
                    <a:pt x="1089803" y="21036"/>
                  </a:lnTo>
                  <a:lnTo>
                    <a:pt x="1096572" y="20080"/>
                  </a:lnTo>
                  <a:lnTo>
                    <a:pt x="1103341" y="19119"/>
                  </a:lnTo>
                  <a:lnTo>
                    <a:pt x="1110110" y="18153"/>
                  </a:lnTo>
                  <a:lnTo>
                    <a:pt x="1116879" y="17183"/>
                  </a:lnTo>
                  <a:lnTo>
                    <a:pt x="1123648" y="16207"/>
                  </a:lnTo>
                  <a:lnTo>
                    <a:pt x="1130417" y="15226"/>
                  </a:lnTo>
                  <a:lnTo>
                    <a:pt x="1137186" y="14241"/>
                  </a:lnTo>
                  <a:lnTo>
                    <a:pt x="1143955" y="13252"/>
                  </a:lnTo>
                  <a:lnTo>
                    <a:pt x="1150724" y="12257"/>
                  </a:lnTo>
                  <a:lnTo>
                    <a:pt x="1157493" y="11259"/>
                  </a:lnTo>
                  <a:lnTo>
                    <a:pt x="1164262" y="10256"/>
                  </a:lnTo>
                  <a:lnTo>
                    <a:pt x="1171031" y="9248"/>
                  </a:lnTo>
                  <a:lnTo>
                    <a:pt x="1177799" y="8236"/>
                  </a:lnTo>
                  <a:lnTo>
                    <a:pt x="1184568" y="7221"/>
                  </a:lnTo>
                  <a:lnTo>
                    <a:pt x="1191337" y="6201"/>
                  </a:lnTo>
                  <a:lnTo>
                    <a:pt x="1198106" y="5177"/>
                  </a:lnTo>
                  <a:lnTo>
                    <a:pt x="1204875" y="4149"/>
                  </a:lnTo>
                  <a:lnTo>
                    <a:pt x="1211644" y="3117"/>
                  </a:lnTo>
                  <a:lnTo>
                    <a:pt x="1218413" y="2082"/>
                  </a:lnTo>
                  <a:lnTo>
                    <a:pt x="1225182" y="1042"/>
                  </a:lnTo>
                  <a:lnTo>
                    <a:pt x="1231951" y="0"/>
                  </a:lnTo>
                  <a:lnTo>
                    <a:pt x="1231951" y="57456"/>
                  </a:lnTo>
                  <a:lnTo>
                    <a:pt x="1225182" y="57800"/>
                  </a:lnTo>
                  <a:lnTo>
                    <a:pt x="1218413" y="58145"/>
                  </a:lnTo>
                  <a:lnTo>
                    <a:pt x="1211644" y="58489"/>
                  </a:lnTo>
                  <a:lnTo>
                    <a:pt x="1204875" y="58834"/>
                  </a:lnTo>
                  <a:lnTo>
                    <a:pt x="1198106" y="59180"/>
                  </a:lnTo>
                  <a:lnTo>
                    <a:pt x="1191337" y="59526"/>
                  </a:lnTo>
                  <a:lnTo>
                    <a:pt x="1184568" y="59872"/>
                  </a:lnTo>
                  <a:lnTo>
                    <a:pt x="1177799" y="60219"/>
                  </a:lnTo>
                  <a:lnTo>
                    <a:pt x="1171031" y="60567"/>
                  </a:lnTo>
                  <a:lnTo>
                    <a:pt x="1164262" y="60915"/>
                  </a:lnTo>
                  <a:lnTo>
                    <a:pt x="1157493" y="61264"/>
                  </a:lnTo>
                  <a:lnTo>
                    <a:pt x="1150724" y="61613"/>
                  </a:lnTo>
                  <a:lnTo>
                    <a:pt x="1143955" y="61963"/>
                  </a:lnTo>
                  <a:lnTo>
                    <a:pt x="1137186" y="62314"/>
                  </a:lnTo>
                  <a:lnTo>
                    <a:pt x="1130417" y="62666"/>
                  </a:lnTo>
                  <a:lnTo>
                    <a:pt x="1123648" y="63018"/>
                  </a:lnTo>
                  <a:lnTo>
                    <a:pt x="1116879" y="63372"/>
                  </a:lnTo>
                  <a:lnTo>
                    <a:pt x="1110110" y="63726"/>
                  </a:lnTo>
                  <a:lnTo>
                    <a:pt x="1103341" y="64082"/>
                  </a:lnTo>
                  <a:lnTo>
                    <a:pt x="1096572" y="64438"/>
                  </a:lnTo>
                  <a:lnTo>
                    <a:pt x="1089803" y="64795"/>
                  </a:lnTo>
                  <a:lnTo>
                    <a:pt x="1083034" y="65154"/>
                  </a:lnTo>
                  <a:lnTo>
                    <a:pt x="1076265" y="65514"/>
                  </a:lnTo>
                  <a:lnTo>
                    <a:pt x="1069496" y="65875"/>
                  </a:lnTo>
                  <a:lnTo>
                    <a:pt x="1062727" y="66237"/>
                  </a:lnTo>
                  <a:lnTo>
                    <a:pt x="1055958" y="66600"/>
                  </a:lnTo>
                  <a:lnTo>
                    <a:pt x="1049189" y="66965"/>
                  </a:lnTo>
                  <a:lnTo>
                    <a:pt x="1042420" y="67332"/>
                  </a:lnTo>
                  <a:lnTo>
                    <a:pt x="1035651" y="67700"/>
                  </a:lnTo>
                  <a:lnTo>
                    <a:pt x="1028882" y="68070"/>
                  </a:lnTo>
                  <a:lnTo>
                    <a:pt x="1022113" y="68441"/>
                  </a:lnTo>
                  <a:lnTo>
                    <a:pt x="1015344" y="68814"/>
                  </a:lnTo>
                  <a:lnTo>
                    <a:pt x="1008575" y="69189"/>
                  </a:lnTo>
                  <a:lnTo>
                    <a:pt x="1001806" y="69566"/>
                  </a:lnTo>
                  <a:lnTo>
                    <a:pt x="995037" y="69945"/>
                  </a:lnTo>
                  <a:lnTo>
                    <a:pt x="988268" y="70326"/>
                  </a:lnTo>
                  <a:lnTo>
                    <a:pt x="981499" y="70709"/>
                  </a:lnTo>
                  <a:lnTo>
                    <a:pt x="974731" y="71094"/>
                  </a:lnTo>
                  <a:lnTo>
                    <a:pt x="967962" y="71482"/>
                  </a:lnTo>
                  <a:lnTo>
                    <a:pt x="961193" y="71872"/>
                  </a:lnTo>
                  <a:lnTo>
                    <a:pt x="954424" y="72265"/>
                  </a:lnTo>
                  <a:lnTo>
                    <a:pt x="947655" y="72660"/>
                  </a:lnTo>
                  <a:lnTo>
                    <a:pt x="940886" y="73059"/>
                  </a:lnTo>
                  <a:lnTo>
                    <a:pt x="934117" y="73460"/>
                  </a:lnTo>
                  <a:lnTo>
                    <a:pt x="927348" y="73864"/>
                  </a:lnTo>
                  <a:lnTo>
                    <a:pt x="920579" y="74271"/>
                  </a:lnTo>
                  <a:lnTo>
                    <a:pt x="913810" y="74681"/>
                  </a:lnTo>
                  <a:lnTo>
                    <a:pt x="907041" y="75095"/>
                  </a:lnTo>
                  <a:lnTo>
                    <a:pt x="900272" y="75512"/>
                  </a:lnTo>
                  <a:lnTo>
                    <a:pt x="893503" y="75933"/>
                  </a:lnTo>
                  <a:lnTo>
                    <a:pt x="886734" y="76358"/>
                  </a:lnTo>
                  <a:lnTo>
                    <a:pt x="879965" y="76786"/>
                  </a:lnTo>
                  <a:lnTo>
                    <a:pt x="873196" y="77219"/>
                  </a:lnTo>
                  <a:lnTo>
                    <a:pt x="866427" y="77656"/>
                  </a:lnTo>
                  <a:lnTo>
                    <a:pt x="859658" y="78097"/>
                  </a:lnTo>
                  <a:lnTo>
                    <a:pt x="852889" y="78543"/>
                  </a:lnTo>
                  <a:lnTo>
                    <a:pt x="846120" y="78993"/>
                  </a:lnTo>
                  <a:lnTo>
                    <a:pt x="839351" y="79448"/>
                  </a:lnTo>
                  <a:lnTo>
                    <a:pt x="832582" y="79909"/>
                  </a:lnTo>
                  <a:lnTo>
                    <a:pt x="825813" y="80374"/>
                  </a:lnTo>
                  <a:lnTo>
                    <a:pt x="819044" y="80845"/>
                  </a:lnTo>
                  <a:lnTo>
                    <a:pt x="812275" y="81321"/>
                  </a:lnTo>
                  <a:lnTo>
                    <a:pt x="805506" y="81804"/>
                  </a:lnTo>
                  <a:lnTo>
                    <a:pt x="798737" y="82292"/>
                  </a:lnTo>
                  <a:lnTo>
                    <a:pt x="791968" y="82786"/>
                  </a:lnTo>
                  <a:lnTo>
                    <a:pt x="785199" y="83286"/>
                  </a:lnTo>
                  <a:lnTo>
                    <a:pt x="778431" y="83793"/>
                  </a:lnTo>
                  <a:lnTo>
                    <a:pt x="771662" y="84306"/>
                  </a:lnTo>
                  <a:lnTo>
                    <a:pt x="764893" y="84826"/>
                  </a:lnTo>
                  <a:lnTo>
                    <a:pt x="758124" y="85353"/>
                  </a:lnTo>
                  <a:lnTo>
                    <a:pt x="751355" y="85888"/>
                  </a:lnTo>
                  <a:lnTo>
                    <a:pt x="744586" y="86429"/>
                  </a:lnTo>
                  <a:lnTo>
                    <a:pt x="737817" y="86979"/>
                  </a:lnTo>
                  <a:lnTo>
                    <a:pt x="731048" y="87535"/>
                  </a:lnTo>
                  <a:lnTo>
                    <a:pt x="724279" y="88100"/>
                  </a:lnTo>
                  <a:lnTo>
                    <a:pt x="717510" y="88672"/>
                  </a:lnTo>
                  <a:lnTo>
                    <a:pt x="710741" y="89253"/>
                  </a:lnTo>
                  <a:lnTo>
                    <a:pt x="703972" y="89842"/>
                  </a:lnTo>
                  <a:lnTo>
                    <a:pt x="697203" y="90439"/>
                  </a:lnTo>
                  <a:lnTo>
                    <a:pt x="690434" y="91045"/>
                  </a:lnTo>
                  <a:lnTo>
                    <a:pt x="683665" y="91659"/>
                  </a:lnTo>
                  <a:lnTo>
                    <a:pt x="676896" y="92282"/>
                  </a:lnTo>
                  <a:lnTo>
                    <a:pt x="670127" y="92914"/>
                  </a:lnTo>
                  <a:lnTo>
                    <a:pt x="663358" y="93554"/>
                  </a:lnTo>
                  <a:lnTo>
                    <a:pt x="656589" y="94204"/>
                  </a:lnTo>
                  <a:lnTo>
                    <a:pt x="649820" y="94862"/>
                  </a:lnTo>
                  <a:lnTo>
                    <a:pt x="643051" y="95530"/>
                  </a:lnTo>
                  <a:lnTo>
                    <a:pt x="636282" y="96206"/>
                  </a:lnTo>
                  <a:lnTo>
                    <a:pt x="629513" y="96892"/>
                  </a:lnTo>
                  <a:lnTo>
                    <a:pt x="622744" y="97587"/>
                  </a:lnTo>
                  <a:lnTo>
                    <a:pt x="615975" y="98291"/>
                  </a:lnTo>
                  <a:lnTo>
                    <a:pt x="609206" y="99004"/>
                  </a:lnTo>
                  <a:lnTo>
                    <a:pt x="602437" y="99726"/>
                  </a:lnTo>
                  <a:lnTo>
                    <a:pt x="595668" y="100457"/>
                  </a:lnTo>
                  <a:lnTo>
                    <a:pt x="588899" y="101196"/>
                  </a:lnTo>
                  <a:lnTo>
                    <a:pt x="582131" y="101945"/>
                  </a:lnTo>
                  <a:lnTo>
                    <a:pt x="575362" y="102703"/>
                  </a:lnTo>
                  <a:lnTo>
                    <a:pt x="568593" y="103470"/>
                  </a:lnTo>
                  <a:lnTo>
                    <a:pt x="561824" y="104245"/>
                  </a:lnTo>
                  <a:lnTo>
                    <a:pt x="555055" y="105029"/>
                  </a:lnTo>
                  <a:lnTo>
                    <a:pt x="548286" y="105822"/>
                  </a:lnTo>
                  <a:lnTo>
                    <a:pt x="541517" y="106623"/>
                  </a:lnTo>
                  <a:lnTo>
                    <a:pt x="534748" y="107432"/>
                  </a:lnTo>
                  <a:lnTo>
                    <a:pt x="527979" y="108250"/>
                  </a:lnTo>
                  <a:lnTo>
                    <a:pt x="521210" y="109076"/>
                  </a:lnTo>
                  <a:lnTo>
                    <a:pt x="514441" y="109910"/>
                  </a:lnTo>
                  <a:lnTo>
                    <a:pt x="507672" y="110752"/>
                  </a:lnTo>
                  <a:lnTo>
                    <a:pt x="500903" y="111601"/>
                  </a:lnTo>
                  <a:lnTo>
                    <a:pt x="494134" y="112459"/>
                  </a:lnTo>
                  <a:lnTo>
                    <a:pt x="487365" y="113324"/>
                  </a:lnTo>
                  <a:lnTo>
                    <a:pt x="480596" y="114196"/>
                  </a:lnTo>
                  <a:lnTo>
                    <a:pt x="473827" y="115076"/>
                  </a:lnTo>
                  <a:lnTo>
                    <a:pt x="467058" y="115963"/>
                  </a:lnTo>
                  <a:lnTo>
                    <a:pt x="460289" y="116857"/>
                  </a:lnTo>
                  <a:lnTo>
                    <a:pt x="453520" y="117758"/>
                  </a:lnTo>
                  <a:lnTo>
                    <a:pt x="446751" y="118666"/>
                  </a:lnTo>
                  <a:lnTo>
                    <a:pt x="439982" y="119580"/>
                  </a:lnTo>
                  <a:lnTo>
                    <a:pt x="433213" y="120501"/>
                  </a:lnTo>
                  <a:lnTo>
                    <a:pt x="426444" y="121429"/>
                  </a:lnTo>
                  <a:lnTo>
                    <a:pt x="419675" y="122363"/>
                  </a:lnTo>
                  <a:lnTo>
                    <a:pt x="412906" y="123303"/>
                  </a:lnTo>
                  <a:lnTo>
                    <a:pt x="406137" y="124249"/>
                  </a:lnTo>
                  <a:lnTo>
                    <a:pt x="399368" y="125201"/>
                  </a:lnTo>
                  <a:lnTo>
                    <a:pt x="392599" y="126159"/>
                  </a:lnTo>
                  <a:lnTo>
                    <a:pt x="385831" y="127122"/>
                  </a:lnTo>
                  <a:lnTo>
                    <a:pt x="379062" y="128091"/>
                  </a:lnTo>
                  <a:lnTo>
                    <a:pt x="372293" y="129066"/>
                  </a:lnTo>
                  <a:lnTo>
                    <a:pt x="365524" y="130045"/>
                  </a:lnTo>
                  <a:lnTo>
                    <a:pt x="358755" y="131030"/>
                  </a:lnTo>
                  <a:lnTo>
                    <a:pt x="351986" y="132020"/>
                  </a:lnTo>
                  <a:lnTo>
                    <a:pt x="345217" y="133015"/>
                  </a:lnTo>
                  <a:lnTo>
                    <a:pt x="338448" y="134015"/>
                  </a:lnTo>
                  <a:lnTo>
                    <a:pt x="331679" y="135020"/>
                  </a:lnTo>
                  <a:lnTo>
                    <a:pt x="324910" y="136029"/>
                  </a:lnTo>
                  <a:lnTo>
                    <a:pt x="318141" y="137043"/>
                  </a:lnTo>
                  <a:lnTo>
                    <a:pt x="311372" y="138061"/>
                  </a:lnTo>
                  <a:lnTo>
                    <a:pt x="304603" y="139084"/>
                  </a:lnTo>
                  <a:lnTo>
                    <a:pt x="297834" y="140111"/>
                  </a:lnTo>
                  <a:lnTo>
                    <a:pt x="291065" y="141142"/>
                  </a:lnTo>
                  <a:lnTo>
                    <a:pt x="284296" y="142177"/>
                  </a:lnTo>
                  <a:lnTo>
                    <a:pt x="277527" y="143216"/>
                  </a:lnTo>
                  <a:lnTo>
                    <a:pt x="270758" y="144258"/>
                  </a:lnTo>
                  <a:lnTo>
                    <a:pt x="263989" y="145305"/>
                  </a:lnTo>
                  <a:lnTo>
                    <a:pt x="257220" y="146355"/>
                  </a:lnTo>
                  <a:lnTo>
                    <a:pt x="250451" y="147409"/>
                  </a:lnTo>
                  <a:lnTo>
                    <a:pt x="243682" y="148466"/>
                  </a:lnTo>
                  <a:lnTo>
                    <a:pt x="236913" y="149527"/>
                  </a:lnTo>
                  <a:lnTo>
                    <a:pt x="230144" y="150591"/>
                  </a:lnTo>
                  <a:lnTo>
                    <a:pt x="223375" y="151658"/>
                  </a:lnTo>
                  <a:lnTo>
                    <a:pt x="216606" y="152728"/>
                  </a:lnTo>
                  <a:lnTo>
                    <a:pt x="209837" y="153802"/>
                  </a:lnTo>
                  <a:lnTo>
                    <a:pt x="203068" y="154878"/>
                  </a:lnTo>
                  <a:lnTo>
                    <a:pt x="196299" y="155957"/>
                  </a:lnTo>
                  <a:lnTo>
                    <a:pt x="189531" y="157040"/>
                  </a:lnTo>
                  <a:lnTo>
                    <a:pt x="182762" y="158125"/>
                  </a:lnTo>
                  <a:lnTo>
                    <a:pt x="175993" y="159212"/>
                  </a:lnTo>
                  <a:lnTo>
                    <a:pt x="169224" y="160303"/>
                  </a:lnTo>
                  <a:lnTo>
                    <a:pt x="162455" y="161396"/>
                  </a:lnTo>
                  <a:lnTo>
                    <a:pt x="155686" y="162491"/>
                  </a:lnTo>
                  <a:lnTo>
                    <a:pt x="148917" y="163589"/>
                  </a:lnTo>
                  <a:lnTo>
                    <a:pt x="142148" y="164690"/>
                  </a:lnTo>
                  <a:lnTo>
                    <a:pt x="135379" y="165793"/>
                  </a:lnTo>
                  <a:lnTo>
                    <a:pt x="128610" y="166898"/>
                  </a:lnTo>
                  <a:lnTo>
                    <a:pt x="121841" y="168005"/>
                  </a:lnTo>
                  <a:lnTo>
                    <a:pt x="115072" y="169114"/>
                  </a:lnTo>
                  <a:lnTo>
                    <a:pt x="108303" y="170226"/>
                  </a:lnTo>
                  <a:lnTo>
                    <a:pt x="101534" y="171339"/>
                  </a:lnTo>
                  <a:lnTo>
                    <a:pt x="94765" y="172455"/>
                  </a:lnTo>
                  <a:lnTo>
                    <a:pt x="87996" y="173573"/>
                  </a:lnTo>
                  <a:lnTo>
                    <a:pt x="81227" y="174692"/>
                  </a:lnTo>
                  <a:lnTo>
                    <a:pt x="74458" y="175814"/>
                  </a:lnTo>
                  <a:lnTo>
                    <a:pt x="67689" y="176937"/>
                  </a:lnTo>
                  <a:lnTo>
                    <a:pt x="60920" y="178062"/>
                  </a:lnTo>
                  <a:lnTo>
                    <a:pt x="54151" y="179189"/>
                  </a:lnTo>
                  <a:lnTo>
                    <a:pt x="47382" y="180317"/>
                  </a:lnTo>
                  <a:lnTo>
                    <a:pt x="40613" y="181447"/>
                  </a:lnTo>
                  <a:lnTo>
                    <a:pt x="33844" y="182579"/>
                  </a:lnTo>
                  <a:lnTo>
                    <a:pt x="27075" y="183712"/>
                  </a:lnTo>
                  <a:lnTo>
                    <a:pt x="20306" y="184847"/>
                  </a:lnTo>
                  <a:lnTo>
                    <a:pt x="13537" y="185983"/>
                  </a:lnTo>
                  <a:lnTo>
                    <a:pt x="6768" y="187121"/>
                  </a:lnTo>
                  <a:lnTo>
                    <a:pt x="0" y="188260"/>
                  </a:lnTo>
                  <a:close/>
                </a:path>
              </a:pathLst>
            </a:custGeom>
            <a:solidFill>
              <a:srgbClr val="00DA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5357374" y="8067878"/>
              <a:ext cx="1231951" cy="111447"/>
            </a:xfrm>
            <a:custGeom>
              <a:avLst/>
              <a:pathLst>
                <a:path w="1231951" h="111447">
                  <a:moveTo>
                    <a:pt x="0" y="111447"/>
                  </a:moveTo>
                  <a:lnTo>
                    <a:pt x="6768" y="111054"/>
                  </a:lnTo>
                  <a:lnTo>
                    <a:pt x="13537" y="110662"/>
                  </a:lnTo>
                  <a:lnTo>
                    <a:pt x="20306" y="110270"/>
                  </a:lnTo>
                  <a:lnTo>
                    <a:pt x="27075" y="109877"/>
                  </a:lnTo>
                  <a:lnTo>
                    <a:pt x="33844" y="109485"/>
                  </a:lnTo>
                  <a:lnTo>
                    <a:pt x="40613" y="109093"/>
                  </a:lnTo>
                  <a:lnTo>
                    <a:pt x="47382" y="108702"/>
                  </a:lnTo>
                  <a:lnTo>
                    <a:pt x="54151" y="108310"/>
                  </a:lnTo>
                  <a:lnTo>
                    <a:pt x="60920" y="107918"/>
                  </a:lnTo>
                  <a:lnTo>
                    <a:pt x="67689" y="107527"/>
                  </a:lnTo>
                  <a:lnTo>
                    <a:pt x="74458" y="107135"/>
                  </a:lnTo>
                  <a:lnTo>
                    <a:pt x="81227" y="106744"/>
                  </a:lnTo>
                  <a:lnTo>
                    <a:pt x="87996" y="106353"/>
                  </a:lnTo>
                  <a:lnTo>
                    <a:pt x="94765" y="105961"/>
                  </a:lnTo>
                  <a:lnTo>
                    <a:pt x="101534" y="105570"/>
                  </a:lnTo>
                  <a:lnTo>
                    <a:pt x="108303" y="105179"/>
                  </a:lnTo>
                  <a:lnTo>
                    <a:pt x="115072" y="104788"/>
                  </a:lnTo>
                  <a:lnTo>
                    <a:pt x="121841" y="104396"/>
                  </a:lnTo>
                  <a:lnTo>
                    <a:pt x="128610" y="104005"/>
                  </a:lnTo>
                  <a:lnTo>
                    <a:pt x="135379" y="103614"/>
                  </a:lnTo>
                  <a:lnTo>
                    <a:pt x="142148" y="103222"/>
                  </a:lnTo>
                  <a:lnTo>
                    <a:pt x="148917" y="102831"/>
                  </a:lnTo>
                  <a:lnTo>
                    <a:pt x="155686" y="102439"/>
                  </a:lnTo>
                  <a:lnTo>
                    <a:pt x="162455" y="102047"/>
                  </a:lnTo>
                  <a:lnTo>
                    <a:pt x="169224" y="101655"/>
                  </a:lnTo>
                  <a:lnTo>
                    <a:pt x="175993" y="101263"/>
                  </a:lnTo>
                  <a:lnTo>
                    <a:pt x="182762" y="100871"/>
                  </a:lnTo>
                  <a:lnTo>
                    <a:pt x="189531" y="100479"/>
                  </a:lnTo>
                  <a:lnTo>
                    <a:pt x="196299" y="100086"/>
                  </a:lnTo>
                  <a:lnTo>
                    <a:pt x="203068" y="99693"/>
                  </a:lnTo>
                  <a:lnTo>
                    <a:pt x="209837" y="99300"/>
                  </a:lnTo>
                  <a:lnTo>
                    <a:pt x="216606" y="98906"/>
                  </a:lnTo>
                  <a:lnTo>
                    <a:pt x="223375" y="98512"/>
                  </a:lnTo>
                  <a:lnTo>
                    <a:pt x="230144" y="98118"/>
                  </a:lnTo>
                  <a:lnTo>
                    <a:pt x="236913" y="97723"/>
                  </a:lnTo>
                  <a:lnTo>
                    <a:pt x="243682" y="97328"/>
                  </a:lnTo>
                  <a:lnTo>
                    <a:pt x="250451" y="96933"/>
                  </a:lnTo>
                  <a:lnTo>
                    <a:pt x="257220" y="96537"/>
                  </a:lnTo>
                  <a:lnTo>
                    <a:pt x="263989" y="96140"/>
                  </a:lnTo>
                  <a:lnTo>
                    <a:pt x="270758" y="95743"/>
                  </a:lnTo>
                  <a:lnTo>
                    <a:pt x="277527" y="95345"/>
                  </a:lnTo>
                  <a:lnTo>
                    <a:pt x="284296" y="94947"/>
                  </a:lnTo>
                  <a:lnTo>
                    <a:pt x="291065" y="94548"/>
                  </a:lnTo>
                  <a:lnTo>
                    <a:pt x="297834" y="94148"/>
                  </a:lnTo>
                  <a:lnTo>
                    <a:pt x="304603" y="93747"/>
                  </a:lnTo>
                  <a:lnTo>
                    <a:pt x="311372" y="93346"/>
                  </a:lnTo>
                  <a:lnTo>
                    <a:pt x="318141" y="92943"/>
                  </a:lnTo>
                  <a:lnTo>
                    <a:pt x="324910" y="92540"/>
                  </a:lnTo>
                  <a:lnTo>
                    <a:pt x="331679" y="92136"/>
                  </a:lnTo>
                  <a:lnTo>
                    <a:pt x="338448" y="91730"/>
                  </a:lnTo>
                  <a:lnTo>
                    <a:pt x="345217" y="91324"/>
                  </a:lnTo>
                  <a:lnTo>
                    <a:pt x="351986" y="90916"/>
                  </a:lnTo>
                  <a:lnTo>
                    <a:pt x="358755" y="90508"/>
                  </a:lnTo>
                  <a:lnTo>
                    <a:pt x="365524" y="90097"/>
                  </a:lnTo>
                  <a:lnTo>
                    <a:pt x="372293" y="89686"/>
                  </a:lnTo>
                  <a:lnTo>
                    <a:pt x="379062" y="89273"/>
                  </a:lnTo>
                  <a:lnTo>
                    <a:pt x="385831" y="88859"/>
                  </a:lnTo>
                  <a:lnTo>
                    <a:pt x="392599" y="88443"/>
                  </a:lnTo>
                  <a:lnTo>
                    <a:pt x="399368" y="88025"/>
                  </a:lnTo>
                  <a:lnTo>
                    <a:pt x="406137" y="87606"/>
                  </a:lnTo>
                  <a:lnTo>
                    <a:pt x="412906" y="87184"/>
                  </a:lnTo>
                  <a:lnTo>
                    <a:pt x="419675" y="86761"/>
                  </a:lnTo>
                  <a:lnTo>
                    <a:pt x="426444" y="86336"/>
                  </a:lnTo>
                  <a:lnTo>
                    <a:pt x="433213" y="85909"/>
                  </a:lnTo>
                  <a:lnTo>
                    <a:pt x="439982" y="85479"/>
                  </a:lnTo>
                  <a:lnTo>
                    <a:pt x="446751" y="85048"/>
                  </a:lnTo>
                  <a:lnTo>
                    <a:pt x="453520" y="84614"/>
                  </a:lnTo>
                  <a:lnTo>
                    <a:pt x="460289" y="84177"/>
                  </a:lnTo>
                  <a:lnTo>
                    <a:pt x="467058" y="83738"/>
                  </a:lnTo>
                  <a:lnTo>
                    <a:pt x="473827" y="83296"/>
                  </a:lnTo>
                  <a:lnTo>
                    <a:pt x="480596" y="82851"/>
                  </a:lnTo>
                  <a:lnTo>
                    <a:pt x="487365" y="82404"/>
                  </a:lnTo>
                  <a:lnTo>
                    <a:pt x="494134" y="81953"/>
                  </a:lnTo>
                  <a:lnTo>
                    <a:pt x="500903" y="81499"/>
                  </a:lnTo>
                  <a:lnTo>
                    <a:pt x="507672" y="81042"/>
                  </a:lnTo>
                  <a:lnTo>
                    <a:pt x="514441" y="80581"/>
                  </a:lnTo>
                  <a:lnTo>
                    <a:pt x="521210" y="80117"/>
                  </a:lnTo>
                  <a:lnTo>
                    <a:pt x="527979" y="79649"/>
                  </a:lnTo>
                  <a:lnTo>
                    <a:pt x="534748" y="79178"/>
                  </a:lnTo>
                  <a:lnTo>
                    <a:pt x="541517" y="78702"/>
                  </a:lnTo>
                  <a:lnTo>
                    <a:pt x="548286" y="78223"/>
                  </a:lnTo>
                  <a:lnTo>
                    <a:pt x="555055" y="77739"/>
                  </a:lnTo>
                  <a:lnTo>
                    <a:pt x="561824" y="77251"/>
                  </a:lnTo>
                  <a:lnTo>
                    <a:pt x="568593" y="76758"/>
                  </a:lnTo>
                  <a:lnTo>
                    <a:pt x="575362" y="76261"/>
                  </a:lnTo>
                  <a:lnTo>
                    <a:pt x="582131" y="75759"/>
                  </a:lnTo>
                  <a:lnTo>
                    <a:pt x="588899" y="75253"/>
                  </a:lnTo>
                  <a:lnTo>
                    <a:pt x="595668" y="74741"/>
                  </a:lnTo>
                  <a:lnTo>
                    <a:pt x="602437" y="74225"/>
                  </a:lnTo>
                  <a:lnTo>
                    <a:pt x="609206" y="73703"/>
                  </a:lnTo>
                  <a:lnTo>
                    <a:pt x="615975" y="73176"/>
                  </a:lnTo>
                  <a:lnTo>
                    <a:pt x="622744" y="72643"/>
                  </a:lnTo>
                  <a:lnTo>
                    <a:pt x="629513" y="72105"/>
                  </a:lnTo>
                  <a:lnTo>
                    <a:pt x="636282" y="71562"/>
                  </a:lnTo>
                  <a:lnTo>
                    <a:pt x="643051" y="71013"/>
                  </a:lnTo>
                  <a:lnTo>
                    <a:pt x="649820" y="70458"/>
                  </a:lnTo>
                  <a:lnTo>
                    <a:pt x="656589" y="69897"/>
                  </a:lnTo>
                  <a:lnTo>
                    <a:pt x="663358" y="69330"/>
                  </a:lnTo>
                  <a:lnTo>
                    <a:pt x="670127" y="68757"/>
                  </a:lnTo>
                  <a:lnTo>
                    <a:pt x="676896" y="68179"/>
                  </a:lnTo>
                  <a:lnTo>
                    <a:pt x="683665" y="67594"/>
                  </a:lnTo>
                  <a:lnTo>
                    <a:pt x="690434" y="67003"/>
                  </a:lnTo>
                  <a:lnTo>
                    <a:pt x="697203" y="66405"/>
                  </a:lnTo>
                  <a:lnTo>
                    <a:pt x="703972" y="65802"/>
                  </a:lnTo>
                  <a:lnTo>
                    <a:pt x="710741" y="65192"/>
                  </a:lnTo>
                  <a:lnTo>
                    <a:pt x="717510" y="64576"/>
                  </a:lnTo>
                  <a:lnTo>
                    <a:pt x="724279" y="63953"/>
                  </a:lnTo>
                  <a:lnTo>
                    <a:pt x="731048" y="63325"/>
                  </a:lnTo>
                  <a:lnTo>
                    <a:pt x="737817" y="62689"/>
                  </a:lnTo>
                  <a:lnTo>
                    <a:pt x="744586" y="62048"/>
                  </a:lnTo>
                  <a:lnTo>
                    <a:pt x="751355" y="61400"/>
                  </a:lnTo>
                  <a:lnTo>
                    <a:pt x="758124" y="60745"/>
                  </a:lnTo>
                  <a:lnTo>
                    <a:pt x="764893" y="60085"/>
                  </a:lnTo>
                  <a:lnTo>
                    <a:pt x="771662" y="59417"/>
                  </a:lnTo>
                  <a:lnTo>
                    <a:pt x="778431" y="58744"/>
                  </a:lnTo>
                  <a:lnTo>
                    <a:pt x="785199" y="58064"/>
                  </a:lnTo>
                  <a:lnTo>
                    <a:pt x="791968" y="57377"/>
                  </a:lnTo>
                  <a:lnTo>
                    <a:pt x="798737" y="56685"/>
                  </a:lnTo>
                  <a:lnTo>
                    <a:pt x="805506" y="55985"/>
                  </a:lnTo>
                  <a:lnTo>
                    <a:pt x="812275" y="55280"/>
                  </a:lnTo>
                  <a:lnTo>
                    <a:pt x="819044" y="54568"/>
                  </a:lnTo>
                  <a:lnTo>
                    <a:pt x="825813" y="53850"/>
                  </a:lnTo>
                  <a:lnTo>
                    <a:pt x="832582" y="53125"/>
                  </a:lnTo>
                  <a:lnTo>
                    <a:pt x="839351" y="52394"/>
                  </a:lnTo>
                  <a:lnTo>
                    <a:pt x="846120" y="51657"/>
                  </a:lnTo>
                  <a:lnTo>
                    <a:pt x="852889" y="50913"/>
                  </a:lnTo>
                  <a:lnTo>
                    <a:pt x="859658" y="50163"/>
                  </a:lnTo>
                  <a:lnTo>
                    <a:pt x="866427" y="49407"/>
                  </a:lnTo>
                  <a:lnTo>
                    <a:pt x="873196" y="48644"/>
                  </a:lnTo>
                  <a:lnTo>
                    <a:pt x="879965" y="47875"/>
                  </a:lnTo>
                  <a:lnTo>
                    <a:pt x="886734" y="47100"/>
                  </a:lnTo>
                  <a:lnTo>
                    <a:pt x="893503" y="46318"/>
                  </a:lnTo>
                  <a:lnTo>
                    <a:pt x="900272" y="45531"/>
                  </a:lnTo>
                  <a:lnTo>
                    <a:pt x="907041" y="44737"/>
                  </a:lnTo>
                  <a:lnTo>
                    <a:pt x="913810" y="43937"/>
                  </a:lnTo>
                  <a:lnTo>
                    <a:pt x="920579" y="43130"/>
                  </a:lnTo>
                  <a:lnTo>
                    <a:pt x="927348" y="42318"/>
                  </a:lnTo>
                  <a:lnTo>
                    <a:pt x="934117" y="41499"/>
                  </a:lnTo>
                  <a:lnTo>
                    <a:pt x="940886" y="40674"/>
                  </a:lnTo>
                  <a:lnTo>
                    <a:pt x="947655" y="39843"/>
                  </a:lnTo>
                  <a:lnTo>
                    <a:pt x="954424" y="39006"/>
                  </a:lnTo>
                  <a:lnTo>
                    <a:pt x="961193" y="38162"/>
                  </a:lnTo>
                  <a:lnTo>
                    <a:pt x="967962" y="37313"/>
                  </a:lnTo>
                  <a:lnTo>
                    <a:pt x="974731" y="36458"/>
                  </a:lnTo>
                  <a:lnTo>
                    <a:pt x="981499" y="35596"/>
                  </a:lnTo>
                  <a:lnTo>
                    <a:pt x="988268" y="34729"/>
                  </a:lnTo>
                  <a:lnTo>
                    <a:pt x="995037" y="33856"/>
                  </a:lnTo>
                  <a:lnTo>
                    <a:pt x="1001806" y="32977"/>
                  </a:lnTo>
                  <a:lnTo>
                    <a:pt x="1008575" y="32092"/>
                  </a:lnTo>
                  <a:lnTo>
                    <a:pt x="1015344" y="31201"/>
                  </a:lnTo>
                  <a:lnTo>
                    <a:pt x="1022113" y="30305"/>
                  </a:lnTo>
                  <a:lnTo>
                    <a:pt x="1028882" y="29403"/>
                  </a:lnTo>
                  <a:lnTo>
                    <a:pt x="1035651" y="28495"/>
                  </a:lnTo>
                  <a:lnTo>
                    <a:pt x="1042420" y="27581"/>
                  </a:lnTo>
                  <a:lnTo>
                    <a:pt x="1049189" y="26663"/>
                  </a:lnTo>
                  <a:lnTo>
                    <a:pt x="1055958" y="25738"/>
                  </a:lnTo>
                  <a:lnTo>
                    <a:pt x="1062727" y="24808"/>
                  </a:lnTo>
                  <a:lnTo>
                    <a:pt x="1069496" y="23873"/>
                  </a:lnTo>
                  <a:lnTo>
                    <a:pt x="1076265" y="22933"/>
                  </a:lnTo>
                  <a:lnTo>
                    <a:pt x="1083034" y="21987"/>
                  </a:lnTo>
                  <a:lnTo>
                    <a:pt x="1089803" y="21036"/>
                  </a:lnTo>
                  <a:lnTo>
                    <a:pt x="1096572" y="20080"/>
                  </a:lnTo>
                  <a:lnTo>
                    <a:pt x="1103341" y="19119"/>
                  </a:lnTo>
                  <a:lnTo>
                    <a:pt x="1110110" y="18153"/>
                  </a:lnTo>
                  <a:lnTo>
                    <a:pt x="1116879" y="17183"/>
                  </a:lnTo>
                  <a:lnTo>
                    <a:pt x="1123648" y="16207"/>
                  </a:lnTo>
                  <a:lnTo>
                    <a:pt x="1130417" y="15226"/>
                  </a:lnTo>
                  <a:lnTo>
                    <a:pt x="1137186" y="14241"/>
                  </a:lnTo>
                  <a:lnTo>
                    <a:pt x="1143955" y="13252"/>
                  </a:lnTo>
                  <a:lnTo>
                    <a:pt x="1150724" y="12257"/>
                  </a:lnTo>
                  <a:lnTo>
                    <a:pt x="1157493" y="11259"/>
                  </a:lnTo>
                  <a:lnTo>
                    <a:pt x="1164262" y="10256"/>
                  </a:lnTo>
                  <a:lnTo>
                    <a:pt x="1171031" y="9248"/>
                  </a:lnTo>
                  <a:lnTo>
                    <a:pt x="1177799" y="8236"/>
                  </a:lnTo>
                  <a:lnTo>
                    <a:pt x="1184568" y="7221"/>
                  </a:lnTo>
                  <a:lnTo>
                    <a:pt x="1191337" y="6201"/>
                  </a:lnTo>
                  <a:lnTo>
                    <a:pt x="1198106" y="5177"/>
                  </a:lnTo>
                  <a:lnTo>
                    <a:pt x="1204875" y="4149"/>
                  </a:lnTo>
                  <a:lnTo>
                    <a:pt x="1211644" y="3117"/>
                  </a:lnTo>
                  <a:lnTo>
                    <a:pt x="1218413" y="2082"/>
                  </a:lnTo>
                  <a:lnTo>
                    <a:pt x="1225182" y="1042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5357374" y="8125335"/>
              <a:ext cx="1231951" cy="130803"/>
            </a:xfrm>
            <a:custGeom>
              <a:avLst/>
              <a:pathLst>
                <a:path w="1231951" h="130803">
                  <a:moveTo>
                    <a:pt x="1231951" y="0"/>
                  </a:moveTo>
                  <a:lnTo>
                    <a:pt x="1231951" y="0"/>
                  </a:lnTo>
                  <a:lnTo>
                    <a:pt x="1225182" y="343"/>
                  </a:lnTo>
                  <a:lnTo>
                    <a:pt x="1218413" y="688"/>
                  </a:lnTo>
                  <a:lnTo>
                    <a:pt x="1211644" y="1032"/>
                  </a:lnTo>
                  <a:lnTo>
                    <a:pt x="1204875" y="1377"/>
                  </a:lnTo>
                  <a:lnTo>
                    <a:pt x="1198106" y="1723"/>
                  </a:lnTo>
                  <a:lnTo>
                    <a:pt x="1191337" y="2069"/>
                  </a:lnTo>
                  <a:lnTo>
                    <a:pt x="1184568" y="2415"/>
                  </a:lnTo>
                  <a:lnTo>
                    <a:pt x="1177799" y="2762"/>
                  </a:lnTo>
                  <a:lnTo>
                    <a:pt x="1171031" y="3110"/>
                  </a:lnTo>
                  <a:lnTo>
                    <a:pt x="1164262" y="3458"/>
                  </a:lnTo>
                  <a:lnTo>
                    <a:pt x="1157493" y="3807"/>
                  </a:lnTo>
                  <a:lnTo>
                    <a:pt x="1150724" y="4156"/>
                  </a:lnTo>
                  <a:lnTo>
                    <a:pt x="1143955" y="4506"/>
                  </a:lnTo>
                  <a:lnTo>
                    <a:pt x="1137186" y="4857"/>
                  </a:lnTo>
                  <a:lnTo>
                    <a:pt x="1130417" y="5209"/>
                  </a:lnTo>
                  <a:lnTo>
                    <a:pt x="1123648" y="5562"/>
                  </a:lnTo>
                  <a:lnTo>
                    <a:pt x="1116879" y="5915"/>
                  </a:lnTo>
                  <a:lnTo>
                    <a:pt x="1110110" y="6269"/>
                  </a:lnTo>
                  <a:lnTo>
                    <a:pt x="1103341" y="6625"/>
                  </a:lnTo>
                  <a:lnTo>
                    <a:pt x="1096572" y="6981"/>
                  </a:lnTo>
                  <a:lnTo>
                    <a:pt x="1089803" y="7339"/>
                  </a:lnTo>
                  <a:lnTo>
                    <a:pt x="1083034" y="7697"/>
                  </a:lnTo>
                  <a:lnTo>
                    <a:pt x="1076265" y="8057"/>
                  </a:lnTo>
                  <a:lnTo>
                    <a:pt x="1069496" y="8418"/>
                  </a:lnTo>
                  <a:lnTo>
                    <a:pt x="1062727" y="8780"/>
                  </a:lnTo>
                  <a:lnTo>
                    <a:pt x="1055958" y="9144"/>
                  </a:lnTo>
                  <a:lnTo>
                    <a:pt x="1049189" y="9509"/>
                  </a:lnTo>
                  <a:lnTo>
                    <a:pt x="1042420" y="9875"/>
                  </a:lnTo>
                  <a:lnTo>
                    <a:pt x="1035651" y="10243"/>
                  </a:lnTo>
                  <a:lnTo>
                    <a:pt x="1028882" y="10613"/>
                  </a:lnTo>
                  <a:lnTo>
                    <a:pt x="1022113" y="10984"/>
                  </a:lnTo>
                  <a:lnTo>
                    <a:pt x="1015344" y="11357"/>
                  </a:lnTo>
                  <a:lnTo>
                    <a:pt x="1008575" y="11732"/>
                  </a:lnTo>
                  <a:lnTo>
                    <a:pt x="1001806" y="12109"/>
                  </a:lnTo>
                  <a:lnTo>
                    <a:pt x="995037" y="12488"/>
                  </a:lnTo>
                  <a:lnTo>
                    <a:pt x="988268" y="12869"/>
                  </a:lnTo>
                  <a:lnTo>
                    <a:pt x="981499" y="13252"/>
                  </a:lnTo>
                  <a:lnTo>
                    <a:pt x="974731" y="13637"/>
                  </a:lnTo>
                  <a:lnTo>
                    <a:pt x="967962" y="14025"/>
                  </a:lnTo>
                  <a:lnTo>
                    <a:pt x="961193" y="14415"/>
                  </a:lnTo>
                  <a:lnTo>
                    <a:pt x="954424" y="14808"/>
                  </a:lnTo>
                  <a:lnTo>
                    <a:pt x="947655" y="15204"/>
                  </a:lnTo>
                  <a:lnTo>
                    <a:pt x="940886" y="15602"/>
                  </a:lnTo>
                  <a:lnTo>
                    <a:pt x="934117" y="16003"/>
                  </a:lnTo>
                  <a:lnTo>
                    <a:pt x="927348" y="16407"/>
                  </a:lnTo>
                  <a:lnTo>
                    <a:pt x="920579" y="16814"/>
                  </a:lnTo>
                  <a:lnTo>
                    <a:pt x="913810" y="17224"/>
                  </a:lnTo>
                  <a:lnTo>
                    <a:pt x="907041" y="17638"/>
                  </a:lnTo>
                  <a:lnTo>
                    <a:pt x="900272" y="18055"/>
                  </a:lnTo>
                  <a:lnTo>
                    <a:pt x="893503" y="18476"/>
                  </a:lnTo>
                  <a:lnTo>
                    <a:pt x="886734" y="18901"/>
                  </a:lnTo>
                  <a:lnTo>
                    <a:pt x="879965" y="19330"/>
                  </a:lnTo>
                  <a:lnTo>
                    <a:pt x="873196" y="19762"/>
                  </a:lnTo>
                  <a:lnTo>
                    <a:pt x="866427" y="20199"/>
                  </a:lnTo>
                  <a:lnTo>
                    <a:pt x="859658" y="20640"/>
                  </a:lnTo>
                  <a:lnTo>
                    <a:pt x="852889" y="21086"/>
                  </a:lnTo>
                  <a:lnTo>
                    <a:pt x="846120" y="21536"/>
                  </a:lnTo>
                  <a:lnTo>
                    <a:pt x="839351" y="21992"/>
                  </a:lnTo>
                  <a:lnTo>
                    <a:pt x="832582" y="22452"/>
                  </a:lnTo>
                  <a:lnTo>
                    <a:pt x="825813" y="22917"/>
                  </a:lnTo>
                  <a:lnTo>
                    <a:pt x="819044" y="23388"/>
                  </a:lnTo>
                  <a:lnTo>
                    <a:pt x="812275" y="23865"/>
                  </a:lnTo>
                  <a:lnTo>
                    <a:pt x="805506" y="24347"/>
                  </a:lnTo>
                  <a:lnTo>
                    <a:pt x="798737" y="24835"/>
                  </a:lnTo>
                  <a:lnTo>
                    <a:pt x="791968" y="25329"/>
                  </a:lnTo>
                  <a:lnTo>
                    <a:pt x="785199" y="25829"/>
                  </a:lnTo>
                  <a:lnTo>
                    <a:pt x="778431" y="26336"/>
                  </a:lnTo>
                  <a:lnTo>
                    <a:pt x="771662" y="26849"/>
                  </a:lnTo>
                  <a:lnTo>
                    <a:pt x="764893" y="27369"/>
                  </a:lnTo>
                  <a:lnTo>
                    <a:pt x="758124" y="27897"/>
                  </a:lnTo>
                  <a:lnTo>
                    <a:pt x="751355" y="28431"/>
                  </a:lnTo>
                  <a:lnTo>
                    <a:pt x="744586" y="28973"/>
                  </a:lnTo>
                  <a:lnTo>
                    <a:pt x="737817" y="29522"/>
                  </a:lnTo>
                  <a:lnTo>
                    <a:pt x="731048" y="30078"/>
                  </a:lnTo>
                  <a:lnTo>
                    <a:pt x="724279" y="30643"/>
                  </a:lnTo>
                  <a:lnTo>
                    <a:pt x="717510" y="31216"/>
                  </a:lnTo>
                  <a:lnTo>
                    <a:pt x="710741" y="31796"/>
                  </a:lnTo>
                  <a:lnTo>
                    <a:pt x="703972" y="32385"/>
                  </a:lnTo>
                  <a:lnTo>
                    <a:pt x="697203" y="32982"/>
                  </a:lnTo>
                  <a:lnTo>
                    <a:pt x="690434" y="33588"/>
                  </a:lnTo>
                  <a:lnTo>
                    <a:pt x="683665" y="34202"/>
                  </a:lnTo>
                  <a:lnTo>
                    <a:pt x="676896" y="34825"/>
                  </a:lnTo>
                  <a:lnTo>
                    <a:pt x="670127" y="35457"/>
                  </a:lnTo>
                  <a:lnTo>
                    <a:pt x="663358" y="36098"/>
                  </a:lnTo>
                  <a:lnTo>
                    <a:pt x="656589" y="36747"/>
                  </a:lnTo>
                  <a:lnTo>
                    <a:pt x="649820" y="37406"/>
                  </a:lnTo>
                  <a:lnTo>
                    <a:pt x="643051" y="38073"/>
                  </a:lnTo>
                  <a:lnTo>
                    <a:pt x="636282" y="38750"/>
                  </a:lnTo>
                  <a:lnTo>
                    <a:pt x="629513" y="39435"/>
                  </a:lnTo>
                  <a:lnTo>
                    <a:pt x="622744" y="40130"/>
                  </a:lnTo>
                  <a:lnTo>
                    <a:pt x="615975" y="40834"/>
                  </a:lnTo>
                  <a:lnTo>
                    <a:pt x="609206" y="41547"/>
                  </a:lnTo>
                  <a:lnTo>
                    <a:pt x="602437" y="42269"/>
                  </a:lnTo>
                  <a:lnTo>
                    <a:pt x="595668" y="43000"/>
                  </a:lnTo>
                  <a:lnTo>
                    <a:pt x="588899" y="43740"/>
                  </a:lnTo>
                  <a:lnTo>
                    <a:pt x="582131" y="44489"/>
                  </a:lnTo>
                  <a:lnTo>
                    <a:pt x="575362" y="45246"/>
                  </a:lnTo>
                  <a:lnTo>
                    <a:pt x="568593" y="46013"/>
                  </a:lnTo>
                  <a:lnTo>
                    <a:pt x="561824" y="46788"/>
                  </a:lnTo>
                  <a:lnTo>
                    <a:pt x="555055" y="47572"/>
                  </a:lnTo>
                  <a:lnTo>
                    <a:pt x="548286" y="48365"/>
                  </a:lnTo>
                  <a:lnTo>
                    <a:pt x="541517" y="49166"/>
                  </a:lnTo>
                  <a:lnTo>
                    <a:pt x="534748" y="49975"/>
                  </a:lnTo>
                  <a:lnTo>
                    <a:pt x="527979" y="50793"/>
                  </a:lnTo>
                  <a:lnTo>
                    <a:pt x="521210" y="51619"/>
                  </a:lnTo>
                  <a:lnTo>
                    <a:pt x="514441" y="52453"/>
                  </a:lnTo>
                  <a:lnTo>
                    <a:pt x="507672" y="53295"/>
                  </a:lnTo>
                  <a:lnTo>
                    <a:pt x="500903" y="54144"/>
                  </a:lnTo>
                  <a:lnTo>
                    <a:pt x="494134" y="55002"/>
                  </a:lnTo>
                  <a:lnTo>
                    <a:pt x="487365" y="55867"/>
                  </a:lnTo>
                  <a:lnTo>
                    <a:pt x="480596" y="56739"/>
                  </a:lnTo>
                  <a:lnTo>
                    <a:pt x="473827" y="57619"/>
                  </a:lnTo>
                  <a:lnTo>
                    <a:pt x="467058" y="58506"/>
                  </a:lnTo>
                  <a:lnTo>
                    <a:pt x="460289" y="59400"/>
                  </a:lnTo>
                  <a:lnTo>
                    <a:pt x="453520" y="60301"/>
                  </a:lnTo>
                  <a:lnTo>
                    <a:pt x="446751" y="61209"/>
                  </a:lnTo>
                  <a:lnTo>
                    <a:pt x="439982" y="62123"/>
                  </a:lnTo>
                  <a:lnTo>
                    <a:pt x="433213" y="63045"/>
                  </a:lnTo>
                  <a:lnTo>
                    <a:pt x="426444" y="63972"/>
                  </a:lnTo>
                  <a:lnTo>
                    <a:pt x="419675" y="64906"/>
                  </a:lnTo>
                  <a:lnTo>
                    <a:pt x="412906" y="65846"/>
                  </a:lnTo>
                  <a:lnTo>
                    <a:pt x="406137" y="66792"/>
                  </a:lnTo>
                  <a:lnTo>
                    <a:pt x="399368" y="67744"/>
                  </a:lnTo>
                  <a:lnTo>
                    <a:pt x="392599" y="68702"/>
                  </a:lnTo>
                  <a:lnTo>
                    <a:pt x="385831" y="69665"/>
                  </a:lnTo>
                  <a:lnTo>
                    <a:pt x="379062" y="70634"/>
                  </a:lnTo>
                  <a:lnTo>
                    <a:pt x="372293" y="71609"/>
                  </a:lnTo>
                  <a:lnTo>
                    <a:pt x="365524" y="72588"/>
                  </a:lnTo>
                  <a:lnTo>
                    <a:pt x="358755" y="73573"/>
                  </a:lnTo>
                  <a:lnTo>
                    <a:pt x="351986" y="74564"/>
                  </a:lnTo>
                  <a:lnTo>
                    <a:pt x="345217" y="75559"/>
                  </a:lnTo>
                  <a:lnTo>
                    <a:pt x="338448" y="76558"/>
                  </a:lnTo>
                  <a:lnTo>
                    <a:pt x="331679" y="77563"/>
                  </a:lnTo>
                  <a:lnTo>
                    <a:pt x="324910" y="78572"/>
                  </a:lnTo>
                  <a:lnTo>
                    <a:pt x="318141" y="79586"/>
                  </a:lnTo>
                  <a:lnTo>
                    <a:pt x="311372" y="80605"/>
                  </a:lnTo>
                  <a:lnTo>
                    <a:pt x="304603" y="81627"/>
                  </a:lnTo>
                  <a:lnTo>
                    <a:pt x="297834" y="82654"/>
                  </a:lnTo>
                  <a:lnTo>
                    <a:pt x="291065" y="83685"/>
                  </a:lnTo>
                  <a:lnTo>
                    <a:pt x="284296" y="84720"/>
                  </a:lnTo>
                  <a:lnTo>
                    <a:pt x="277527" y="85759"/>
                  </a:lnTo>
                  <a:lnTo>
                    <a:pt x="270758" y="86802"/>
                  </a:lnTo>
                  <a:lnTo>
                    <a:pt x="263989" y="87848"/>
                  </a:lnTo>
                  <a:lnTo>
                    <a:pt x="257220" y="88898"/>
                  </a:lnTo>
                  <a:lnTo>
                    <a:pt x="250451" y="89952"/>
                  </a:lnTo>
                  <a:lnTo>
                    <a:pt x="243682" y="91009"/>
                  </a:lnTo>
                  <a:lnTo>
                    <a:pt x="236913" y="92070"/>
                  </a:lnTo>
                  <a:lnTo>
                    <a:pt x="230144" y="93134"/>
                  </a:lnTo>
                  <a:lnTo>
                    <a:pt x="223375" y="94201"/>
                  </a:lnTo>
                  <a:lnTo>
                    <a:pt x="216606" y="95271"/>
                  </a:lnTo>
                  <a:lnTo>
                    <a:pt x="209837" y="96345"/>
                  </a:lnTo>
                  <a:lnTo>
                    <a:pt x="203068" y="97421"/>
                  </a:lnTo>
                  <a:lnTo>
                    <a:pt x="196299" y="98501"/>
                  </a:lnTo>
                  <a:lnTo>
                    <a:pt x="189531" y="99583"/>
                  </a:lnTo>
                  <a:lnTo>
                    <a:pt x="182762" y="100668"/>
                  </a:lnTo>
                  <a:lnTo>
                    <a:pt x="175993" y="101756"/>
                  </a:lnTo>
                  <a:lnTo>
                    <a:pt x="169224" y="102846"/>
                  </a:lnTo>
                  <a:lnTo>
                    <a:pt x="162455" y="103939"/>
                  </a:lnTo>
                  <a:lnTo>
                    <a:pt x="155686" y="105035"/>
                  </a:lnTo>
                  <a:lnTo>
                    <a:pt x="148917" y="106133"/>
                  </a:lnTo>
                  <a:lnTo>
                    <a:pt x="142148" y="107233"/>
                  </a:lnTo>
                  <a:lnTo>
                    <a:pt x="135379" y="108336"/>
                  </a:lnTo>
                  <a:lnTo>
                    <a:pt x="128610" y="109441"/>
                  </a:lnTo>
                  <a:lnTo>
                    <a:pt x="121841" y="110548"/>
                  </a:lnTo>
                  <a:lnTo>
                    <a:pt x="115072" y="111657"/>
                  </a:lnTo>
                  <a:lnTo>
                    <a:pt x="108303" y="112769"/>
                  </a:lnTo>
                  <a:lnTo>
                    <a:pt x="101534" y="113883"/>
                  </a:lnTo>
                  <a:lnTo>
                    <a:pt x="94765" y="114998"/>
                  </a:lnTo>
                  <a:lnTo>
                    <a:pt x="87996" y="116116"/>
                  </a:lnTo>
                  <a:lnTo>
                    <a:pt x="81227" y="117235"/>
                  </a:lnTo>
                  <a:lnTo>
                    <a:pt x="74458" y="118357"/>
                  </a:lnTo>
                  <a:lnTo>
                    <a:pt x="67689" y="119480"/>
                  </a:lnTo>
                  <a:lnTo>
                    <a:pt x="60920" y="120605"/>
                  </a:lnTo>
                  <a:lnTo>
                    <a:pt x="54151" y="121732"/>
                  </a:lnTo>
                  <a:lnTo>
                    <a:pt x="47382" y="122860"/>
                  </a:lnTo>
                  <a:lnTo>
                    <a:pt x="40613" y="123990"/>
                  </a:lnTo>
                  <a:lnTo>
                    <a:pt x="33844" y="125122"/>
                  </a:lnTo>
                  <a:lnTo>
                    <a:pt x="27075" y="126255"/>
                  </a:lnTo>
                  <a:lnTo>
                    <a:pt x="20306" y="127390"/>
                  </a:lnTo>
                  <a:lnTo>
                    <a:pt x="13537" y="128526"/>
                  </a:lnTo>
                  <a:lnTo>
                    <a:pt x="6768" y="129664"/>
                  </a:lnTo>
                  <a:lnTo>
                    <a:pt x="0" y="130803"/>
                  </a:lnTo>
                  <a:lnTo>
                    <a:pt x="0" y="13080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5357374" y="8098395"/>
              <a:ext cx="1231951" cy="117987"/>
            </a:xfrm>
            <a:custGeom>
              <a:avLst/>
              <a:pathLst>
                <a:path w="1231951" h="117987">
                  <a:moveTo>
                    <a:pt x="0" y="117987"/>
                  </a:moveTo>
                  <a:lnTo>
                    <a:pt x="6768" y="117225"/>
                  </a:lnTo>
                  <a:lnTo>
                    <a:pt x="13537" y="116463"/>
                  </a:lnTo>
                  <a:lnTo>
                    <a:pt x="20306" y="115702"/>
                  </a:lnTo>
                  <a:lnTo>
                    <a:pt x="27075" y="114942"/>
                  </a:lnTo>
                  <a:lnTo>
                    <a:pt x="33844" y="114184"/>
                  </a:lnTo>
                  <a:lnTo>
                    <a:pt x="40613" y="113426"/>
                  </a:lnTo>
                  <a:lnTo>
                    <a:pt x="47382" y="112670"/>
                  </a:lnTo>
                  <a:lnTo>
                    <a:pt x="54151" y="111915"/>
                  </a:lnTo>
                  <a:lnTo>
                    <a:pt x="60920" y="111161"/>
                  </a:lnTo>
                  <a:lnTo>
                    <a:pt x="67689" y="110408"/>
                  </a:lnTo>
                  <a:lnTo>
                    <a:pt x="74458" y="109656"/>
                  </a:lnTo>
                  <a:lnTo>
                    <a:pt x="81227" y="108905"/>
                  </a:lnTo>
                  <a:lnTo>
                    <a:pt x="87996" y="108156"/>
                  </a:lnTo>
                  <a:lnTo>
                    <a:pt x="94765" y="107408"/>
                  </a:lnTo>
                  <a:lnTo>
                    <a:pt x="101534" y="106661"/>
                  </a:lnTo>
                  <a:lnTo>
                    <a:pt x="108303" y="105916"/>
                  </a:lnTo>
                  <a:lnTo>
                    <a:pt x="115072" y="105172"/>
                  </a:lnTo>
                  <a:lnTo>
                    <a:pt x="121841" y="104429"/>
                  </a:lnTo>
                  <a:lnTo>
                    <a:pt x="128610" y="103687"/>
                  </a:lnTo>
                  <a:lnTo>
                    <a:pt x="135379" y="102947"/>
                  </a:lnTo>
                  <a:lnTo>
                    <a:pt x="142148" y="102208"/>
                  </a:lnTo>
                  <a:lnTo>
                    <a:pt x="148917" y="101470"/>
                  </a:lnTo>
                  <a:lnTo>
                    <a:pt x="155686" y="100734"/>
                  </a:lnTo>
                  <a:lnTo>
                    <a:pt x="162455" y="100000"/>
                  </a:lnTo>
                  <a:lnTo>
                    <a:pt x="169224" y="99267"/>
                  </a:lnTo>
                  <a:lnTo>
                    <a:pt x="175993" y="98535"/>
                  </a:lnTo>
                  <a:lnTo>
                    <a:pt x="182762" y="97805"/>
                  </a:lnTo>
                  <a:lnTo>
                    <a:pt x="189531" y="97076"/>
                  </a:lnTo>
                  <a:lnTo>
                    <a:pt x="196299" y="96349"/>
                  </a:lnTo>
                  <a:lnTo>
                    <a:pt x="203068" y="95623"/>
                  </a:lnTo>
                  <a:lnTo>
                    <a:pt x="209837" y="94899"/>
                  </a:lnTo>
                  <a:lnTo>
                    <a:pt x="216606" y="94177"/>
                  </a:lnTo>
                  <a:lnTo>
                    <a:pt x="223375" y="93456"/>
                  </a:lnTo>
                  <a:lnTo>
                    <a:pt x="230144" y="92737"/>
                  </a:lnTo>
                  <a:lnTo>
                    <a:pt x="236913" y="92019"/>
                  </a:lnTo>
                  <a:lnTo>
                    <a:pt x="243682" y="91304"/>
                  </a:lnTo>
                  <a:lnTo>
                    <a:pt x="250451" y="90589"/>
                  </a:lnTo>
                  <a:lnTo>
                    <a:pt x="257220" y="89877"/>
                  </a:lnTo>
                  <a:lnTo>
                    <a:pt x="263989" y="89166"/>
                  </a:lnTo>
                  <a:lnTo>
                    <a:pt x="270758" y="88457"/>
                  </a:lnTo>
                  <a:lnTo>
                    <a:pt x="277527" y="87750"/>
                  </a:lnTo>
                  <a:lnTo>
                    <a:pt x="284296" y="87045"/>
                  </a:lnTo>
                  <a:lnTo>
                    <a:pt x="291065" y="86341"/>
                  </a:lnTo>
                  <a:lnTo>
                    <a:pt x="297834" y="85639"/>
                  </a:lnTo>
                  <a:lnTo>
                    <a:pt x="304603" y="84939"/>
                  </a:lnTo>
                  <a:lnTo>
                    <a:pt x="311372" y="84241"/>
                  </a:lnTo>
                  <a:lnTo>
                    <a:pt x="318141" y="83545"/>
                  </a:lnTo>
                  <a:lnTo>
                    <a:pt x="324910" y="82850"/>
                  </a:lnTo>
                  <a:lnTo>
                    <a:pt x="331679" y="82158"/>
                  </a:lnTo>
                  <a:lnTo>
                    <a:pt x="338448" y="81467"/>
                  </a:lnTo>
                  <a:lnTo>
                    <a:pt x="345217" y="80778"/>
                  </a:lnTo>
                  <a:lnTo>
                    <a:pt x="351986" y="80092"/>
                  </a:lnTo>
                  <a:lnTo>
                    <a:pt x="358755" y="79407"/>
                  </a:lnTo>
                  <a:lnTo>
                    <a:pt x="365524" y="78724"/>
                  </a:lnTo>
                  <a:lnTo>
                    <a:pt x="372293" y="78043"/>
                  </a:lnTo>
                  <a:lnTo>
                    <a:pt x="379062" y="77364"/>
                  </a:lnTo>
                  <a:lnTo>
                    <a:pt x="385831" y="76687"/>
                  </a:lnTo>
                  <a:lnTo>
                    <a:pt x="392599" y="76013"/>
                  </a:lnTo>
                  <a:lnTo>
                    <a:pt x="399368" y="75340"/>
                  </a:lnTo>
                  <a:lnTo>
                    <a:pt x="406137" y="74669"/>
                  </a:lnTo>
                  <a:lnTo>
                    <a:pt x="412906" y="74000"/>
                  </a:lnTo>
                  <a:lnTo>
                    <a:pt x="419675" y="73333"/>
                  </a:lnTo>
                  <a:lnTo>
                    <a:pt x="426444" y="72669"/>
                  </a:lnTo>
                  <a:lnTo>
                    <a:pt x="433213" y="72006"/>
                  </a:lnTo>
                  <a:lnTo>
                    <a:pt x="439982" y="71345"/>
                  </a:lnTo>
                  <a:lnTo>
                    <a:pt x="446751" y="70687"/>
                  </a:lnTo>
                  <a:lnTo>
                    <a:pt x="453520" y="70030"/>
                  </a:lnTo>
                  <a:lnTo>
                    <a:pt x="460289" y="69376"/>
                  </a:lnTo>
                  <a:lnTo>
                    <a:pt x="467058" y="68724"/>
                  </a:lnTo>
                  <a:lnTo>
                    <a:pt x="473827" y="68073"/>
                  </a:lnTo>
                  <a:lnTo>
                    <a:pt x="480596" y="67425"/>
                  </a:lnTo>
                  <a:lnTo>
                    <a:pt x="487365" y="66779"/>
                  </a:lnTo>
                  <a:lnTo>
                    <a:pt x="494134" y="66135"/>
                  </a:lnTo>
                  <a:lnTo>
                    <a:pt x="500903" y="65492"/>
                  </a:lnTo>
                  <a:lnTo>
                    <a:pt x="507672" y="64852"/>
                  </a:lnTo>
                  <a:lnTo>
                    <a:pt x="514441" y="64214"/>
                  </a:lnTo>
                  <a:lnTo>
                    <a:pt x="521210" y="63578"/>
                  </a:lnTo>
                  <a:lnTo>
                    <a:pt x="527979" y="62944"/>
                  </a:lnTo>
                  <a:lnTo>
                    <a:pt x="534748" y="62312"/>
                  </a:lnTo>
                  <a:lnTo>
                    <a:pt x="541517" y="61682"/>
                  </a:lnTo>
                  <a:lnTo>
                    <a:pt x="548286" y="61053"/>
                  </a:lnTo>
                  <a:lnTo>
                    <a:pt x="555055" y="60427"/>
                  </a:lnTo>
                  <a:lnTo>
                    <a:pt x="561824" y="59803"/>
                  </a:lnTo>
                  <a:lnTo>
                    <a:pt x="568593" y="59180"/>
                  </a:lnTo>
                  <a:lnTo>
                    <a:pt x="575362" y="58560"/>
                  </a:lnTo>
                  <a:lnTo>
                    <a:pt x="582131" y="57941"/>
                  </a:lnTo>
                  <a:lnTo>
                    <a:pt x="588899" y="57324"/>
                  </a:lnTo>
                  <a:lnTo>
                    <a:pt x="595668" y="56709"/>
                  </a:lnTo>
                  <a:lnTo>
                    <a:pt x="602437" y="56095"/>
                  </a:lnTo>
                  <a:lnTo>
                    <a:pt x="609206" y="55484"/>
                  </a:lnTo>
                  <a:lnTo>
                    <a:pt x="615975" y="54874"/>
                  </a:lnTo>
                  <a:lnTo>
                    <a:pt x="622744" y="54266"/>
                  </a:lnTo>
                  <a:lnTo>
                    <a:pt x="629513" y="53659"/>
                  </a:lnTo>
                  <a:lnTo>
                    <a:pt x="636282" y="53054"/>
                  </a:lnTo>
                  <a:lnTo>
                    <a:pt x="643051" y="52450"/>
                  </a:lnTo>
                  <a:lnTo>
                    <a:pt x="649820" y="51849"/>
                  </a:lnTo>
                  <a:lnTo>
                    <a:pt x="656589" y="51248"/>
                  </a:lnTo>
                  <a:lnTo>
                    <a:pt x="663358" y="50649"/>
                  </a:lnTo>
                  <a:lnTo>
                    <a:pt x="670127" y="50052"/>
                  </a:lnTo>
                  <a:lnTo>
                    <a:pt x="676896" y="49455"/>
                  </a:lnTo>
                  <a:lnTo>
                    <a:pt x="683665" y="48860"/>
                  </a:lnTo>
                  <a:lnTo>
                    <a:pt x="690434" y="48267"/>
                  </a:lnTo>
                  <a:lnTo>
                    <a:pt x="697203" y="47674"/>
                  </a:lnTo>
                  <a:lnTo>
                    <a:pt x="703972" y="47083"/>
                  </a:lnTo>
                  <a:lnTo>
                    <a:pt x="710741" y="46493"/>
                  </a:lnTo>
                  <a:lnTo>
                    <a:pt x="717510" y="45904"/>
                  </a:lnTo>
                  <a:lnTo>
                    <a:pt x="724279" y="45316"/>
                  </a:lnTo>
                  <a:lnTo>
                    <a:pt x="731048" y="44729"/>
                  </a:lnTo>
                  <a:lnTo>
                    <a:pt x="737817" y="44143"/>
                  </a:lnTo>
                  <a:lnTo>
                    <a:pt x="744586" y="43557"/>
                  </a:lnTo>
                  <a:lnTo>
                    <a:pt x="751355" y="42973"/>
                  </a:lnTo>
                  <a:lnTo>
                    <a:pt x="758124" y="42389"/>
                  </a:lnTo>
                  <a:lnTo>
                    <a:pt x="764893" y="41806"/>
                  </a:lnTo>
                  <a:lnTo>
                    <a:pt x="771662" y="41223"/>
                  </a:lnTo>
                  <a:lnTo>
                    <a:pt x="778431" y="40642"/>
                  </a:lnTo>
                  <a:lnTo>
                    <a:pt x="785199" y="40060"/>
                  </a:lnTo>
                  <a:lnTo>
                    <a:pt x="791968" y="39479"/>
                  </a:lnTo>
                  <a:lnTo>
                    <a:pt x="798737" y="38899"/>
                  </a:lnTo>
                  <a:lnTo>
                    <a:pt x="805506" y="38318"/>
                  </a:lnTo>
                  <a:lnTo>
                    <a:pt x="812275" y="37738"/>
                  </a:lnTo>
                  <a:lnTo>
                    <a:pt x="819044" y="37158"/>
                  </a:lnTo>
                  <a:lnTo>
                    <a:pt x="825813" y="36579"/>
                  </a:lnTo>
                  <a:lnTo>
                    <a:pt x="832582" y="35999"/>
                  </a:lnTo>
                  <a:lnTo>
                    <a:pt x="839351" y="35419"/>
                  </a:lnTo>
                  <a:lnTo>
                    <a:pt x="846120" y="34840"/>
                  </a:lnTo>
                  <a:lnTo>
                    <a:pt x="852889" y="34260"/>
                  </a:lnTo>
                  <a:lnTo>
                    <a:pt x="859658" y="33680"/>
                  </a:lnTo>
                  <a:lnTo>
                    <a:pt x="866427" y="33100"/>
                  </a:lnTo>
                  <a:lnTo>
                    <a:pt x="873196" y="32519"/>
                  </a:lnTo>
                  <a:lnTo>
                    <a:pt x="879965" y="31938"/>
                  </a:lnTo>
                  <a:lnTo>
                    <a:pt x="886734" y="31357"/>
                  </a:lnTo>
                  <a:lnTo>
                    <a:pt x="893503" y="30775"/>
                  </a:lnTo>
                  <a:lnTo>
                    <a:pt x="900272" y="30192"/>
                  </a:lnTo>
                  <a:lnTo>
                    <a:pt x="907041" y="29609"/>
                  </a:lnTo>
                  <a:lnTo>
                    <a:pt x="913810" y="29026"/>
                  </a:lnTo>
                  <a:lnTo>
                    <a:pt x="920579" y="28441"/>
                  </a:lnTo>
                  <a:lnTo>
                    <a:pt x="927348" y="27856"/>
                  </a:lnTo>
                  <a:lnTo>
                    <a:pt x="934117" y="27270"/>
                  </a:lnTo>
                  <a:lnTo>
                    <a:pt x="940886" y="26683"/>
                  </a:lnTo>
                  <a:lnTo>
                    <a:pt x="947655" y="26095"/>
                  </a:lnTo>
                  <a:lnTo>
                    <a:pt x="954424" y="25506"/>
                  </a:lnTo>
                  <a:lnTo>
                    <a:pt x="961193" y="24916"/>
                  </a:lnTo>
                  <a:lnTo>
                    <a:pt x="967962" y="24325"/>
                  </a:lnTo>
                  <a:lnTo>
                    <a:pt x="974731" y="23733"/>
                  </a:lnTo>
                  <a:lnTo>
                    <a:pt x="981499" y="23139"/>
                  </a:lnTo>
                  <a:lnTo>
                    <a:pt x="988268" y="22544"/>
                  </a:lnTo>
                  <a:lnTo>
                    <a:pt x="995037" y="21948"/>
                  </a:lnTo>
                  <a:lnTo>
                    <a:pt x="1001806" y="21351"/>
                  </a:lnTo>
                  <a:lnTo>
                    <a:pt x="1008575" y="20752"/>
                  </a:lnTo>
                  <a:lnTo>
                    <a:pt x="1015344" y="20152"/>
                  </a:lnTo>
                  <a:lnTo>
                    <a:pt x="1022113" y="19550"/>
                  </a:lnTo>
                  <a:lnTo>
                    <a:pt x="1028882" y="18946"/>
                  </a:lnTo>
                  <a:lnTo>
                    <a:pt x="1035651" y="18342"/>
                  </a:lnTo>
                  <a:lnTo>
                    <a:pt x="1042420" y="17735"/>
                  </a:lnTo>
                  <a:lnTo>
                    <a:pt x="1049189" y="17127"/>
                  </a:lnTo>
                  <a:lnTo>
                    <a:pt x="1055958" y="16517"/>
                  </a:lnTo>
                  <a:lnTo>
                    <a:pt x="1062727" y="15906"/>
                  </a:lnTo>
                  <a:lnTo>
                    <a:pt x="1069496" y="15292"/>
                  </a:lnTo>
                  <a:lnTo>
                    <a:pt x="1076265" y="14677"/>
                  </a:lnTo>
                  <a:lnTo>
                    <a:pt x="1083034" y="14061"/>
                  </a:lnTo>
                  <a:lnTo>
                    <a:pt x="1089803" y="13442"/>
                  </a:lnTo>
                  <a:lnTo>
                    <a:pt x="1096572" y="12822"/>
                  </a:lnTo>
                  <a:lnTo>
                    <a:pt x="1103341" y="12199"/>
                  </a:lnTo>
                  <a:lnTo>
                    <a:pt x="1110110" y="11575"/>
                  </a:lnTo>
                  <a:lnTo>
                    <a:pt x="1116879" y="10949"/>
                  </a:lnTo>
                  <a:lnTo>
                    <a:pt x="1123648" y="10321"/>
                  </a:lnTo>
                  <a:lnTo>
                    <a:pt x="1130417" y="9691"/>
                  </a:lnTo>
                  <a:lnTo>
                    <a:pt x="1137186" y="9059"/>
                  </a:lnTo>
                  <a:lnTo>
                    <a:pt x="1143955" y="8425"/>
                  </a:lnTo>
                  <a:lnTo>
                    <a:pt x="1150724" y="7789"/>
                  </a:lnTo>
                  <a:lnTo>
                    <a:pt x="1157493" y="7151"/>
                  </a:lnTo>
                  <a:lnTo>
                    <a:pt x="1164262" y="6511"/>
                  </a:lnTo>
                  <a:lnTo>
                    <a:pt x="1171031" y="5869"/>
                  </a:lnTo>
                  <a:lnTo>
                    <a:pt x="1177799" y="5225"/>
                  </a:lnTo>
                  <a:lnTo>
                    <a:pt x="1184568" y="4579"/>
                  </a:lnTo>
                  <a:lnTo>
                    <a:pt x="1191337" y="3931"/>
                  </a:lnTo>
                  <a:lnTo>
                    <a:pt x="1198106" y="3281"/>
                  </a:lnTo>
                  <a:lnTo>
                    <a:pt x="1204875" y="2629"/>
                  </a:lnTo>
                  <a:lnTo>
                    <a:pt x="1211644" y="1975"/>
                  </a:lnTo>
                  <a:lnTo>
                    <a:pt x="1218413" y="1318"/>
                  </a:lnTo>
                  <a:lnTo>
                    <a:pt x="1225182" y="660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00D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5776340" y="8254978"/>
              <a:ext cx="62341" cy="62341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5820701" y="8167997"/>
              <a:ext cx="68383" cy="68383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5862435" y="8161104"/>
              <a:ext cx="79682" cy="79682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5910734" y="8110406"/>
              <a:ext cx="77848" cy="7784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5961056" y="8083088"/>
              <a:ext cx="71970" cy="7197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003039" y="8083859"/>
              <a:ext cx="82770" cy="8277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046107" y="8092757"/>
              <a:ext cx="91399" cy="9139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085610" y="8099489"/>
              <a:ext cx="107160" cy="10716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6658915" y="6425361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6658915" y="631442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6658915" y="620310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6658915" y="608762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6658915" y="598180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6658915" y="587599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6658915" y="576051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6658915" y="564918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6658915" y="5904960"/>
              <a:ext cx="1231951" cy="333972"/>
            </a:xfrm>
            <a:custGeom>
              <a:avLst/>
              <a:pathLst>
                <a:path w="1231951" h="333972">
                  <a:moveTo>
                    <a:pt x="0" y="191452"/>
                  </a:moveTo>
                  <a:lnTo>
                    <a:pt x="6768" y="190481"/>
                  </a:lnTo>
                  <a:lnTo>
                    <a:pt x="13537" y="189509"/>
                  </a:lnTo>
                  <a:lnTo>
                    <a:pt x="20306" y="188537"/>
                  </a:lnTo>
                  <a:lnTo>
                    <a:pt x="27075" y="187563"/>
                  </a:lnTo>
                  <a:lnTo>
                    <a:pt x="33844" y="186588"/>
                  </a:lnTo>
                  <a:lnTo>
                    <a:pt x="40613" y="185612"/>
                  </a:lnTo>
                  <a:lnTo>
                    <a:pt x="47382" y="184636"/>
                  </a:lnTo>
                  <a:lnTo>
                    <a:pt x="54151" y="183658"/>
                  </a:lnTo>
                  <a:lnTo>
                    <a:pt x="60920" y="182679"/>
                  </a:lnTo>
                  <a:lnTo>
                    <a:pt x="67689" y="181700"/>
                  </a:lnTo>
                  <a:lnTo>
                    <a:pt x="74458" y="180719"/>
                  </a:lnTo>
                  <a:lnTo>
                    <a:pt x="81227" y="179738"/>
                  </a:lnTo>
                  <a:lnTo>
                    <a:pt x="87996" y="178755"/>
                  </a:lnTo>
                  <a:lnTo>
                    <a:pt x="94765" y="177771"/>
                  </a:lnTo>
                  <a:lnTo>
                    <a:pt x="101534" y="176787"/>
                  </a:lnTo>
                  <a:lnTo>
                    <a:pt x="108303" y="175801"/>
                  </a:lnTo>
                  <a:lnTo>
                    <a:pt x="115072" y="174815"/>
                  </a:lnTo>
                  <a:lnTo>
                    <a:pt x="121841" y="173828"/>
                  </a:lnTo>
                  <a:lnTo>
                    <a:pt x="128610" y="172839"/>
                  </a:lnTo>
                  <a:lnTo>
                    <a:pt x="135379" y="171850"/>
                  </a:lnTo>
                  <a:lnTo>
                    <a:pt x="142148" y="170860"/>
                  </a:lnTo>
                  <a:lnTo>
                    <a:pt x="148917" y="169869"/>
                  </a:lnTo>
                  <a:lnTo>
                    <a:pt x="155686" y="168877"/>
                  </a:lnTo>
                  <a:lnTo>
                    <a:pt x="162455" y="167885"/>
                  </a:lnTo>
                  <a:lnTo>
                    <a:pt x="169224" y="166891"/>
                  </a:lnTo>
                  <a:lnTo>
                    <a:pt x="175993" y="165897"/>
                  </a:lnTo>
                  <a:lnTo>
                    <a:pt x="182762" y="164901"/>
                  </a:lnTo>
                  <a:lnTo>
                    <a:pt x="189531" y="163905"/>
                  </a:lnTo>
                  <a:lnTo>
                    <a:pt x="196299" y="162909"/>
                  </a:lnTo>
                  <a:lnTo>
                    <a:pt x="203068" y="161911"/>
                  </a:lnTo>
                  <a:lnTo>
                    <a:pt x="209837" y="160913"/>
                  </a:lnTo>
                  <a:lnTo>
                    <a:pt x="216606" y="159914"/>
                  </a:lnTo>
                  <a:lnTo>
                    <a:pt x="223375" y="158914"/>
                  </a:lnTo>
                  <a:lnTo>
                    <a:pt x="230144" y="157914"/>
                  </a:lnTo>
                  <a:lnTo>
                    <a:pt x="236913" y="156913"/>
                  </a:lnTo>
                  <a:lnTo>
                    <a:pt x="243682" y="155911"/>
                  </a:lnTo>
                  <a:lnTo>
                    <a:pt x="250451" y="154909"/>
                  </a:lnTo>
                  <a:lnTo>
                    <a:pt x="257220" y="153906"/>
                  </a:lnTo>
                  <a:lnTo>
                    <a:pt x="263989" y="152903"/>
                  </a:lnTo>
                  <a:lnTo>
                    <a:pt x="270758" y="151899"/>
                  </a:lnTo>
                  <a:lnTo>
                    <a:pt x="277527" y="150895"/>
                  </a:lnTo>
                  <a:lnTo>
                    <a:pt x="284296" y="149890"/>
                  </a:lnTo>
                  <a:lnTo>
                    <a:pt x="291065" y="148885"/>
                  </a:lnTo>
                  <a:lnTo>
                    <a:pt x="297834" y="147880"/>
                  </a:lnTo>
                  <a:lnTo>
                    <a:pt x="304603" y="146874"/>
                  </a:lnTo>
                  <a:lnTo>
                    <a:pt x="311372" y="145868"/>
                  </a:lnTo>
                  <a:lnTo>
                    <a:pt x="318141" y="144862"/>
                  </a:lnTo>
                  <a:lnTo>
                    <a:pt x="324910" y="143856"/>
                  </a:lnTo>
                  <a:lnTo>
                    <a:pt x="331679" y="142849"/>
                  </a:lnTo>
                  <a:lnTo>
                    <a:pt x="338448" y="141843"/>
                  </a:lnTo>
                  <a:lnTo>
                    <a:pt x="345217" y="140836"/>
                  </a:lnTo>
                  <a:lnTo>
                    <a:pt x="351986" y="139830"/>
                  </a:lnTo>
                  <a:lnTo>
                    <a:pt x="358755" y="138824"/>
                  </a:lnTo>
                  <a:lnTo>
                    <a:pt x="365524" y="137817"/>
                  </a:lnTo>
                  <a:lnTo>
                    <a:pt x="372293" y="136811"/>
                  </a:lnTo>
                  <a:lnTo>
                    <a:pt x="379062" y="135805"/>
                  </a:lnTo>
                  <a:lnTo>
                    <a:pt x="385831" y="134800"/>
                  </a:lnTo>
                  <a:lnTo>
                    <a:pt x="392599" y="133795"/>
                  </a:lnTo>
                  <a:lnTo>
                    <a:pt x="399368" y="132790"/>
                  </a:lnTo>
                  <a:lnTo>
                    <a:pt x="406137" y="131785"/>
                  </a:lnTo>
                  <a:lnTo>
                    <a:pt x="412906" y="130782"/>
                  </a:lnTo>
                  <a:lnTo>
                    <a:pt x="419675" y="129779"/>
                  </a:lnTo>
                  <a:lnTo>
                    <a:pt x="426444" y="128776"/>
                  </a:lnTo>
                  <a:lnTo>
                    <a:pt x="433213" y="127774"/>
                  </a:lnTo>
                  <a:lnTo>
                    <a:pt x="439982" y="126773"/>
                  </a:lnTo>
                  <a:lnTo>
                    <a:pt x="446751" y="125773"/>
                  </a:lnTo>
                  <a:lnTo>
                    <a:pt x="453520" y="124774"/>
                  </a:lnTo>
                  <a:lnTo>
                    <a:pt x="460289" y="123776"/>
                  </a:lnTo>
                  <a:lnTo>
                    <a:pt x="467058" y="122778"/>
                  </a:lnTo>
                  <a:lnTo>
                    <a:pt x="473827" y="121782"/>
                  </a:lnTo>
                  <a:lnTo>
                    <a:pt x="480596" y="120787"/>
                  </a:lnTo>
                  <a:lnTo>
                    <a:pt x="487365" y="119794"/>
                  </a:lnTo>
                  <a:lnTo>
                    <a:pt x="494134" y="118801"/>
                  </a:lnTo>
                  <a:lnTo>
                    <a:pt x="500903" y="117810"/>
                  </a:lnTo>
                  <a:lnTo>
                    <a:pt x="507672" y="116820"/>
                  </a:lnTo>
                  <a:lnTo>
                    <a:pt x="514441" y="115832"/>
                  </a:lnTo>
                  <a:lnTo>
                    <a:pt x="521210" y="114846"/>
                  </a:lnTo>
                  <a:lnTo>
                    <a:pt x="527979" y="113860"/>
                  </a:lnTo>
                  <a:lnTo>
                    <a:pt x="534748" y="112877"/>
                  </a:lnTo>
                  <a:lnTo>
                    <a:pt x="541517" y="111895"/>
                  </a:lnTo>
                  <a:lnTo>
                    <a:pt x="548286" y="110915"/>
                  </a:lnTo>
                  <a:lnTo>
                    <a:pt x="555055" y="109936"/>
                  </a:lnTo>
                  <a:lnTo>
                    <a:pt x="561824" y="108959"/>
                  </a:lnTo>
                  <a:lnTo>
                    <a:pt x="568593" y="107984"/>
                  </a:lnTo>
                  <a:lnTo>
                    <a:pt x="575362" y="107011"/>
                  </a:lnTo>
                  <a:lnTo>
                    <a:pt x="582131" y="106040"/>
                  </a:lnTo>
                  <a:lnTo>
                    <a:pt x="588899" y="105070"/>
                  </a:lnTo>
                  <a:lnTo>
                    <a:pt x="595668" y="104102"/>
                  </a:lnTo>
                  <a:lnTo>
                    <a:pt x="602437" y="103136"/>
                  </a:lnTo>
                  <a:lnTo>
                    <a:pt x="609206" y="102172"/>
                  </a:lnTo>
                  <a:lnTo>
                    <a:pt x="615975" y="101209"/>
                  </a:lnTo>
                  <a:lnTo>
                    <a:pt x="622744" y="100248"/>
                  </a:lnTo>
                  <a:lnTo>
                    <a:pt x="629513" y="99289"/>
                  </a:lnTo>
                  <a:lnTo>
                    <a:pt x="636282" y="98332"/>
                  </a:lnTo>
                  <a:lnTo>
                    <a:pt x="643051" y="97376"/>
                  </a:lnTo>
                  <a:lnTo>
                    <a:pt x="649820" y="96421"/>
                  </a:lnTo>
                  <a:lnTo>
                    <a:pt x="656589" y="95468"/>
                  </a:lnTo>
                  <a:lnTo>
                    <a:pt x="663358" y="94516"/>
                  </a:lnTo>
                  <a:lnTo>
                    <a:pt x="670127" y="93566"/>
                  </a:lnTo>
                  <a:lnTo>
                    <a:pt x="676896" y="92616"/>
                  </a:lnTo>
                  <a:lnTo>
                    <a:pt x="683665" y="91668"/>
                  </a:lnTo>
                  <a:lnTo>
                    <a:pt x="690434" y="90720"/>
                  </a:lnTo>
                  <a:lnTo>
                    <a:pt x="697203" y="89773"/>
                  </a:lnTo>
                  <a:lnTo>
                    <a:pt x="703972" y="88827"/>
                  </a:lnTo>
                  <a:lnTo>
                    <a:pt x="710741" y="87881"/>
                  </a:lnTo>
                  <a:lnTo>
                    <a:pt x="717510" y="86935"/>
                  </a:lnTo>
                  <a:lnTo>
                    <a:pt x="724279" y="85990"/>
                  </a:lnTo>
                  <a:lnTo>
                    <a:pt x="731048" y="85044"/>
                  </a:lnTo>
                  <a:lnTo>
                    <a:pt x="737817" y="84097"/>
                  </a:lnTo>
                  <a:lnTo>
                    <a:pt x="744586" y="83151"/>
                  </a:lnTo>
                  <a:lnTo>
                    <a:pt x="751355" y="82203"/>
                  </a:lnTo>
                  <a:lnTo>
                    <a:pt x="758124" y="81254"/>
                  </a:lnTo>
                  <a:lnTo>
                    <a:pt x="764893" y="80304"/>
                  </a:lnTo>
                  <a:lnTo>
                    <a:pt x="771662" y="79352"/>
                  </a:lnTo>
                  <a:lnTo>
                    <a:pt x="778431" y="78399"/>
                  </a:lnTo>
                  <a:lnTo>
                    <a:pt x="785199" y="77443"/>
                  </a:lnTo>
                  <a:lnTo>
                    <a:pt x="791968" y="76486"/>
                  </a:lnTo>
                  <a:lnTo>
                    <a:pt x="798737" y="75525"/>
                  </a:lnTo>
                  <a:lnTo>
                    <a:pt x="805506" y="74562"/>
                  </a:lnTo>
                  <a:lnTo>
                    <a:pt x="812275" y="73595"/>
                  </a:lnTo>
                  <a:lnTo>
                    <a:pt x="819044" y="72625"/>
                  </a:lnTo>
                  <a:lnTo>
                    <a:pt x="825813" y="71651"/>
                  </a:lnTo>
                  <a:lnTo>
                    <a:pt x="832582" y="70673"/>
                  </a:lnTo>
                  <a:lnTo>
                    <a:pt x="839351" y="69691"/>
                  </a:lnTo>
                  <a:lnTo>
                    <a:pt x="846120" y="68704"/>
                  </a:lnTo>
                  <a:lnTo>
                    <a:pt x="852889" y="67713"/>
                  </a:lnTo>
                  <a:lnTo>
                    <a:pt x="859658" y="66716"/>
                  </a:lnTo>
                  <a:lnTo>
                    <a:pt x="866427" y="65713"/>
                  </a:lnTo>
                  <a:lnTo>
                    <a:pt x="873196" y="64705"/>
                  </a:lnTo>
                  <a:lnTo>
                    <a:pt x="879965" y="63692"/>
                  </a:lnTo>
                  <a:lnTo>
                    <a:pt x="886734" y="62672"/>
                  </a:lnTo>
                  <a:lnTo>
                    <a:pt x="893503" y="61645"/>
                  </a:lnTo>
                  <a:lnTo>
                    <a:pt x="900272" y="60612"/>
                  </a:lnTo>
                  <a:lnTo>
                    <a:pt x="907041" y="59572"/>
                  </a:lnTo>
                  <a:lnTo>
                    <a:pt x="913810" y="58525"/>
                  </a:lnTo>
                  <a:lnTo>
                    <a:pt x="920579" y="57470"/>
                  </a:lnTo>
                  <a:lnTo>
                    <a:pt x="927348" y="56408"/>
                  </a:lnTo>
                  <a:lnTo>
                    <a:pt x="934117" y="55338"/>
                  </a:lnTo>
                  <a:lnTo>
                    <a:pt x="940886" y="54261"/>
                  </a:lnTo>
                  <a:lnTo>
                    <a:pt x="947655" y="53175"/>
                  </a:lnTo>
                  <a:lnTo>
                    <a:pt x="954424" y="52081"/>
                  </a:lnTo>
                  <a:lnTo>
                    <a:pt x="961193" y="50980"/>
                  </a:lnTo>
                  <a:lnTo>
                    <a:pt x="967962" y="49869"/>
                  </a:lnTo>
                  <a:lnTo>
                    <a:pt x="974731" y="48750"/>
                  </a:lnTo>
                  <a:lnTo>
                    <a:pt x="981499" y="47623"/>
                  </a:lnTo>
                  <a:lnTo>
                    <a:pt x="988268" y="46487"/>
                  </a:lnTo>
                  <a:lnTo>
                    <a:pt x="995037" y="45342"/>
                  </a:lnTo>
                  <a:lnTo>
                    <a:pt x="1001806" y="44188"/>
                  </a:lnTo>
                  <a:lnTo>
                    <a:pt x="1008575" y="43026"/>
                  </a:lnTo>
                  <a:lnTo>
                    <a:pt x="1015344" y="41854"/>
                  </a:lnTo>
                  <a:lnTo>
                    <a:pt x="1022113" y="40674"/>
                  </a:lnTo>
                  <a:lnTo>
                    <a:pt x="1028882" y="39485"/>
                  </a:lnTo>
                  <a:lnTo>
                    <a:pt x="1035651" y="38287"/>
                  </a:lnTo>
                  <a:lnTo>
                    <a:pt x="1042420" y="37080"/>
                  </a:lnTo>
                  <a:lnTo>
                    <a:pt x="1049189" y="35865"/>
                  </a:lnTo>
                  <a:lnTo>
                    <a:pt x="1055958" y="34641"/>
                  </a:lnTo>
                  <a:lnTo>
                    <a:pt x="1062727" y="33407"/>
                  </a:lnTo>
                  <a:lnTo>
                    <a:pt x="1069496" y="32166"/>
                  </a:lnTo>
                  <a:lnTo>
                    <a:pt x="1076265" y="30915"/>
                  </a:lnTo>
                  <a:lnTo>
                    <a:pt x="1083034" y="29656"/>
                  </a:lnTo>
                  <a:lnTo>
                    <a:pt x="1089803" y="28389"/>
                  </a:lnTo>
                  <a:lnTo>
                    <a:pt x="1096572" y="27113"/>
                  </a:lnTo>
                  <a:lnTo>
                    <a:pt x="1103341" y="25829"/>
                  </a:lnTo>
                  <a:lnTo>
                    <a:pt x="1110110" y="24536"/>
                  </a:lnTo>
                  <a:lnTo>
                    <a:pt x="1116879" y="23236"/>
                  </a:lnTo>
                  <a:lnTo>
                    <a:pt x="1123648" y="21927"/>
                  </a:lnTo>
                  <a:lnTo>
                    <a:pt x="1130417" y="20611"/>
                  </a:lnTo>
                  <a:lnTo>
                    <a:pt x="1137186" y="19287"/>
                  </a:lnTo>
                  <a:lnTo>
                    <a:pt x="1143955" y="17955"/>
                  </a:lnTo>
                  <a:lnTo>
                    <a:pt x="1150724" y="16616"/>
                  </a:lnTo>
                  <a:lnTo>
                    <a:pt x="1157493" y="15269"/>
                  </a:lnTo>
                  <a:lnTo>
                    <a:pt x="1164262" y="13915"/>
                  </a:lnTo>
                  <a:lnTo>
                    <a:pt x="1171031" y="12553"/>
                  </a:lnTo>
                  <a:lnTo>
                    <a:pt x="1177799" y="11185"/>
                  </a:lnTo>
                  <a:lnTo>
                    <a:pt x="1184568" y="9810"/>
                  </a:lnTo>
                  <a:lnTo>
                    <a:pt x="1191337" y="8428"/>
                  </a:lnTo>
                  <a:lnTo>
                    <a:pt x="1198106" y="7039"/>
                  </a:lnTo>
                  <a:lnTo>
                    <a:pt x="1204875" y="5644"/>
                  </a:lnTo>
                  <a:lnTo>
                    <a:pt x="1211644" y="4242"/>
                  </a:lnTo>
                  <a:lnTo>
                    <a:pt x="1218413" y="2834"/>
                  </a:lnTo>
                  <a:lnTo>
                    <a:pt x="1225182" y="1420"/>
                  </a:lnTo>
                  <a:lnTo>
                    <a:pt x="1231951" y="0"/>
                  </a:lnTo>
                  <a:lnTo>
                    <a:pt x="1231951" y="107351"/>
                  </a:lnTo>
                  <a:lnTo>
                    <a:pt x="1225182" y="108161"/>
                  </a:lnTo>
                  <a:lnTo>
                    <a:pt x="1218413" y="108976"/>
                  </a:lnTo>
                  <a:lnTo>
                    <a:pt x="1211644" y="109796"/>
                  </a:lnTo>
                  <a:lnTo>
                    <a:pt x="1204875" y="110621"/>
                  </a:lnTo>
                  <a:lnTo>
                    <a:pt x="1198106" y="111450"/>
                  </a:lnTo>
                  <a:lnTo>
                    <a:pt x="1191337" y="112285"/>
                  </a:lnTo>
                  <a:lnTo>
                    <a:pt x="1184568" y="113125"/>
                  </a:lnTo>
                  <a:lnTo>
                    <a:pt x="1177799" y="113970"/>
                  </a:lnTo>
                  <a:lnTo>
                    <a:pt x="1171031" y="114820"/>
                  </a:lnTo>
                  <a:lnTo>
                    <a:pt x="1164262" y="115676"/>
                  </a:lnTo>
                  <a:lnTo>
                    <a:pt x="1157493" y="116537"/>
                  </a:lnTo>
                  <a:lnTo>
                    <a:pt x="1150724" y="117402"/>
                  </a:lnTo>
                  <a:lnTo>
                    <a:pt x="1143955" y="118274"/>
                  </a:lnTo>
                  <a:lnTo>
                    <a:pt x="1137186" y="119150"/>
                  </a:lnTo>
                  <a:lnTo>
                    <a:pt x="1130417" y="120032"/>
                  </a:lnTo>
                  <a:lnTo>
                    <a:pt x="1123648" y="120919"/>
                  </a:lnTo>
                  <a:lnTo>
                    <a:pt x="1116879" y="121812"/>
                  </a:lnTo>
                  <a:lnTo>
                    <a:pt x="1110110" y="122709"/>
                  </a:lnTo>
                  <a:lnTo>
                    <a:pt x="1103341" y="123613"/>
                  </a:lnTo>
                  <a:lnTo>
                    <a:pt x="1096572" y="124521"/>
                  </a:lnTo>
                  <a:lnTo>
                    <a:pt x="1089803" y="125435"/>
                  </a:lnTo>
                  <a:lnTo>
                    <a:pt x="1083034" y="126355"/>
                  </a:lnTo>
                  <a:lnTo>
                    <a:pt x="1076265" y="127280"/>
                  </a:lnTo>
                  <a:lnTo>
                    <a:pt x="1069496" y="128210"/>
                  </a:lnTo>
                  <a:lnTo>
                    <a:pt x="1062727" y="129146"/>
                  </a:lnTo>
                  <a:lnTo>
                    <a:pt x="1055958" y="130087"/>
                  </a:lnTo>
                  <a:lnTo>
                    <a:pt x="1049189" y="131034"/>
                  </a:lnTo>
                  <a:lnTo>
                    <a:pt x="1042420" y="131986"/>
                  </a:lnTo>
                  <a:lnTo>
                    <a:pt x="1035651" y="132944"/>
                  </a:lnTo>
                  <a:lnTo>
                    <a:pt x="1028882" y="133907"/>
                  </a:lnTo>
                  <a:lnTo>
                    <a:pt x="1022113" y="134875"/>
                  </a:lnTo>
                  <a:lnTo>
                    <a:pt x="1015344" y="135849"/>
                  </a:lnTo>
                  <a:lnTo>
                    <a:pt x="1008575" y="136828"/>
                  </a:lnTo>
                  <a:lnTo>
                    <a:pt x="1001806" y="137813"/>
                  </a:lnTo>
                  <a:lnTo>
                    <a:pt x="995037" y="138803"/>
                  </a:lnTo>
                  <a:lnTo>
                    <a:pt x="988268" y="139799"/>
                  </a:lnTo>
                  <a:lnTo>
                    <a:pt x="981499" y="140800"/>
                  </a:lnTo>
                  <a:lnTo>
                    <a:pt x="974731" y="141807"/>
                  </a:lnTo>
                  <a:lnTo>
                    <a:pt x="967962" y="142819"/>
                  </a:lnTo>
                  <a:lnTo>
                    <a:pt x="961193" y="143836"/>
                  </a:lnTo>
                  <a:lnTo>
                    <a:pt x="954424" y="144859"/>
                  </a:lnTo>
                  <a:lnTo>
                    <a:pt x="947655" y="145887"/>
                  </a:lnTo>
                  <a:lnTo>
                    <a:pt x="940886" y="146920"/>
                  </a:lnTo>
                  <a:lnTo>
                    <a:pt x="934117" y="147959"/>
                  </a:lnTo>
                  <a:lnTo>
                    <a:pt x="927348" y="149003"/>
                  </a:lnTo>
                  <a:lnTo>
                    <a:pt x="920579" y="150053"/>
                  </a:lnTo>
                  <a:lnTo>
                    <a:pt x="913810" y="151107"/>
                  </a:lnTo>
                  <a:lnTo>
                    <a:pt x="907041" y="152168"/>
                  </a:lnTo>
                  <a:lnTo>
                    <a:pt x="900272" y="153233"/>
                  </a:lnTo>
                  <a:lnTo>
                    <a:pt x="893503" y="154304"/>
                  </a:lnTo>
                  <a:lnTo>
                    <a:pt x="886734" y="155380"/>
                  </a:lnTo>
                  <a:lnTo>
                    <a:pt x="879965" y="156461"/>
                  </a:lnTo>
                  <a:lnTo>
                    <a:pt x="873196" y="157548"/>
                  </a:lnTo>
                  <a:lnTo>
                    <a:pt x="866427" y="158640"/>
                  </a:lnTo>
                  <a:lnTo>
                    <a:pt x="859658" y="159737"/>
                  </a:lnTo>
                  <a:lnTo>
                    <a:pt x="852889" y="160839"/>
                  </a:lnTo>
                  <a:lnTo>
                    <a:pt x="846120" y="161947"/>
                  </a:lnTo>
                  <a:lnTo>
                    <a:pt x="839351" y="163060"/>
                  </a:lnTo>
                  <a:lnTo>
                    <a:pt x="832582" y="164178"/>
                  </a:lnTo>
                  <a:lnTo>
                    <a:pt x="825813" y="165301"/>
                  </a:lnTo>
                  <a:lnTo>
                    <a:pt x="819044" y="166429"/>
                  </a:lnTo>
                  <a:lnTo>
                    <a:pt x="812275" y="167562"/>
                  </a:lnTo>
                  <a:lnTo>
                    <a:pt x="805506" y="168701"/>
                  </a:lnTo>
                  <a:lnTo>
                    <a:pt x="798737" y="169844"/>
                  </a:lnTo>
                  <a:lnTo>
                    <a:pt x="791968" y="170993"/>
                  </a:lnTo>
                  <a:lnTo>
                    <a:pt x="785199" y="172147"/>
                  </a:lnTo>
                  <a:lnTo>
                    <a:pt x="778431" y="173306"/>
                  </a:lnTo>
                  <a:lnTo>
                    <a:pt x="771662" y="174470"/>
                  </a:lnTo>
                  <a:lnTo>
                    <a:pt x="764893" y="175639"/>
                  </a:lnTo>
                  <a:lnTo>
                    <a:pt x="758124" y="176813"/>
                  </a:lnTo>
                  <a:lnTo>
                    <a:pt x="751355" y="177991"/>
                  </a:lnTo>
                  <a:lnTo>
                    <a:pt x="744586" y="179175"/>
                  </a:lnTo>
                  <a:lnTo>
                    <a:pt x="737817" y="180364"/>
                  </a:lnTo>
                  <a:lnTo>
                    <a:pt x="731048" y="181558"/>
                  </a:lnTo>
                  <a:lnTo>
                    <a:pt x="724279" y="182757"/>
                  </a:lnTo>
                  <a:lnTo>
                    <a:pt x="717510" y="183960"/>
                  </a:lnTo>
                  <a:lnTo>
                    <a:pt x="710741" y="185169"/>
                  </a:lnTo>
                  <a:lnTo>
                    <a:pt x="703972" y="186382"/>
                  </a:lnTo>
                  <a:lnTo>
                    <a:pt x="697203" y="187600"/>
                  </a:lnTo>
                  <a:lnTo>
                    <a:pt x="690434" y="188824"/>
                  </a:lnTo>
                  <a:lnTo>
                    <a:pt x="683665" y="190051"/>
                  </a:lnTo>
                  <a:lnTo>
                    <a:pt x="676896" y="191284"/>
                  </a:lnTo>
                  <a:lnTo>
                    <a:pt x="670127" y="192521"/>
                  </a:lnTo>
                  <a:lnTo>
                    <a:pt x="663358" y="193764"/>
                  </a:lnTo>
                  <a:lnTo>
                    <a:pt x="656589" y="195010"/>
                  </a:lnTo>
                  <a:lnTo>
                    <a:pt x="649820" y="196262"/>
                  </a:lnTo>
                  <a:lnTo>
                    <a:pt x="643051" y="197518"/>
                  </a:lnTo>
                  <a:lnTo>
                    <a:pt x="636282" y="198779"/>
                  </a:lnTo>
                  <a:lnTo>
                    <a:pt x="629513" y="200045"/>
                  </a:lnTo>
                  <a:lnTo>
                    <a:pt x="622744" y="201315"/>
                  </a:lnTo>
                  <a:lnTo>
                    <a:pt x="615975" y="202589"/>
                  </a:lnTo>
                  <a:lnTo>
                    <a:pt x="609206" y="203869"/>
                  </a:lnTo>
                  <a:lnTo>
                    <a:pt x="602437" y="205153"/>
                  </a:lnTo>
                  <a:lnTo>
                    <a:pt x="595668" y="206441"/>
                  </a:lnTo>
                  <a:lnTo>
                    <a:pt x="588899" y="207734"/>
                  </a:lnTo>
                  <a:lnTo>
                    <a:pt x="582131" y="209031"/>
                  </a:lnTo>
                  <a:lnTo>
                    <a:pt x="575362" y="210333"/>
                  </a:lnTo>
                  <a:lnTo>
                    <a:pt x="568593" y="211639"/>
                  </a:lnTo>
                  <a:lnTo>
                    <a:pt x="561824" y="212949"/>
                  </a:lnTo>
                  <a:lnTo>
                    <a:pt x="555055" y="214264"/>
                  </a:lnTo>
                  <a:lnTo>
                    <a:pt x="548286" y="215583"/>
                  </a:lnTo>
                  <a:lnTo>
                    <a:pt x="541517" y="216907"/>
                  </a:lnTo>
                  <a:lnTo>
                    <a:pt x="534748" y="218234"/>
                  </a:lnTo>
                  <a:lnTo>
                    <a:pt x="527979" y="219566"/>
                  </a:lnTo>
                  <a:lnTo>
                    <a:pt x="521210" y="220903"/>
                  </a:lnTo>
                  <a:lnTo>
                    <a:pt x="514441" y="222243"/>
                  </a:lnTo>
                  <a:lnTo>
                    <a:pt x="507672" y="223587"/>
                  </a:lnTo>
                  <a:lnTo>
                    <a:pt x="500903" y="224936"/>
                  </a:lnTo>
                  <a:lnTo>
                    <a:pt x="494134" y="226289"/>
                  </a:lnTo>
                  <a:lnTo>
                    <a:pt x="487365" y="227646"/>
                  </a:lnTo>
                  <a:lnTo>
                    <a:pt x="480596" y="229007"/>
                  </a:lnTo>
                  <a:lnTo>
                    <a:pt x="473827" y="230371"/>
                  </a:lnTo>
                  <a:lnTo>
                    <a:pt x="467058" y="231740"/>
                  </a:lnTo>
                  <a:lnTo>
                    <a:pt x="460289" y="233113"/>
                  </a:lnTo>
                  <a:lnTo>
                    <a:pt x="453520" y="234490"/>
                  </a:lnTo>
                  <a:lnTo>
                    <a:pt x="446751" y="235870"/>
                  </a:lnTo>
                  <a:lnTo>
                    <a:pt x="439982" y="237255"/>
                  </a:lnTo>
                  <a:lnTo>
                    <a:pt x="433213" y="238643"/>
                  </a:lnTo>
                  <a:lnTo>
                    <a:pt x="426444" y="240035"/>
                  </a:lnTo>
                  <a:lnTo>
                    <a:pt x="419675" y="241431"/>
                  </a:lnTo>
                  <a:lnTo>
                    <a:pt x="412906" y="242831"/>
                  </a:lnTo>
                  <a:lnTo>
                    <a:pt x="406137" y="244234"/>
                  </a:lnTo>
                  <a:lnTo>
                    <a:pt x="399368" y="245641"/>
                  </a:lnTo>
                  <a:lnTo>
                    <a:pt x="392599" y="247051"/>
                  </a:lnTo>
                  <a:lnTo>
                    <a:pt x="385831" y="248465"/>
                  </a:lnTo>
                  <a:lnTo>
                    <a:pt x="379062" y="249883"/>
                  </a:lnTo>
                  <a:lnTo>
                    <a:pt x="372293" y="251304"/>
                  </a:lnTo>
                  <a:lnTo>
                    <a:pt x="365524" y="252729"/>
                  </a:lnTo>
                  <a:lnTo>
                    <a:pt x="358755" y="254157"/>
                  </a:lnTo>
                  <a:lnTo>
                    <a:pt x="351986" y="255589"/>
                  </a:lnTo>
                  <a:lnTo>
                    <a:pt x="345217" y="257024"/>
                  </a:lnTo>
                  <a:lnTo>
                    <a:pt x="338448" y="258462"/>
                  </a:lnTo>
                  <a:lnTo>
                    <a:pt x="331679" y="259904"/>
                  </a:lnTo>
                  <a:lnTo>
                    <a:pt x="324910" y="261349"/>
                  </a:lnTo>
                  <a:lnTo>
                    <a:pt x="318141" y="262797"/>
                  </a:lnTo>
                  <a:lnTo>
                    <a:pt x="311372" y="264249"/>
                  </a:lnTo>
                  <a:lnTo>
                    <a:pt x="304603" y="265703"/>
                  </a:lnTo>
                  <a:lnTo>
                    <a:pt x="297834" y="267161"/>
                  </a:lnTo>
                  <a:lnTo>
                    <a:pt x="291065" y="268622"/>
                  </a:lnTo>
                  <a:lnTo>
                    <a:pt x="284296" y="270086"/>
                  </a:lnTo>
                  <a:lnTo>
                    <a:pt x="277527" y="271554"/>
                  </a:lnTo>
                  <a:lnTo>
                    <a:pt x="270758" y="273024"/>
                  </a:lnTo>
                  <a:lnTo>
                    <a:pt x="263989" y="274497"/>
                  </a:lnTo>
                  <a:lnTo>
                    <a:pt x="257220" y="275973"/>
                  </a:lnTo>
                  <a:lnTo>
                    <a:pt x="250451" y="277452"/>
                  </a:lnTo>
                  <a:lnTo>
                    <a:pt x="243682" y="278934"/>
                  </a:lnTo>
                  <a:lnTo>
                    <a:pt x="236913" y="280419"/>
                  </a:lnTo>
                  <a:lnTo>
                    <a:pt x="230144" y="281907"/>
                  </a:lnTo>
                  <a:lnTo>
                    <a:pt x="223375" y="283398"/>
                  </a:lnTo>
                  <a:lnTo>
                    <a:pt x="216606" y="284891"/>
                  </a:lnTo>
                  <a:lnTo>
                    <a:pt x="209837" y="286387"/>
                  </a:lnTo>
                  <a:lnTo>
                    <a:pt x="203068" y="287886"/>
                  </a:lnTo>
                  <a:lnTo>
                    <a:pt x="196299" y="289388"/>
                  </a:lnTo>
                  <a:lnTo>
                    <a:pt x="189531" y="290892"/>
                  </a:lnTo>
                  <a:lnTo>
                    <a:pt x="182762" y="292399"/>
                  </a:lnTo>
                  <a:lnTo>
                    <a:pt x="175993" y="293908"/>
                  </a:lnTo>
                  <a:lnTo>
                    <a:pt x="169224" y="295420"/>
                  </a:lnTo>
                  <a:lnTo>
                    <a:pt x="162455" y="296935"/>
                  </a:lnTo>
                  <a:lnTo>
                    <a:pt x="155686" y="298452"/>
                  </a:lnTo>
                  <a:lnTo>
                    <a:pt x="148917" y="299971"/>
                  </a:lnTo>
                  <a:lnTo>
                    <a:pt x="142148" y="301493"/>
                  </a:lnTo>
                  <a:lnTo>
                    <a:pt x="135379" y="303018"/>
                  </a:lnTo>
                  <a:lnTo>
                    <a:pt x="128610" y="304544"/>
                  </a:lnTo>
                  <a:lnTo>
                    <a:pt x="121841" y="306074"/>
                  </a:lnTo>
                  <a:lnTo>
                    <a:pt x="115072" y="307605"/>
                  </a:lnTo>
                  <a:lnTo>
                    <a:pt x="108303" y="309139"/>
                  </a:lnTo>
                  <a:lnTo>
                    <a:pt x="101534" y="310675"/>
                  </a:lnTo>
                  <a:lnTo>
                    <a:pt x="94765" y="312213"/>
                  </a:lnTo>
                  <a:lnTo>
                    <a:pt x="87996" y="313754"/>
                  </a:lnTo>
                  <a:lnTo>
                    <a:pt x="81227" y="315297"/>
                  </a:lnTo>
                  <a:lnTo>
                    <a:pt x="74458" y="316841"/>
                  </a:lnTo>
                  <a:lnTo>
                    <a:pt x="67689" y="318389"/>
                  </a:lnTo>
                  <a:lnTo>
                    <a:pt x="60920" y="319938"/>
                  </a:lnTo>
                  <a:lnTo>
                    <a:pt x="54151" y="321489"/>
                  </a:lnTo>
                  <a:lnTo>
                    <a:pt x="47382" y="323042"/>
                  </a:lnTo>
                  <a:lnTo>
                    <a:pt x="40613" y="324598"/>
                  </a:lnTo>
                  <a:lnTo>
                    <a:pt x="33844" y="326155"/>
                  </a:lnTo>
                  <a:lnTo>
                    <a:pt x="27075" y="327715"/>
                  </a:lnTo>
                  <a:lnTo>
                    <a:pt x="20306" y="329276"/>
                  </a:lnTo>
                  <a:lnTo>
                    <a:pt x="13537" y="330839"/>
                  </a:lnTo>
                  <a:lnTo>
                    <a:pt x="6768" y="332404"/>
                  </a:lnTo>
                  <a:lnTo>
                    <a:pt x="0" y="333972"/>
                  </a:lnTo>
                  <a:close/>
                </a:path>
              </a:pathLst>
            </a:custGeom>
            <a:solidFill>
              <a:srgbClr val="FF6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6658915" y="5904960"/>
              <a:ext cx="1231951" cy="191452"/>
            </a:xfrm>
            <a:custGeom>
              <a:avLst/>
              <a:pathLst>
                <a:path w="1231951" h="191452">
                  <a:moveTo>
                    <a:pt x="0" y="191452"/>
                  </a:moveTo>
                  <a:lnTo>
                    <a:pt x="6768" y="190481"/>
                  </a:lnTo>
                  <a:lnTo>
                    <a:pt x="13537" y="189509"/>
                  </a:lnTo>
                  <a:lnTo>
                    <a:pt x="20306" y="188537"/>
                  </a:lnTo>
                  <a:lnTo>
                    <a:pt x="27075" y="187563"/>
                  </a:lnTo>
                  <a:lnTo>
                    <a:pt x="33844" y="186588"/>
                  </a:lnTo>
                  <a:lnTo>
                    <a:pt x="40613" y="185612"/>
                  </a:lnTo>
                  <a:lnTo>
                    <a:pt x="47382" y="184636"/>
                  </a:lnTo>
                  <a:lnTo>
                    <a:pt x="54151" y="183658"/>
                  </a:lnTo>
                  <a:lnTo>
                    <a:pt x="60920" y="182679"/>
                  </a:lnTo>
                  <a:lnTo>
                    <a:pt x="67689" y="181700"/>
                  </a:lnTo>
                  <a:lnTo>
                    <a:pt x="74458" y="180719"/>
                  </a:lnTo>
                  <a:lnTo>
                    <a:pt x="81227" y="179738"/>
                  </a:lnTo>
                  <a:lnTo>
                    <a:pt x="87996" y="178755"/>
                  </a:lnTo>
                  <a:lnTo>
                    <a:pt x="94765" y="177771"/>
                  </a:lnTo>
                  <a:lnTo>
                    <a:pt x="101534" y="176787"/>
                  </a:lnTo>
                  <a:lnTo>
                    <a:pt x="108303" y="175801"/>
                  </a:lnTo>
                  <a:lnTo>
                    <a:pt x="115072" y="174815"/>
                  </a:lnTo>
                  <a:lnTo>
                    <a:pt x="121841" y="173828"/>
                  </a:lnTo>
                  <a:lnTo>
                    <a:pt x="128610" y="172839"/>
                  </a:lnTo>
                  <a:lnTo>
                    <a:pt x="135379" y="171850"/>
                  </a:lnTo>
                  <a:lnTo>
                    <a:pt x="142148" y="170860"/>
                  </a:lnTo>
                  <a:lnTo>
                    <a:pt x="148917" y="169869"/>
                  </a:lnTo>
                  <a:lnTo>
                    <a:pt x="155686" y="168877"/>
                  </a:lnTo>
                  <a:lnTo>
                    <a:pt x="162455" y="167885"/>
                  </a:lnTo>
                  <a:lnTo>
                    <a:pt x="169224" y="166891"/>
                  </a:lnTo>
                  <a:lnTo>
                    <a:pt x="175993" y="165897"/>
                  </a:lnTo>
                  <a:lnTo>
                    <a:pt x="182762" y="164901"/>
                  </a:lnTo>
                  <a:lnTo>
                    <a:pt x="189531" y="163905"/>
                  </a:lnTo>
                  <a:lnTo>
                    <a:pt x="196299" y="162909"/>
                  </a:lnTo>
                  <a:lnTo>
                    <a:pt x="203068" y="161911"/>
                  </a:lnTo>
                  <a:lnTo>
                    <a:pt x="209837" y="160913"/>
                  </a:lnTo>
                  <a:lnTo>
                    <a:pt x="216606" y="159914"/>
                  </a:lnTo>
                  <a:lnTo>
                    <a:pt x="223375" y="158914"/>
                  </a:lnTo>
                  <a:lnTo>
                    <a:pt x="230144" y="157914"/>
                  </a:lnTo>
                  <a:lnTo>
                    <a:pt x="236913" y="156913"/>
                  </a:lnTo>
                  <a:lnTo>
                    <a:pt x="243682" y="155911"/>
                  </a:lnTo>
                  <a:lnTo>
                    <a:pt x="250451" y="154909"/>
                  </a:lnTo>
                  <a:lnTo>
                    <a:pt x="257220" y="153906"/>
                  </a:lnTo>
                  <a:lnTo>
                    <a:pt x="263989" y="152903"/>
                  </a:lnTo>
                  <a:lnTo>
                    <a:pt x="270758" y="151899"/>
                  </a:lnTo>
                  <a:lnTo>
                    <a:pt x="277527" y="150895"/>
                  </a:lnTo>
                  <a:lnTo>
                    <a:pt x="284296" y="149890"/>
                  </a:lnTo>
                  <a:lnTo>
                    <a:pt x="291065" y="148885"/>
                  </a:lnTo>
                  <a:lnTo>
                    <a:pt x="297834" y="147880"/>
                  </a:lnTo>
                  <a:lnTo>
                    <a:pt x="304603" y="146874"/>
                  </a:lnTo>
                  <a:lnTo>
                    <a:pt x="311372" y="145868"/>
                  </a:lnTo>
                  <a:lnTo>
                    <a:pt x="318141" y="144862"/>
                  </a:lnTo>
                  <a:lnTo>
                    <a:pt x="324910" y="143856"/>
                  </a:lnTo>
                  <a:lnTo>
                    <a:pt x="331679" y="142849"/>
                  </a:lnTo>
                  <a:lnTo>
                    <a:pt x="338448" y="141843"/>
                  </a:lnTo>
                  <a:lnTo>
                    <a:pt x="345217" y="140836"/>
                  </a:lnTo>
                  <a:lnTo>
                    <a:pt x="351986" y="139830"/>
                  </a:lnTo>
                  <a:lnTo>
                    <a:pt x="358755" y="138824"/>
                  </a:lnTo>
                  <a:lnTo>
                    <a:pt x="365524" y="137817"/>
                  </a:lnTo>
                  <a:lnTo>
                    <a:pt x="372293" y="136811"/>
                  </a:lnTo>
                  <a:lnTo>
                    <a:pt x="379062" y="135805"/>
                  </a:lnTo>
                  <a:lnTo>
                    <a:pt x="385831" y="134800"/>
                  </a:lnTo>
                  <a:lnTo>
                    <a:pt x="392599" y="133795"/>
                  </a:lnTo>
                  <a:lnTo>
                    <a:pt x="399368" y="132790"/>
                  </a:lnTo>
                  <a:lnTo>
                    <a:pt x="406137" y="131785"/>
                  </a:lnTo>
                  <a:lnTo>
                    <a:pt x="412906" y="130782"/>
                  </a:lnTo>
                  <a:lnTo>
                    <a:pt x="419675" y="129779"/>
                  </a:lnTo>
                  <a:lnTo>
                    <a:pt x="426444" y="128776"/>
                  </a:lnTo>
                  <a:lnTo>
                    <a:pt x="433213" y="127774"/>
                  </a:lnTo>
                  <a:lnTo>
                    <a:pt x="439982" y="126773"/>
                  </a:lnTo>
                  <a:lnTo>
                    <a:pt x="446751" y="125773"/>
                  </a:lnTo>
                  <a:lnTo>
                    <a:pt x="453520" y="124774"/>
                  </a:lnTo>
                  <a:lnTo>
                    <a:pt x="460289" y="123776"/>
                  </a:lnTo>
                  <a:lnTo>
                    <a:pt x="467058" y="122778"/>
                  </a:lnTo>
                  <a:lnTo>
                    <a:pt x="473827" y="121782"/>
                  </a:lnTo>
                  <a:lnTo>
                    <a:pt x="480596" y="120787"/>
                  </a:lnTo>
                  <a:lnTo>
                    <a:pt x="487365" y="119794"/>
                  </a:lnTo>
                  <a:lnTo>
                    <a:pt x="494134" y="118801"/>
                  </a:lnTo>
                  <a:lnTo>
                    <a:pt x="500903" y="117810"/>
                  </a:lnTo>
                  <a:lnTo>
                    <a:pt x="507672" y="116820"/>
                  </a:lnTo>
                  <a:lnTo>
                    <a:pt x="514441" y="115832"/>
                  </a:lnTo>
                  <a:lnTo>
                    <a:pt x="521210" y="114846"/>
                  </a:lnTo>
                  <a:lnTo>
                    <a:pt x="527979" y="113860"/>
                  </a:lnTo>
                  <a:lnTo>
                    <a:pt x="534748" y="112877"/>
                  </a:lnTo>
                  <a:lnTo>
                    <a:pt x="541517" y="111895"/>
                  </a:lnTo>
                  <a:lnTo>
                    <a:pt x="548286" y="110915"/>
                  </a:lnTo>
                  <a:lnTo>
                    <a:pt x="555055" y="109936"/>
                  </a:lnTo>
                  <a:lnTo>
                    <a:pt x="561824" y="108959"/>
                  </a:lnTo>
                  <a:lnTo>
                    <a:pt x="568593" y="107984"/>
                  </a:lnTo>
                  <a:lnTo>
                    <a:pt x="575362" y="107011"/>
                  </a:lnTo>
                  <a:lnTo>
                    <a:pt x="582131" y="106040"/>
                  </a:lnTo>
                  <a:lnTo>
                    <a:pt x="588899" y="105070"/>
                  </a:lnTo>
                  <a:lnTo>
                    <a:pt x="595668" y="104102"/>
                  </a:lnTo>
                  <a:lnTo>
                    <a:pt x="602437" y="103136"/>
                  </a:lnTo>
                  <a:lnTo>
                    <a:pt x="609206" y="102172"/>
                  </a:lnTo>
                  <a:lnTo>
                    <a:pt x="615975" y="101209"/>
                  </a:lnTo>
                  <a:lnTo>
                    <a:pt x="622744" y="100248"/>
                  </a:lnTo>
                  <a:lnTo>
                    <a:pt x="629513" y="99289"/>
                  </a:lnTo>
                  <a:lnTo>
                    <a:pt x="636282" y="98332"/>
                  </a:lnTo>
                  <a:lnTo>
                    <a:pt x="643051" y="97376"/>
                  </a:lnTo>
                  <a:lnTo>
                    <a:pt x="649820" y="96421"/>
                  </a:lnTo>
                  <a:lnTo>
                    <a:pt x="656589" y="95468"/>
                  </a:lnTo>
                  <a:lnTo>
                    <a:pt x="663358" y="94516"/>
                  </a:lnTo>
                  <a:lnTo>
                    <a:pt x="670127" y="93566"/>
                  </a:lnTo>
                  <a:lnTo>
                    <a:pt x="676896" y="92616"/>
                  </a:lnTo>
                  <a:lnTo>
                    <a:pt x="683665" y="91668"/>
                  </a:lnTo>
                  <a:lnTo>
                    <a:pt x="690434" y="90720"/>
                  </a:lnTo>
                  <a:lnTo>
                    <a:pt x="697203" y="89773"/>
                  </a:lnTo>
                  <a:lnTo>
                    <a:pt x="703972" y="88827"/>
                  </a:lnTo>
                  <a:lnTo>
                    <a:pt x="710741" y="87881"/>
                  </a:lnTo>
                  <a:lnTo>
                    <a:pt x="717510" y="86935"/>
                  </a:lnTo>
                  <a:lnTo>
                    <a:pt x="724279" y="85990"/>
                  </a:lnTo>
                  <a:lnTo>
                    <a:pt x="731048" y="85044"/>
                  </a:lnTo>
                  <a:lnTo>
                    <a:pt x="737817" y="84097"/>
                  </a:lnTo>
                  <a:lnTo>
                    <a:pt x="744586" y="83151"/>
                  </a:lnTo>
                  <a:lnTo>
                    <a:pt x="751355" y="82203"/>
                  </a:lnTo>
                  <a:lnTo>
                    <a:pt x="758124" y="81254"/>
                  </a:lnTo>
                  <a:lnTo>
                    <a:pt x="764893" y="80304"/>
                  </a:lnTo>
                  <a:lnTo>
                    <a:pt x="771662" y="79352"/>
                  </a:lnTo>
                  <a:lnTo>
                    <a:pt x="778431" y="78399"/>
                  </a:lnTo>
                  <a:lnTo>
                    <a:pt x="785199" y="77443"/>
                  </a:lnTo>
                  <a:lnTo>
                    <a:pt x="791968" y="76486"/>
                  </a:lnTo>
                  <a:lnTo>
                    <a:pt x="798737" y="75525"/>
                  </a:lnTo>
                  <a:lnTo>
                    <a:pt x="805506" y="74562"/>
                  </a:lnTo>
                  <a:lnTo>
                    <a:pt x="812275" y="73595"/>
                  </a:lnTo>
                  <a:lnTo>
                    <a:pt x="819044" y="72625"/>
                  </a:lnTo>
                  <a:lnTo>
                    <a:pt x="825813" y="71651"/>
                  </a:lnTo>
                  <a:lnTo>
                    <a:pt x="832582" y="70673"/>
                  </a:lnTo>
                  <a:lnTo>
                    <a:pt x="839351" y="69691"/>
                  </a:lnTo>
                  <a:lnTo>
                    <a:pt x="846120" y="68704"/>
                  </a:lnTo>
                  <a:lnTo>
                    <a:pt x="852889" y="67713"/>
                  </a:lnTo>
                  <a:lnTo>
                    <a:pt x="859658" y="66716"/>
                  </a:lnTo>
                  <a:lnTo>
                    <a:pt x="866427" y="65713"/>
                  </a:lnTo>
                  <a:lnTo>
                    <a:pt x="873196" y="64705"/>
                  </a:lnTo>
                  <a:lnTo>
                    <a:pt x="879965" y="63692"/>
                  </a:lnTo>
                  <a:lnTo>
                    <a:pt x="886734" y="62672"/>
                  </a:lnTo>
                  <a:lnTo>
                    <a:pt x="893503" y="61645"/>
                  </a:lnTo>
                  <a:lnTo>
                    <a:pt x="900272" y="60612"/>
                  </a:lnTo>
                  <a:lnTo>
                    <a:pt x="907041" y="59572"/>
                  </a:lnTo>
                  <a:lnTo>
                    <a:pt x="913810" y="58525"/>
                  </a:lnTo>
                  <a:lnTo>
                    <a:pt x="920579" y="57470"/>
                  </a:lnTo>
                  <a:lnTo>
                    <a:pt x="927348" y="56408"/>
                  </a:lnTo>
                  <a:lnTo>
                    <a:pt x="934117" y="55338"/>
                  </a:lnTo>
                  <a:lnTo>
                    <a:pt x="940886" y="54261"/>
                  </a:lnTo>
                  <a:lnTo>
                    <a:pt x="947655" y="53175"/>
                  </a:lnTo>
                  <a:lnTo>
                    <a:pt x="954424" y="52081"/>
                  </a:lnTo>
                  <a:lnTo>
                    <a:pt x="961193" y="50980"/>
                  </a:lnTo>
                  <a:lnTo>
                    <a:pt x="967962" y="49869"/>
                  </a:lnTo>
                  <a:lnTo>
                    <a:pt x="974731" y="48750"/>
                  </a:lnTo>
                  <a:lnTo>
                    <a:pt x="981499" y="47623"/>
                  </a:lnTo>
                  <a:lnTo>
                    <a:pt x="988268" y="46487"/>
                  </a:lnTo>
                  <a:lnTo>
                    <a:pt x="995037" y="45342"/>
                  </a:lnTo>
                  <a:lnTo>
                    <a:pt x="1001806" y="44188"/>
                  </a:lnTo>
                  <a:lnTo>
                    <a:pt x="1008575" y="43026"/>
                  </a:lnTo>
                  <a:lnTo>
                    <a:pt x="1015344" y="41854"/>
                  </a:lnTo>
                  <a:lnTo>
                    <a:pt x="1022113" y="40674"/>
                  </a:lnTo>
                  <a:lnTo>
                    <a:pt x="1028882" y="39485"/>
                  </a:lnTo>
                  <a:lnTo>
                    <a:pt x="1035651" y="38287"/>
                  </a:lnTo>
                  <a:lnTo>
                    <a:pt x="1042420" y="37080"/>
                  </a:lnTo>
                  <a:lnTo>
                    <a:pt x="1049189" y="35865"/>
                  </a:lnTo>
                  <a:lnTo>
                    <a:pt x="1055958" y="34641"/>
                  </a:lnTo>
                  <a:lnTo>
                    <a:pt x="1062727" y="33407"/>
                  </a:lnTo>
                  <a:lnTo>
                    <a:pt x="1069496" y="32166"/>
                  </a:lnTo>
                  <a:lnTo>
                    <a:pt x="1076265" y="30915"/>
                  </a:lnTo>
                  <a:lnTo>
                    <a:pt x="1083034" y="29656"/>
                  </a:lnTo>
                  <a:lnTo>
                    <a:pt x="1089803" y="28389"/>
                  </a:lnTo>
                  <a:lnTo>
                    <a:pt x="1096572" y="27113"/>
                  </a:lnTo>
                  <a:lnTo>
                    <a:pt x="1103341" y="25829"/>
                  </a:lnTo>
                  <a:lnTo>
                    <a:pt x="1110110" y="24536"/>
                  </a:lnTo>
                  <a:lnTo>
                    <a:pt x="1116879" y="23236"/>
                  </a:lnTo>
                  <a:lnTo>
                    <a:pt x="1123648" y="21927"/>
                  </a:lnTo>
                  <a:lnTo>
                    <a:pt x="1130417" y="20611"/>
                  </a:lnTo>
                  <a:lnTo>
                    <a:pt x="1137186" y="19287"/>
                  </a:lnTo>
                  <a:lnTo>
                    <a:pt x="1143955" y="17955"/>
                  </a:lnTo>
                  <a:lnTo>
                    <a:pt x="1150724" y="16616"/>
                  </a:lnTo>
                  <a:lnTo>
                    <a:pt x="1157493" y="15269"/>
                  </a:lnTo>
                  <a:lnTo>
                    <a:pt x="1164262" y="13915"/>
                  </a:lnTo>
                  <a:lnTo>
                    <a:pt x="1171031" y="12553"/>
                  </a:lnTo>
                  <a:lnTo>
                    <a:pt x="1177799" y="11185"/>
                  </a:lnTo>
                  <a:lnTo>
                    <a:pt x="1184568" y="9810"/>
                  </a:lnTo>
                  <a:lnTo>
                    <a:pt x="1191337" y="8428"/>
                  </a:lnTo>
                  <a:lnTo>
                    <a:pt x="1198106" y="7039"/>
                  </a:lnTo>
                  <a:lnTo>
                    <a:pt x="1204875" y="5644"/>
                  </a:lnTo>
                  <a:lnTo>
                    <a:pt x="1211644" y="4242"/>
                  </a:lnTo>
                  <a:lnTo>
                    <a:pt x="1218413" y="2834"/>
                  </a:lnTo>
                  <a:lnTo>
                    <a:pt x="1225182" y="1420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6658915" y="6012312"/>
              <a:ext cx="1231951" cy="226620"/>
            </a:xfrm>
            <a:custGeom>
              <a:avLst/>
              <a:pathLst>
                <a:path w="1231951" h="226620">
                  <a:moveTo>
                    <a:pt x="1231951" y="0"/>
                  </a:moveTo>
                  <a:lnTo>
                    <a:pt x="1231951" y="0"/>
                  </a:lnTo>
                  <a:lnTo>
                    <a:pt x="1225182" y="809"/>
                  </a:lnTo>
                  <a:lnTo>
                    <a:pt x="1218413" y="1624"/>
                  </a:lnTo>
                  <a:lnTo>
                    <a:pt x="1211644" y="2444"/>
                  </a:lnTo>
                  <a:lnTo>
                    <a:pt x="1204875" y="3269"/>
                  </a:lnTo>
                  <a:lnTo>
                    <a:pt x="1198106" y="4099"/>
                  </a:lnTo>
                  <a:lnTo>
                    <a:pt x="1191337" y="4933"/>
                  </a:lnTo>
                  <a:lnTo>
                    <a:pt x="1184568" y="5773"/>
                  </a:lnTo>
                  <a:lnTo>
                    <a:pt x="1177799" y="6618"/>
                  </a:lnTo>
                  <a:lnTo>
                    <a:pt x="1171031" y="7469"/>
                  </a:lnTo>
                  <a:lnTo>
                    <a:pt x="1164262" y="8324"/>
                  </a:lnTo>
                  <a:lnTo>
                    <a:pt x="1157493" y="9185"/>
                  </a:lnTo>
                  <a:lnTo>
                    <a:pt x="1150724" y="10051"/>
                  </a:lnTo>
                  <a:lnTo>
                    <a:pt x="1143955" y="10922"/>
                  </a:lnTo>
                  <a:lnTo>
                    <a:pt x="1137186" y="11798"/>
                  </a:lnTo>
                  <a:lnTo>
                    <a:pt x="1130417" y="12680"/>
                  </a:lnTo>
                  <a:lnTo>
                    <a:pt x="1123648" y="13567"/>
                  </a:lnTo>
                  <a:lnTo>
                    <a:pt x="1116879" y="14460"/>
                  </a:lnTo>
                  <a:lnTo>
                    <a:pt x="1110110" y="15358"/>
                  </a:lnTo>
                  <a:lnTo>
                    <a:pt x="1103341" y="16261"/>
                  </a:lnTo>
                  <a:lnTo>
                    <a:pt x="1096572" y="17170"/>
                  </a:lnTo>
                  <a:lnTo>
                    <a:pt x="1089803" y="18084"/>
                  </a:lnTo>
                  <a:lnTo>
                    <a:pt x="1083034" y="19003"/>
                  </a:lnTo>
                  <a:lnTo>
                    <a:pt x="1076265" y="19928"/>
                  </a:lnTo>
                  <a:lnTo>
                    <a:pt x="1069496" y="20858"/>
                  </a:lnTo>
                  <a:lnTo>
                    <a:pt x="1062727" y="21794"/>
                  </a:lnTo>
                  <a:lnTo>
                    <a:pt x="1055958" y="22735"/>
                  </a:lnTo>
                  <a:lnTo>
                    <a:pt x="1049189" y="23682"/>
                  </a:lnTo>
                  <a:lnTo>
                    <a:pt x="1042420" y="24634"/>
                  </a:lnTo>
                  <a:lnTo>
                    <a:pt x="1035651" y="25592"/>
                  </a:lnTo>
                  <a:lnTo>
                    <a:pt x="1028882" y="26555"/>
                  </a:lnTo>
                  <a:lnTo>
                    <a:pt x="1022113" y="27523"/>
                  </a:lnTo>
                  <a:lnTo>
                    <a:pt x="1015344" y="28497"/>
                  </a:lnTo>
                  <a:lnTo>
                    <a:pt x="1008575" y="29477"/>
                  </a:lnTo>
                  <a:lnTo>
                    <a:pt x="1001806" y="30461"/>
                  </a:lnTo>
                  <a:lnTo>
                    <a:pt x="995037" y="31452"/>
                  </a:lnTo>
                  <a:lnTo>
                    <a:pt x="988268" y="32447"/>
                  </a:lnTo>
                  <a:lnTo>
                    <a:pt x="981499" y="33448"/>
                  </a:lnTo>
                  <a:lnTo>
                    <a:pt x="974731" y="34455"/>
                  </a:lnTo>
                  <a:lnTo>
                    <a:pt x="967962" y="35467"/>
                  </a:lnTo>
                  <a:lnTo>
                    <a:pt x="961193" y="36484"/>
                  </a:lnTo>
                  <a:lnTo>
                    <a:pt x="954424" y="37507"/>
                  </a:lnTo>
                  <a:lnTo>
                    <a:pt x="947655" y="38535"/>
                  </a:lnTo>
                  <a:lnTo>
                    <a:pt x="940886" y="39568"/>
                  </a:lnTo>
                  <a:lnTo>
                    <a:pt x="934117" y="40607"/>
                  </a:lnTo>
                  <a:lnTo>
                    <a:pt x="927348" y="41651"/>
                  </a:lnTo>
                  <a:lnTo>
                    <a:pt x="920579" y="42701"/>
                  </a:lnTo>
                  <a:lnTo>
                    <a:pt x="913810" y="43756"/>
                  </a:lnTo>
                  <a:lnTo>
                    <a:pt x="907041" y="44816"/>
                  </a:lnTo>
                  <a:lnTo>
                    <a:pt x="900272" y="45881"/>
                  </a:lnTo>
                  <a:lnTo>
                    <a:pt x="893503" y="46952"/>
                  </a:lnTo>
                  <a:lnTo>
                    <a:pt x="886734" y="48028"/>
                  </a:lnTo>
                  <a:lnTo>
                    <a:pt x="879965" y="49110"/>
                  </a:lnTo>
                  <a:lnTo>
                    <a:pt x="873196" y="50196"/>
                  </a:lnTo>
                  <a:lnTo>
                    <a:pt x="866427" y="51288"/>
                  </a:lnTo>
                  <a:lnTo>
                    <a:pt x="859658" y="52385"/>
                  </a:lnTo>
                  <a:lnTo>
                    <a:pt x="852889" y="53488"/>
                  </a:lnTo>
                  <a:lnTo>
                    <a:pt x="846120" y="54595"/>
                  </a:lnTo>
                  <a:lnTo>
                    <a:pt x="839351" y="55708"/>
                  </a:lnTo>
                  <a:lnTo>
                    <a:pt x="832582" y="56826"/>
                  </a:lnTo>
                  <a:lnTo>
                    <a:pt x="825813" y="57949"/>
                  </a:lnTo>
                  <a:lnTo>
                    <a:pt x="819044" y="59077"/>
                  </a:lnTo>
                  <a:lnTo>
                    <a:pt x="812275" y="60211"/>
                  </a:lnTo>
                  <a:lnTo>
                    <a:pt x="805506" y="61349"/>
                  </a:lnTo>
                  <a:lnTo>
                    <a:pt x="798737" y="62493"/>
                  </a:lnTo>
                  <a:lnTo>
                    <a:pt x="791968" y="63641"/>
                  </a:lnTo>
                  <a:lnTo>
                    <a:pt x="785199" y="64795"/>
                  </a:lnTo>
                  <a:lnTo>
                    <a:pt x="778431" y="65954"/>
                  </a:lnTo>
                  <a:lnTo>
                    <a:pt x="771662" y="67118"/>
                  </a:lnTo>
                  <a:lnTo>
                    <a:pt x="764893" y="68287"/>
                  </a:lnTo>
                  <a:lnTo>
                    <a:pt x="758124" y="69461"/>
                  </a:lnTo>
                  <a:lnTo>
                    <a:pt x="751355" y="70640"/>
                  </a:lnTo>
                  <a:lnTo>
                    <a:pt x="744586" y="71824"/>
                  </a:lnTo>
                  <a:lnTo>
                    <a:pt x="737817" y="73013"/>
                  </a:lnTo>
                  <a:lnTo>
                    <a:pt x="731048" y="74206"/>
                  </a:lnTo>
                  <a:lnTo>
                    <a:pt x="724279" y="75405"/>
                  </a:lnTo>
                  <a:lnTo>
                    <a:pt x="717510" y="76609"/>
                  </a:lnTo>
                  <a:lnTo>
                    <a:pt x="710741" y="77817"/>
                  </a:lnTo>
                  <a:lnTo>
                    <a:pt x="703972" y="79031"/>
                  </a:lnTo>
                  <a:lnTo>
                    <a:pt x="697203" y="80249"/>
                  </a:lnTo>
                  <a:lnTo>
                    <a:pt x="690434" y="81472"/>
                  </a:lnTo>
                  <a:lnTo>
                    <a:pt x="683665" y="82700"/>
                  </a:lnTo>
                  <a:lnTo>
                    <a:pt x="676896" y="83932"/>
                  </a:lnTo>
                  <a:lnTo>
                    <a:pt x="670127" y="85170"/>
                  </a:lnTo>
                  <a:lnTo>
                    <a:pt x="663358" y="86412"/>
                  </a:lnTo>
                  <a:lnTo>
                    <a:pt x="656589" y="87659"/>
                  </a:lnTo>
                  <a:lnTo>
                    <a:pt x="649820" y="88910"/>
                  </a:lnTo>
                  <a:lnTo>
                    <a:pt x="643051" y="90166"/>
                  </a:lnTo>
                  <a:lnTo>
                    <a:pt x="636282" y="91427"/>
                  </a:lnTo>
                  <a:lnTo>
                    <a:pt x="629513" y="92693"/>
                  </a:lnTo>
                  <a:lnTo>
                    <a:pt x="622744" y="93963"/>
                  </a:lnTo>
                  <a:lnTo>
                    <a:pt x="615975" y="95238"/>
                  </a:lnTo>
                  <a:lnTo>
                    <a:pt x="609206" y="96517"/>
                  </a:lnTo>
                  <a:lnTo>
                    <a:pt x="602437" y="97801"/>
                  </a:lnTo>
                  <a:lnTo>
                    <a:pt x="595668" y="99089"/>
                  </a:lnTo>
                  <a:lnTo>
                    <a:pt x="588899" y="100382"/>
                  </a:lnTo>
                  <a:lnTo>
                    <a:pt x="582131" y="101679"/>
                  </a:lnTo>
                  <a:lnTo>
                    <a:pt x="575362" y="102981"/>
                  </a:lnTo>
                  <a:lnTo>
                    <a:pt x="568593" y="104287"/>
                  </a:lnTo>
                  <a:lnTo>
                    <a:pt x="561824" y="105597"/>
                  </a:lnTo>
                  <a:lnTo>
                    <a:pt x="555055" y="106912"/>
                  </a:lnTo>
                  <a:lnTo>
                    <a:pt x="548286" y="108231"/>
                  </a:lnTo>
                  <a:lnTo>
                    <a:pt x="541517" y="109555"/>
                  </a:lnTo>
                  <a:lnTo>
                    <a:pt x="534748" y="110883"/>
                  </a:lnTo>
                  <a:lnTo>
                    <a:pt x="527979" y="112215"/>
                  </a:lnTo>
                  <a:lnTo>
                    <a:pt x="521210" y="113551"/>
                  </a:lnTo>
                  <a:lnTo>
                    <a:pt x="514441" y="114891"/>
                  </a:lnTo>
                  <a:lnTo>
                    <a:pt x="507672" y="116236"/>
                  </a:lnTo>
                  <a:lnTo>
                    <a:pt x="500903" y="117584"/>
                  </a:lnTo>
                  <a:lnTo>
                    <a:pt x="494134" y="118937"/>
                  </a:lnTo>
                  <a:lnTo>
                    <a:pt x="487365" y="120294"/>
                  </a:lnTo>
                  <a:lnTo>
                    <a:pt x="480596" y="121655"/>
                  </a:lnTo>
                  <a:lnTo>
                    <a:pt x="473827" y="123020"/>
                  </a:lnTo>
                  <a:lnTo>
                    <a:pt x="467058" y="124389"/>
                  </a:lnTo>
                  <a:lnTo>
                    <a:pt x="460289" y="125761"/>
                  </a:lnTo>
                  <a:lnTo>
                    <a:pt x="453520" y="127138"/>
                  </a:lnTo>
                  <a:lnTo>
                    <a:pt x="446751" y="128519"/>
                  </a:lnTo>
                  <a:lnTo>
                    <a:pt x="439982" y="129903"/>
                  </a:lnTo>
                  <a:lnTo>
                    <a:pt x="433213" y="131291"/>
                  </a:lnTo>
                  <a:lnTo>
                    <a:pt x="426444" y="132683"/>
                  </a:lnTo>
                  <a:lnTo>
                    <a:pt x="419675" y="134079"/>
                  </a:lnTo>
                  <a:lnTo>
                    <a:pt x="412906" y="135479"/>
                  </a:lnTo>
                  <a:lnTo>
                    <a:pt x="406137" y="136882"/>
                  </a:lnTo>
                  <a:lnTo>
                    <a:pt x="399368" y="138289"/>
                  </a:lnTo>
                  <a:lnTo>
                    <a:pt x="392599" y="139700"/>
                  </a:lnTo>
                  <a:lnTo>
                    <a:pt x="385831" y="141114"/>
                  </a:lnTo>
                  <a:lnTo>
                    <a:pt x="379062" y="142531"/>
                  </a:lnTo>
                  <a:lnTo>
                    <a:pt x="372293" y="143953"/>
                  </a:lnTo>
                  <a:lnTo>
                    <a:pt x="365524" y="145377"/>
                  </a:lnTo>
                  <a:lnTo>
                    <a:pt x="358755" y="146805"/>
                  </a:lnTo>
                  <a:lnTo>
                    <a:pt x="351986" y="148237"/>
                  </a:lnTo>
                  <a:lnTo>
                    <a:pt x="345217" y="149672"/>
                  </a:lnTo>
                  <a:lnTo>
                    <a:pt x="338448" y="151110"/>
                  </a:lnTo>
                  <a:lnTo>
                    <a:pt x="331679" y="152552"/>
                  </a:lnTo>
                  <a:lnTo>
                    <a:pt x="324910" y="153997"/>
                  </a:lnTo>
                  <a:lnTo>
                    <a:pt x="318141" y="155445"/>
                  </a:lnTo>
                  <a:lnTo>
                    <a:pt x="311372" y="156897"/>
                  </a:lnTo>
                  <a:lnTo>
                    <a:pt x="304603" y="158352"/>
                  </a:lnTo>
                  <a:lnTo>
                    <a:pt x="297834" y="159809"/>
                  </a:lnTo>
                  <a:lnTo>
                    <a:pt x="291065" y="161270"/>
                  </a:lnTo>
                  <a:lnTo>
                    <a:pt x="284296" y="162735"/>
                  </a:lnTo>
                  <a:lnTo>
                    <a:pt x="277527" y="164202"/>
                  </a:lnTo>
                  <a:lnTo>
                    <a:pt x="270758" y="165672"/>
                  </a:lnTo>
                  <a:lnTo>
                    <a:pt x="263989" y="167145"/>
                  </a:lnTo>
                  <a:lnTo>
                    <a:pt x="257220" y="168621"/>
                  </a:lnTo>
                  <a:lnTo>
                    <a:pt x="250451" y="170101"/>
                  </a:lnTo>
                  <a:lnTo>
                    <a:pt x="243682" y="171583"/>
                  </a:lnTo>
                  <a:lnTo>
                    <a:pt x="236913" y="173068"/>
                  </a:lnTo>
                  <a:lnTo>
                    <a:pt x="230144" y="174555"/>
                  </a:lnTo>
                  <a:lnTo>
                    <a:pt x="223375" y="176046"/>
                  </a:lnTo>
                  <a:lnTo>
                    <a:pt x="216606" y="177539"/>
                  </a:lnTo>
                  <a:lnTo>
                    <a:pt x="209837" y="179036"/>
                  </a:lnTo>
                  <a:lnTo>
                    <a:pt x="203068" y="180534"/>
                  </a:lnTo>
                  <a:lnTo>
                    <a:pt x="196299" y="182036"/>
                  </a:lnTo>
                  <a:lnTo>
                    <a:pt x="189531" y="183540"/>
                  </a:lnTo>
                  <a:lnTo>
                    <a:pt x="182762" y="185047"/>
                  </a:lnTo>
                  <a:lnTo>
                    <a:pt x="175993" y="186556"/>
                  </a:lnTo>
                  <a:lnTo>
                    <a:pt x="169224" y="188068"/>
                  </a:lnTo>
                  <a:lnTo>
                    <a:pt x="162455" y="189583"/>
                  </a:lnTo>
                  <a:lnTo>
                    <a:pt x="155686" y="191100"/>
                  </a:lnTo>
                  <a:lnTo>
                    <a:pt x="148917" y="192619"/>
                  </a:lnTo>
                  <a:lnTo>
                    <a:pt x="142148" y="194141"/>
                  </a:lnTo>
                  <a:lnTo>
                    <a:pt x="135379" y="195666"/>
                  </a:lnTo>
                  <a:lnTo>
                    <a:pt x="128610" y="197193"/>
                  </a:lnTo>
                  <a:lnTo>
                    <a:pt x="121841" y="198722"/>
                  </a:lnTo>
                  <a:lnTo>
                    <a:pt x="115072" y="200253"/>
                  </a:lnTo>
                  <a:lnTo>
                    <a:pt x="108303" y="201787"/>
                  </a:lnTo>
                  <a:lnTo>
                    <a:pt x="101534" y="203323"/>
                  </a:lnTo>
                  <a:lnTo>
                    <a:pt x="94765" y="204862"/>
                  </a:lnTo>
                  <a:lnTo>
                    <a:pt x="87996" y="206402"/>
                  </a:lnTo>
                  <a:lnTo>
                    <a:pt x="81227" y="207945"/>
                  </a:lnTo>
                  <a:lnTo>
                    <a:pt x="74458" y="209490"/>
                  </a:lnTo>
                  <a:lnTo>
                    <a:pt x="67689" y="211037"/>
                  </a:lnTo>
                  <a:lnTo>
                    <a:pt x="60920" y="212586"/>
                  </a:lnTo>
                  <a:lnTo>
                    <a:pt x="54151" y="214137"/>
                  </a:lnTo>
                  <a:lnTo>
                    <a:pt x="47382" y="215691"/>
                  </a:lnTo>
                  <a:lnTo>
                    <a:pt x="40613" y="217246"/>
                  </a:lnTo>
                  <a:lnTo>
                    <a:pt x="33844" y="218803"/>
                  </a:lnTo>
                  <a:lnTo>
                    <a:pt x="27075" y="220363"/>
                  </a:lnTo>
                  <a:lnTo>
                    <a:pt x="20306" y="221924"/>
                  </a:lnTo>
                  <a:lnTo>
                    <a:pt x="13537" y="223487"/>
                  </a:lnTo>
                  <a:lnTo>
                    <a:pt x="6768" y="225053"/>
                  </a:lnTo>
                  <a:lnTo>
                    <a:pt x="0" y="226620"/>
                  </a:lnTo>
                  <a:lnTo>
                    <a:pt x="0" y="22662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6658915" y="5962426"/>
              <a:ext cx="1231951" cy="204766"/>
            </a:xfrm>
            <a:custGeom>
              <a:avLst/>
              <a:pathLst>
                <a:path w="1231951" h="204766">
                  <a:moveTo>
                    <a:pt x="0" y="204766"/>
                  </a:moveTo>
                  <a:lnTo>
                    <a:pt x="6768" y="203488"/>
                  </a:lnTo>
                  <a:lnTo>
                    <a:pt x="13537" y="202211"/>
                  </a:lnTo>
                  <a:lnTo>
                    <a:pt x="20306" y="200933"/>
                  </a:lnTo>
                  <a:lnTo>
                    <a:pt x="27075" y="199656"/>
                  </a:lnTo>
                  <a:lnTo>
                    <a:pt x="33844" y="198380"/>
                  </a:lnTo>
                  <a:lnTo>
                    <a:pt x="40613" y="197103"/>
                  </a:lnTo>
                  <a:lnTo>
                    <a:pt x="47382" y="195827"/>
                  </a:lnTo>
                  <a:lnTo>
                    <a:pt x="54151" y="194551"/>
                  </a:lnTo>
                  <a:lnTo>
                    <a:pt x="60920" y="193276"/>
                  </a:lnTo>
                  <a:lnTo>
                    <a:pt x="67689" y="192001"/>
                  </a:lnTo>
                  <a:lnTo>
                    <a:pt x="74458" y="190726"/>
                  </a:lnTo>
                  <a:lnTo>
                    <a:pt x="81227" y="189451"/>
                  </a:lnTo>
                  <a:lnTo>
                    <a:pt x="87996" y="188177"/>
                  </a:lnTo>
                  <a:lnTo>
                    <a:pt x="94765" y="186903"/>
                  </a:lnTo>
                  <a:lnTo>
                    <a:pt x="101534" y="185630"/>
                  </a:lnTo>
                  <a:lnTo>
                    <a:pt x="108303" y="184357"/>
                  </a:lnTo>
                  <a:lnTo>
                    <a:pt x="115072" y="183084"/>
                  </a:lnTo>
                  <a:lnTo>
                    <a:pt x="121841" y="181812"/>
                  </a:lnTo>
                  <a:lnTo>
                    <a:pt x="128610" y="180540"/>
                  </a:lnTo>
                  <a:lnTo>
                    <a:pt x="135379" y="179268"/>
                  </a:lnTo>
                  <a:lnTo>
                    <a:pt x="142148" y="177997"/>
                  </a:lnTo>
                  <a:lnTo>
                    <a:pt x="148917" y="176727"/>
                  </a:lnTo>
                  <a:lnTo>
                    <a:pt x="155686" y="175457"/>
                  </a:lnTo>
                  <a:lnTo>
                    <a:pt x="162455" y="174187"/>
                  </a:lnTo>
                  <a:lnTo>
                    <a:pt x="169224" y="172918"/>
                  </a:lnTo>
                  <a:lnTo>
                    <a:pt x="175993" y="171650"/>
                  </a:lnTo>
                  <a:lnTo>
                    <a:pt x="182762" y="170381"/>
                  </a:lnTo>
                  <a:lnTo>
                    <a:pt x="189531" y="169114"/>
                  </a:lnTo>
                  <a:lnTo>
                    <a:pt x="196299" y="167847"/>
                  </a:lnTo>
                  <a:lnTo>
                    <a:pt x="203068" y="166580"/>
                  </a:lnTo>
                  <a:lnTo>
                    <a:pt x="209837" y="165315"/>
                  </a:lnTo>
                  <a:lnTo>
                    <a:pt x="216606" y="164049"/>
                  </a:lnTo>
                  <a:lnTo>
                    <a:pt x="223375" y="162785"/>
                  </a:lnTo>
                  <a:lnTo>
                    <a:pt x="230144" y="161521"/>
                  </a:lnTo>
                  <a:lnTo>
                    <a:pt x="236913" y="160257"/>
                  </a:lnTo>
                  <a:lnTo>
                    <a:pt x="243682" y="158994"/>
                  </a:lnTo>
                  <a:lnTo>
                    <a:pt x="250451" y="157732"/>
                  </a:lnTo>
                  <a:lnTo>
                    <a:pt x="257220" y="156471"/>
                  </a:lnTo>
                  <a:lnTo>
                    <a:pt x="263989" y="155210"/>
                  </a:lnTo>
                  <a:lnTo>
                    <a:pt x="270758" y="153951"/>
                  </a:lnTo>
                  <a:lnTo>
                    <a:pt x="277527" y="152691"/>
                  </a:lnTo>
                  <a:lnTo>
                    <a:pt x="284296" y="151433"/>
                  </a:lnTo>
                  <a:lnTo>
                    <a:pt x="291065" y="150176"/>
                  </a:lnTo>
                  <a:lnTo>
                    <a:pt x="297834" y="148919"/>
                  </a:lnTo>
                  <a:lnTo>
                    <a:pt x="304603" y="147663"/>
                  </a:lnTo>
                  <a:lnTo>
                    <a:pt x="311372" y="146408"/>
                  </a:lnTo>
                  <a:lnTo>
                    <a:pt x="318141" y="145154"/>
                  </a:lnTo>
                  <a:lnTo>
                    <a:pt x="324910" y="143901"/>
                  </a:lnTo>
                  <a:lnTo>
                    <a:pt x="331679" y="142649"/>
                  </a:lnTo>
                  <a:lnTo>
                    <a:pt x="338448" y="141398"/>
                  </a:lnTo>
                  <a:lnTo>
                    <a:pt x="345217" y="140148"/>
                  </a:lnTo>
                  <a:lnTo>
                    <a:pt x="351986" y="138899"/>
                  </a:lnTo>
                  <a:lnTo>
                    <a:pt x="358755" y="137651"/>
                  </a:lnTo>
                  <a:lnTo>
                    <a:pt x="365524" y="136404"/>
                  </a:lnTo>
                  <a:lnTo>
                    <a:pt x="372293" y="135158"/>
                  </a:lnTo>
                  <a:lnTo>
                    <a:pt x="379062" y="133913"/>
                  </a:lnTo>
                  <a:lnTo>
                    <a:pt x="385831" y="132670"/>
                  </a:lnTo>
                  <a:lnTo>
                    <a:pt x="392599" y="131428"/>
                  </a:lnTo>
                  <a:lnTo>
                    <a:pt x="399368" y="130187"/>
                  </a:lnTo>
                  <a:lnTo>
                    <a:pt x="406137" y="128947"/>
                  </a:lnTo>
                  <a:lnTo>
                    <a:pt x="412906" y="127709"/>
                  </a:lnTo>
                  <a:lnTo>
                    <a:pt x="419675" y="126472"/>
                  </a:lnTo>
                  <a:lnTo>
                    <a:pt x="426444" y="125237"/>
                  </a:lnTo>
                  <a:lnTo>
                    <a:pt x="433213" y="124003"/>
                  </a:lnTo>
                  <a:lnTo>
                    <a:pt x="439982" y="122770"/>
                  </a:lnTo>
                  <a:lnTo>
                    <a:pt x="446751" y="121539"/>
                  </a:lnTo>
                  <a:lnTo>
                    <a:pt x="453520" y="120310"/>
                  </a:lnTo>
                  <a:lnTo>
                    <a:pt x="460289" y="119082"/>
                  </a:lnTo>
                  <a:lnTo>
                    <a:pt x="467058" y="117856"/>
                  </a:lnTo>
                  <a:lnTo>
                    <a:pt x="473827" y="116632"/>
                  </a:lnTo>
                  <a:lnTo>
                    <a:pt x="480596" y="115410"/>
                  </a:lnTo>
                  <a:lnTo>
                    <a:pt x="487365" y="114189"/>
                  </a:lnTo>
                  <a:lnTo>
                    <a:pt x="494134" y="112970"/>
                  </a:lnTo>
                  <a:lnTo>
                    <a:pt x="500903" y="111753"/>
                  </a:lnTo>
                  <a:lnTo>
                    <a:pt x="507672" y="110538"/>
                  </a:lnTo>
                  <a:lnTo>
                    <a:pt x="514441" y="109326"/>
                  </a:lnTo>
                  <a:lnTo>
                    <a:pt x="521210" y="108115"/>
                  </a:lnTo>
                  <a:lnTo>
                    <a:pt x="527979" y="106906"/>
                  </a:lnTo>
                  <a:lnTo>
                    <a:pt x="534748" y="105700"/>
                  </a:lnTo>
                  <a:lnTo>
                    <a:pt x="541517" y="104496"/>
                  </a:lnTo>
                  <a:lnTo>
                    <a:pt x="548286" y="103294"/>
                  </a:lnTo>
                  <a:lnTo>
                    <a:pt x="555055" y="102094"/>
                  </a:lnTo>
                  <a:lnTo>
                    <a:pt x="561824" y="100897"/>
                  </a:lnTo>
                  <a:lnTo>
                    <a:pt x="568593" y="99703"/>
                  </a:lnTo>
                  <a:lnTo>
                    <a:pt x="575362" y="98511"/>
                  </a:lnTo>
                  <a:lnTo>
                    <a:pt x="582131" y="97322"/>
                  </a:lnTo>
                  <a:lnTo>
                    <a:pt x="588899" y="96135"/>
                  </a:lnTo>
                  <a:lnTo>
                    <a:pt x="595668" y="94951"/>
                  </a:lnTo>
                  <a:lnTo>
                    <a:pt x="602437" y="93770"/>
                  </a:lnTo>
                  <a:lnTo>
                    <a:pt x="609206" y="92592"/>
                  </a:lnTo>
                  <a:lnTo>
                    <a:pt x="615975" y="91417"/>
                  </a:lnTo>
                  <a:lnTo>
                    <a:pt x="622744" y="90245"/>
                  </a:lnTo>
                  <a:lnTo>
                    <a:pt x="629513" y="89076"/>
                  </a:lnTo>
                  <a:lnTo>
                    <a:pt x="636282" y="87911"/>
                  </a:lnTo>
                  <a:lnTo>
                    <a:pt x="643051" y="86748"/>
                  </a:lnTo>
                  <a:lnTo>
                    <a:pt x="649820" y="85589"/>
                  </a:lnTo>
                  <a:lnTo>
                    <a:pt x="656589" y="84434"/>
                  </a:lnTo>
                  <a:lnTo>
                    <a:pt x="663358" y="83282"/>
                  </a:lnTo>
                  <a:lnTo>
                    <a:pt x="670127" y="82133"/>
                  </a:lnTo>
                  <a:lnTo>
                    <a:pt x="676896" y="80988"/>
                  </a:lnTo>
                  <a:lnTo>
                    <a:pt x="683665" y="79847"/>
                  </a:lnTo>
                  <a:lnTo>
                    <a:pt x="690434" y="78710"/>
                  </a:lnTo>
                  <a:lnTo>
                    <a:pt x="697203" y="77577"/>
                  </a:lnTo>
                  <a:lnTo>
                    <a:pt x="703972" y="76447"/>
                  </a:lnTo>
                  <a:lnTo>
                    <a:pt x="710741" y="75322"/>
                  </a:lnTo>
                  <a:lnTo>
                    <a:pt x="717510" y="74201"/>
                  </a:lnTo>
                  <a:lnTo>
                    <a:pt x="724279" y="73083"/>
                  </a:lnTo>
                  <a:lnTo>
                    <a:pt x="731048" y="71971"/>
                  </a:lnTo>
                  <a:lnTo>
                    <a:pt x="737817" y="70862"/>
                  </a:lnTo>
                  <a:lnTo>
                    <a:pt x="744586" y="69758"/>
                  </a:lnTo>
                  <a:lnTo>
                    <a:pt x="751355" y="68658"/>
                  </a:lnTo>
                  <a:lnTo>
                    <a:pt x="758124" y="67563"/>
                  </a:lnTo>
                  <a:lnTo>
                    <a:pt x="764893" y="66473"/>
                  </a:lnTo>
                  <a:lnTo>
                    <a:pt x="771662" y="65387"/>
                  </a:lnTo>
                  <a:lnTo>
                    <a:pt x="778431" y="64306"/>
                  </a:lnTo>
                  <a:lnTo>
                    <a:pt x="785199" y="63229"/>
                  </a:lnTo>
                  <a:lnTo>
                    <a:pt x="791968" y="62158"/>
                  </a:lnTo>
                  <a:lnTo>
                    <a:pt x="798737" y="61091"/>
                  </a:lnTo>
                  <a:lnTo>
                    <a:pt x="805506" y="60029"/>
                  </a:lnTo>
                  <a:lnTo>
                    <a:pt x="812275" y="58972"/>
                  </a:lnTo>
                  <a:lnTo>
                    <a:pt x="819044" y="57920"/>
                  </a:lnTo>
                  <a:lnTo>
                    <a:pt x="825813" y="56873"/>
                  </a:lnTo>
                  <a:lnTo>
                    <a:pt x="832582" y="55831"/>
                  </a:lnTo>
                  <a:lnTo>
                    <a:pt x="839351" y="54794"/>
                  </a:lnTo>
                  <a:lnTo>
                    <a:pt x="846120" y="53762"/>
                  </a:lnTo>
                  <a:lnTo>
                    <a:pt x="852889" y="52736"/>
                  </a:lnTo>
                  <a:lnTo>
                    <a:pt x="859658" y="51714"/>
                  </a:lnTo>
                  <a:lnTo>
                    <a:pt x="866427" y="50697"/>
                  </a:lnTo>
                  <a:lnTo>
                    <a:pt x="873196" y="49686"/>
                  </a:lnTo>
                  <a:lnTo>
                    <a:pt x="879965" y="48679"/>
                  </a:lnTo>
                  <a:lnTo>
                    <a:pt x="886734" y="47677"/>
                  </a:lnTo>
                  <a:lnTo>
                    <a:pt x="893503" y="46680"/>
                  </a:lnTo>
                  <a:lnTo>
                    <a:pt x="900272" y="45689"/>
                  </a:lnTo>
                  <a:lnTo>
                    <a:pt x="907041" y="44702"/>
                  </a:lnTo>
                  <a:lnTo>
                    <a:pt x="913810" y="43719"/>
                  </a:lnTo>
                  <a:lnTo>
                    <a:pt x="920579" y="42742"/>
                  </a:lnTo>
                  <a:lnTo>
                    <a:pt x="927348" y="41769"/>
                  </a:lnTo>
                  <a:lnTo>
                    <a:pt x="934117" y="40800"/>
                  </a:lnTo>
                  <a:lnTo>
                    <a:pt x="940886" y="39836"/>
                  </a:lnTo>
                  <a:lnTo>
                    <a:pt x="947655" y="38876"/>
                  </a:lnTo>
                  <a:lnTo>
                    <a:pt x="954424" y="37921"/>
                  </a:lnTo>
                  <a:lnTo>
                    <a:pt x="961193" y="36970"/>
                  </a:lnTo>
                  <a:lnTo>
                    <a:pt x="967962" y="36022"/>
                  </a:lnTo>
                  <a:lnTo>
                    <a:pt x="974731" y="35078"/>
                  </a:lnTo>
                  <a:lnTo>
                    <a:pt x="981499" y="34138"/>
                  </a:lnTo>
                  <a:lnTo>
                    <a:pt x="988268" y="33201"/>
                  </a:lnTo>
                  <a:lnTo>
                    <a:pt x="995037" y="32268"/>
                  </a:lnTo>
                  <a:lnTo>
                    <a:pt x="1001806" y="31338"/>
                  </a:lnTo>
                  <a:lnTo>
                    <a:pt x="1008575" y="30411"/>
                  </a:lnTo>
                  <a:lnTo>
                    <a:pt x="1015344" y="29486"/>
                  </a:lnTo>
                  <a:lnTo>
                    <a:pt x="1022113" y="28564"/>
                  </a:lnTo>
                  <a:lnTo>
                    <a:pt x="1028882" y="27644"/>
                  </a:lnTo>
                  <a:lnTo>
                    <a:pt x="1035651" y="26727"/>
                  </a:lnTo>
                  <a:lnTo>
                    <a:pt x="1042420" y="25811"/>
                  </a:lnTo>
                  <a:lnTo>
                    <a:pt x="1049189" y="24897"/>
                  </a:lnTo>
                  <a:lnTo>
                    <a:pt x="1055958" y="23984"/>
                  </a:lnTo>
                  <a:lnTo>
                    <a:pt x="1062727" y="23073"/>
                  </a:lnTo>
                  <a:lnTo>
                    <a:pt x="1069496" y="22163"/>
                  </a:lnTo>
                  <a:lnTo>
                    <a:pt x="1076265" y="21253"/>
                  </a:lnTo>
                  <a:lnTo>
                    <a:pt x="1083034" y="20344"/>
                  </a:lnTo>
                  <a:lnTo>
                    <a:pt x="1089803" y="19435"/>
                  </a:lnTo>
                  <a:lnTo>
                    <a:pt x="1096572" y="18526"/>
                  </a:lnTo>
                  <a:lnTo>
                    <a:pt x="1103341" y="17617"/>
                  </a:lnTo>
                  <a:lnTo>
                    <a:pt x="1110110" y="16708"/>
                  </a:lnTo>
                  <a:lnTo>
                    <a:pt x="1116879" y="15797"/>
                  </a:lnTo>
                  <a:lnTo>
                    <a:pt x="1123648" y="14886"/>
                  </a:lnTo>
                  <a:lnTo>
                    <a:pt x="1130417" y="13974"/>
                  </a:lnTo>
                  <a:lnTo>
                    <a:pt x="1137186" y="13060"/>
                  </a:lnTo>
                  <a:lnTo>
                    <a:pt x="1143955" y="12144"/>
                  </a:lnTo>
                  <a:lnTo>
                    <a:pt x="1150724" y="11227"/>
                  </a:lnTo>
                  <a:lnTo>
                    <a:pt x="1157493" y="10308"/>
                  </a:lnTo>
                  <a:lnTo>
                    <a:pt x="1164262" y="9386"/>
                  </a:lnTo>
                  <a:lnTo>
                    <a:pt x="1171031" y="8462"/>
                  </a:lnTo>
                  <a:lnTo>
                    <a:pt x="1177799" y="7535"/>
                  </a:lnTo>
                  <a:lnTo>
                    <a:pt x="1184568" y="6605"/>
                  </a:lnTo>
                  <a:lnTo>
                    <a:pt x="1191337" y="5672"/>
                  </a:lnTo>
                  <a:lnTo>
                    <a:pt x="1198106" y="4736"/>
                  </a:lnTo>
                  <a:lnTo>
                    <a:pt x="1204875" y="3796"/>
                  </a:lnTo>
                  <a:lnTo>
                    <a:pt x="1211644" y="2853"/>
                  </a:lnTo>
                  <a:lnTo>
                    <a:pt x="1218413" y="1906"/>
                  </a:lnTo>
                  <a:lnTo>
                    <a:pt x="1225182" y="955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FF6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7135924" y="6044983"/>
              <a:ext cx="41020" cy="41020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7164545" y="6012648"/>
              <a:ext cx="78543" cy="785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7205578" y="5974043"/>
              <a:ext cx="91243" cy="912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7252426" y="5983318"/>
              <a:ext cx="92311" cy="9231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7301537" y="5974016"/>
              <a:ext cx="88856" cy="8885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7354576" y="5991373"/>
              <a:ext cx="77544" cy="7754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7395841" y="5988319"/>
              <a:ext cx="89778" cy="8977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6"/>
            <p:cNvSpPr/>
            <p:nvPr/>
          </p:nvSpPr>
          <p:spPr>
            <a:xfrm>
              <a:off x="6658915" y="750164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6658915" y="739070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6658915" y="727938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6658915" y="716390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6658915" y="705808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6658915" y="695227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2"/>
            <p:cNvSpPr/>
            <p:nvPr/>
          </p:nvSpPr>
          <p:spPr>
            <a:xfrm>
              <a:off x="6658915" y="683679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6658915" y="672546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6658915" y="6893685"/>
              <a:ext cx="1231951" cy="539944"/>
            </a:xfrm>
            <a:custGeom>
              <a:avLst/>
              <a:pathLst>
                <a:path w="1231951" h="539944">
                  <a:moveTo>
                    <a:pt x="0" y="429493"/>
                  </a:moveTo>
                  <a:lnTo>
                    <a:pt x="6768" y="427281"/>
                  </a:lnTo>
                  <a:lnTo>
                    <a:pt x="13537" y="425068"/>
                  </a:lnTo>
                  <a:lnTo>
                    <a:pt x="20306" y="422855"/>
                  </a:lnTo>
                  <a:lnTo>
                    <a:pt x="27075" y="420641"/>
                  </a:lnTo>
                  <a:lnTo>
                    <a:pt x="33844" y="418426"/>
                  </a:lnTo>
                  <a:lnTo>
                    <a:pt x="40613" y="416211"/>
                  </a:lnTo>
                  <a:lnTo>
                    <a:pt x="47382" y="413995"/>
                  </a:lnTo>
                  <a:lnTo>
                    <a:pt x="54151" y="411778"/>
                  </a:lnTo>
                  <a:lnTo>
                    <a:pt x="60920" y="409560"/>
                  </a:lnTo>
                  <a:lnTo>
                    <a:pt x="67689" y="407342"/>
                  </a:lnTo>
                  <a:lnTo>
                    <a:pt x="74458" y="405123"/>
                  </a:lnTo>
                  <a:lnTo>
                    <a:pt x="81227" y="402903"/>
                  </a:lnTo>
                  <a:lnTo>
                    <a:pt x="87996" y="400682"/>
                  </a:lnTo>
                  <a:lnTo>
                    <a:pt x="94765" y="398461"/>
                  </a:lnTo>
                  <a:lnTo>
                    <a:pt x="101534" y="396238"/>
                  </a:lnTo>
                  <a:lnTo>
                    <a:pt x="108303" y="394015"/>
                  </a:lnTo>
                  <a:lnTo>
                    <a:pt x="115072" y="391791"/>
                  </a:lnTo>
                  <a:lnTo>
                    <a:pt x="121841" y="389566"/>
                  </a:lnTo>
                  <a:lnTo>
                    <a:pt x="128610" y="387340"/>
                  </a:lnTo>
                  <a:lnTo>
                    <a:pt x="135379" y="385113"/>
                  </a:lnTo>
                  <a:lnTo>
                    <a:pt x="142148" y="382885"/>
                  </a:lnTo>
                  <a:lnTo>
                    <a:pt x="148917" y="380656"/>
                  </a:lnTo>
                  <a:lnTo>
                    <a:pt x="155686" y="378426"/>
                  </a:lnTo>
                  <a:lnTo>
                    <a:pt x="162455" y="376196"/>
                  </a:lnTo>
                  <a:lnTo>
                    <a:pt x="169224" y="373964"/>
                  </a:lnTo>
                  <a:lnTo>
                    <a:pt x="175993" y="371731"/>
                  </a:lnTo>
                  <a:lnTo>
                    <a:pt x="182762" y="369497"/>
                  </a:lnTo>
                  <a:lnTo>
                    <a:pt x="189531" y="367262"/>
                  </a:lnTo>
                  <a:lnTo>
                    <a:pt x="196299" y="365026"/>
                  </a:lnTo>
                  <a:lnTo>
                    <a:pt x="203068" y="362789"/>
                  </a:lnTo>
                  <a:lnTo>
                    <a:pt x="209837" y="360551"/>
                  </a:lnTo>
                  <a:lnTo>
                    <a:pt x="216606" y="358311"/>
                  </a:lnTo>
                  <a:lnTo>
                    <a:pt x="223375" y="356070"/>
                  </a:lnTo>
                  <a:lnTo>
                    <a:pt x="230144" y="353829"/>
                  </a:lnTo>
                  <a:lnTo>
                    <a:pt x="236913" y="351586"/>
                  </a:lnTo>
                  <a:lnTo>
                    <a:pt x="243682" y="349341"/>
                  </a:lnTo>
                  <a:lnTo>
                    <a:pt x="250451" y="347096"/>
                  </a:lnTo>
                  <a:lnTo>
                    <a:pt x="257220" y="344849"/>
                  </a:lnTo>
                  <a:lnTo>
                    <a:pt x="263989" y="342601"/>
                  </a:lnTo>
                  <a:lnTo>
                    <a:pt x="270758" y="340351"/>
                  </a:lnTo>
                  <a:lnTo>
                    <a:pt x="277527" y="338101"/>
                  </a:lnTo>
                  <a:lnTo>
                    <a:pt x="284296" y="335848"/>
                  </a:lnTo>
                  <a:lnTo>
                    <a:pt x="291065" y="333595"/>
                  </a:lnTo>
                  <a:lnTo>
                    <a:pt x="297834" y="331340"/>
                  </a:lnTo>
                  <a:lnTo>
                    <a:pt x="304603" y="329084"/>
                  </a:lnTo>
                  <a:lnTo>
                    <a:pt x="311372" y="326826"/>
                  </a:lnTo>
                  <a:lnTo>
                    <a:pt x="318141" y="324567"/>
                  </a:lnTo>
                  <a:lnTo>
                    <a:pt x="324910" y="322306"/>
                  </a:lnTo>
                  <a:lnTo>
                    <a:pt x="331679" y="320044"/>
                  </a:lnTo>
                  <a:lnTo>
                    <a:pt x="338448" y="317780"/>
                  </a:lnTo>
                  <a:lnTo>
                    <a:pt x="345217" y="315515"/>
                  </a:lnTo>
                  <a:lnTo>
                    <a:pt x="351986" y="313249"/>
                  </a:lnTo>
                  <a:lnTo>
                    <a:pt x="358755" y="310981"/>
                  </a:lnTo>
                  <a:lnTo>
                    <a:pt x="365524" y="308711"/>
                  </a:lnTo>
                  <a:lnTo>
                    <a:pt x="372293" y="306440"/>
                  </a:lnTo>
                  <a:lnTo>
                    <a:pt x="379062" y="304167"/>
                  </a:lnTo>
                  <a:lnTo>
                    <a:pt x="385831" y="301893"/>
                  </a:lnTo>
                  <a:lnTo>
                    <a:pt x="392599" y="299618"/>
                  </a:lnTo>
                  <a:lnTo>
                    <a:pt x="399368" y="297341"/>
                  </a:lnTo>
                  <a:lnTo>
                    <a:pt x="406137" y="295062"/>
                  </a:lnTo>
                  <a:lnTo>
                    <a:pt x="412906" y="292782"/>
                  </a:lnTo>
                  <a:lnTo>
                    <a:pt x="419675" y="290501"/>
                  </a:lnTo>
                  <a:lnTo>
                    <a:pt x="426444" y="288218"/>
                  </a:lnTo>
                  <a:lnTo>
                    <a:pt x="433213" y="285934"/>
                  </a:lnTo>
                  <a:lnTo>
                    <a:pt x="439982" y="283649"/>
                  </a:lnTo>
                  <a:lnTo>
                    <a:pt x="446751" y="281363"/>
                  </a:lnTo>
                  <a:lnTo>
                    <a:pt x="453520" y="279075"/>
                  </a:lnTo>
                  <a:lnTo>
                    <a:pt x="460289" y="276786"/>
                  </a:lnTo>
                  <a:lnTo>
                    <a:pt x="467058" y="274497"/>
                  </a:lnTo>
                  <a:lnTo>
                    <a:pt x="473827" y="272206"/>
                  </a:lnTo>
                  <a:lnTo>
                    <a:pt x="480596" y="269915"/>
                  </a:lnTo>
                  <a:lnTo>
                    <a:pt x="487365" y="267623"/>
                  </a:lnTo>
                  <a:lnTo>
                    <a:pt x="494134" y="265331"/>
                  </a:lnTo>
                  <a:lnTo>
                    <a:pt x="500903" y="263038"/>
                  </a:lnTo>
                  <a:lnTo>
                    <a:pt x="507672" y="260746"/>
                  </a:lnTo>
                  <a:lnTo>
                    <a:pt x="514441" y="258453"/>
                  </a:lnTo>
                  <a:lnTo>
                    <a:pt x="521210" y="256161"/>
                  </a:lnTo>
                  <a:lnTo>
                    <a:pt x="527979" y="253869"/>
                  </a:lnTo>
                  <a:lnTo>
                    <a:pt x="534748" y="251578"/>
                  </a:lnTo>
                  <a:lnTo>
                    <a:pt x="541517" y="249289"/>
                  </a:lnTo>
                  <a:lnTo>
                    <a:pt x="548286" y="247000"/>
                  </a:lnTo>
                  <a:lnTo>
                    <a:pt x="555055" y="244714"/>
                  </a:lnTo>
                  <a:lnTo>
                    <a:pt x="561824" y="242429"/>
                  </a:lnTo>
                  <a:lnTo>
                    <a:pt x="568593" y="240147"/>
                  </a:lnTo>
                  <a:lnTo>
                    <a:pt x="575362" y="237869"/>
                  </a:lnTo>
                  <a:lnTo>
                    <a:pt x="582131" y="235593"/>
                  </a:lnTo>
                  <a:lnTo>
                    <a:pt x="588899" y="233322"/>
                  </a:lnTo>
                  <a:lnTo>
                    <a:pt x="595668" y="231055"/>
                  </a:lnTo>
                  <a:lnTo>
                    <a:pt x="602437" y="228793"/>
                  </a:lnTo>
                  <a:lnTo>
                    <a:pt x="609206" y="226537"/>
                  </a:lnTo>
                  <a:lnTo>
                    <a:pt x="615975" y="224286"/>
                  </a:lnTo>
                  <a:lnTo>
                    <a:pt x="622744" y="222043"/>
                  </a:lnTo>
                  <a:lnTo>
                    <a:pt x="629513" y="219807"/>
                  </a:lnTo>
                  <a:lnTo>
                    <a:pt x="636282" y="217580"/>
                  </a:lnTo>
                  <a:lnTo>
                    <a:pt x="643051" y="215361"/>
                  </a:lnTo>
                  <a:lnTo>
                    <a:pt x="649820" y="213151"/>
                  </a:lnTo>
                  <a:lnTo>
                    <a:pt x="656589" y="210952"/>
                  </a:lnTo>
                  <a:lnTo>
                    <a:pt x="663358" y="208764"/>
                  </a:lnTo>
                  <a:lnTo>
                    <a:pt x="670127" y="206586"/>
                  </a:lnTo>
                  <a:lnTo>
                    <a:pt x="676896" y="204421"/>
                  </a:lnTo>
                  <a:lnTo>
                    <a:pt x="683665" y="202268"/>
                  </a:lnTo>
                  <a:lnTo>
                    <a:pt x="690434" y="200128"/>
                  </a:lnTo>
                  <a:lnTo>
                    <a:pt x="697203" y="198002"/>
                  </a:lnTo>
                  <a:lnTo>
                    <a:pt x="703972" y="195889"/>
                  </a:lnTo>
                  <a:lnTo>
                    <a:pt x="710741" y="193790"/>
                  </a:lnTo>
                  <a:lnTo>
                    <a:pt x="717510" y="191704"/>
                  </a:lnTo>
                  <a:lnTo>
                    <a:pt x="724279" y="189632"/>
                  </a:lnTo>
                  <a:lnTo>
                    <a:pt x="731048" y="187574"/>
                  </a:lnTo>
                  <a:lnTo>
                    <a:pt x="737817" y="185528"/>
                  </a:lnTo>
                  <a:lnTo>
                    <a:pt x="744586" y="183495"/>
                  </a:lnTo>
                  <a:lnTo>
                    <a:pt x="751355" y="181473"/>
                  </a:lnTo>
                  <a:lnTo>
                    <a:pt x="758124" y="179461"/>
                  </a:lnTo>
                  <a:lnTo>
                    <a:pt x="764893" y="177458"/>
                  </a:lnTo>
                  <a:lnTo>
                    <a:pt x="771662" y="175463"/>
                  </a:lnTo>
                  <a:lnTo>
                    <a:pt x="778431" y="173474"/>
                  </a:lnTo>
                  <a:lnTo>
                    <a:pt x="785199" y="171490"/>
                  </a:lnTo>
                  <a:lnTo>
                    <a:pt x="791968" y="169507"/>
                  </a:lnTo>
                  <a:lnTo>
                    <a:pt x="798737" y="167525"/>
                  </a:lnTo>
                  <a:lnTo>
                    <a:pt x="805506" y="165540"/>
                  </a:lnTo>
                  <a:lnTo>
                    <a:pt x="812275" y="163551"/>
                  </a:lnTo>
                  <a:lnTo>
                    <a:pt x="819044" y="161555"/>
                  </a:lnTo>
                  <a:lnTo>
                    <a:pt x="825813" y="159549"/>
                  </a:lnTo>
                  <a:lnTo>
                    <a:pt x="832582" y="157531"/>
                  </a:lnTo>
                  <a:lnTo>
                    <a:pt x="839351" y="155499"/>
                  </a:lnTo>
                  <a:lnTo>
                    <a:pt x="846120" y="153451"/>
                  </a:lnTo>
                  <a:lnTo>
                    <a:pt x="852889" y="151383"/>
                  </a:lnTo>
                  <a:lnTo>
                    <a:pt x="859658" y="149295"/>
                  </a:lnTo>
                  <a:lnTo>
                    <a:pt x="866427" y="147184"/>
                  </a:lnTo>
                  <a:lnTo>
                    <a:pt x="873196" y="145048"/>
                  </a:lnTo>
                  <a:lnTo>
                    <a:pt x="879965" y="142886"/>
                  </a:lnTo>
                  <a:lnTo>
                    <a:pt x="886734" y="140697"/>
                  </a:lnTo>
                  <a:lnTo>
                    <a:pt x="893503" y="138479"/>
                  </a:lnTo>
                  <a:lnTo>
                    <a:pt x="900272" y="136232"/>
                  </a:lnTo>
                  <a:lnTo>
                    <a:pt x="907041" y="133955"/>
                  </a:lnTo>
                  <a:lnTo>
                    <a:pt x="913810" y="131648"/>
                  </a:lnTo>
                  <a:lnTo>
                    <a:pt x="920579" y="129310"/>
                  </a:lnTo>
                  <a:lnTo>
                    <a:pt x="927348" y="126941"/>
                  </a:lnTo>
                  <a:lnTo>
                    <a:pt x="934117" y="124542"/>
                  </a:lnTo>
                  <a:lnTo>
                    <a:pt x="940886" y="122112"/>
                  </a:lnTo>
                  <a:lnTo>
                    <a:pt x="947655" y="119653"/>
                  </a:lnTo>
                  <a:lnTo>
                    <a:pt x="954424" y="117164"/>
                  </a:lnTo>
                  <a:lnTo>
                    <a:pt x="961193" y="114647"/>
                  </a:lnTo>
                  <a:lnTo>
                    <a:pt x="967962" y="112101"/>
                  </a:lnTo>
                  <a:lnTo>
                    <a:pt x="974731" y="109529"/>
                  </a:lnTo>
                  <a:lnTo>
                    <a:pt x="981499" y="106931"/>
                  </a:lnTo>
                  <a:lnTo>
                    <a:pt x="988268" y="104307"/>
                  </a:lnTo>
                  <a:lnTo>
                    <a:pt x="995037" y="101659"/>
                  </a:lnTo>
                  <a:lnTo>
                    <a:pt x="1001806" y="98988"/>
                  </a:lnTo>
                  <a:lnTo>
                    <a:pt x="1008575" y="96295"/>
                  </a:lnTo>
                  <a:lnTo>
                    <a:pt x="1015344" y="93580"/>
                  </a:lnTo>
                  <a:lnTo>
                    <a:pt x="1022113" y="90845"/>
                  </a:lnTo>
                  <a:lnTo>
                    <a:pt x="1028882" y="88091"/>
                  </a:lnTo>
                  <a:lnTo>
                    <a:pt x="1035651" y="85318"/>
                  </a:lnTo>
                  <a:lnTo>
                    <a:pt x="1042420" y="82528"/>
                  </a:lnTo>
                  <a:lnTo>
                    <a:pt x="1049189" y="79721"/>
                  </a:lnTo>
                  <a:lnTo>
                    <a:pt x="1055958" y="76898"/>
                  </a:lnTo>
                  <a:lnTo>
                    <a:pt x="1062727" y="74061"/>
                  </a:lnTo>
                  <a:lnTo>
                    <a:pt x="1069496" y="71209"/>
                  </a:lnTo>
                  <a:lnTo>
                    <a:pt x="1076265" y="68344"/>
                  </a:lnTo>
                  <a:lnTo>
                    <a:pt x="1083034" y="65466"/>
                  </a:lnTo>
                  <a:lnTo>
                    <a:pt x="1089803" y="62576"/>
                  </a:lnTo>
                  <a:lnTo>
                    <a:pt x="1096572" y="59674"/>
                  </a:lnTo>
                  <a:lnTo>
                    <a:pt x="1103341" y="56762"/>
                  </a:lnTo>
                  <a:lnTo>
                    <a:pt x="1110110" y="53840"/>
                  </a:lnTo>
                  <a:lnTo>
                    <a:pt x="1116879" y="50908"/>
                  </a:lnTo>
                  <a:lnTo>
                    <a:pt x="1123648" y="47967"/>
                  </a:lnTo>
                  <a:lnTo>
                    <a:pt x="1130417" y="45017"/>
                  </a:lnTo>
                  <a:lnTo>
                    <a:pt x="1137186" y="42059"/>
                  </a:lnTo>
                  <a:lnTo>
                    <a:pt x="1143955" y="39093"/>
                  </a:lnTo>
                  <a:lnTo>
                    <a:pt x="1150724" y="36121"/>
                  </a:lnTo>
                  <a:lnTo>
                    <a:pt x="1157493" y="33141"/>
                  </a:lnTo>
                  <a:lnTo>
                    <a:pt x="1164262" y="30155"/>
                  </a:lnTo>
                  <a:lnTo>
                    <a:pt x="1171031" y="27162"/>
                  </a:lnTo>
                  <a:lnTo>
                    <a:pt x="1177799" y="24164"/>
                  </a:lnTo>
                  <a:lnTo>
                    <a:pt x="1184568" y="21160"/>
                  </a:lnTo>
                  <a:lnTo>
                    <a:pt x="1191337" y="18151"/>
                  </a:lnTo>
                  <a:lnTo>
                    <a:pt x="1198106" y="15137"/>
                  </a:lnTo>
                  <a:lnTo>
                    <a:pt x="1204875" y="12118"/>
                  </a:lnTo>
                  <a:lnTo>
                    <a:pt x="1211644" y="9094"/>
                  </a:lnTo>
                  <a:lnTo>
                    <a:pt x="1218413" y="6067"/>
                  </a:lnTo>
                  <a:lnTo>
                    <a:pt x="1225182" y="3035"/>
                  </a:lnTo>
                  <a:lnTo>
                    <a:pt x="1231951" y="0"/>
                  </a:lnTo>
                  <a:lnTo>
                    <a:pt x="1231951" y="87625"/>
                  </a:lnTo>
                  <a:lnTo>
                    <a:pt x="1225182" y="89683"/>
                  </a:lnTo>
                  <a:lnTo>
                    <a:pt x="1218413" y="91734"/>
                  </a:lnTo>
                  <a:lnTo>
                    <a:pt x="1211644" y="93777"/>
                  </a:lnTo>
                  <a:lnTo>
                    <a:pt x="1204875" y="95811"/>
                  </a:lnTo>
                  <a:lnTo>
                    <a:pt x="1198106" y="97837"/>
                  </a:lnTo>
                  <a:lnTo>
                    <a:pt x="1191337" y="99855"/>
                  </a:lnTo>
                  <a:lnTo>
                    <a:pt x="1184568" y="101863"/>
                  </a:lnTo>
                  <a:lnTo>
                    <a:pt x="1177799" y="103861"/>
                  </a:lnTo>
                  <a:lnTo>
                    <a:pt x="1171031" y="105849"/>
                  </a:lnTo>
                  <a:lnTo>
                    <a:pt x="1164262" y="107827"/>
                  </a:lnTo>
                  <a:lnTo>
                    <a:pt x="1157493" y="109793"/>
                  </a:lnTo>
                  <a:lnTo>
                    <a:pt x="1150724" y="111749"/>
                  </a:lnTo>
                  <a:lnTo>
                    <a:pt x="1143955" y="113693"/>
                  </a:lnTo>
                  <a:lnTo>
                    <a:pt x="1137186" y="115625"/>
                  </a:lnTo>
                  <a:lnTo>
                    <a:pt x="1130417" y="117545"/>
                  </a:lnTo>
                  <a:lnTo>
                    <a:pt x="1123648" y="119452"/>
                  </a:lnTo>
                  <a:lnTo>
                    <a:pt x="1116879" y="121346"/>
                  </a:lnTo>
                  <a:lnTo>
                    <a:pt x="1110110" y="123228"/>
                  </a:lnTo>
                  <a:lnTo>
                    <a:pt x="1103341" y="125095"/>
                  </a:lnTo>
                  <a:lnTo>
                    <a:pt x="1096572" y="126950"/>
                  </a:lnTo>
                  <a:lnTo>
                    <a:pt x="1089803" y="128790"/>
                  </a:lnTo>
                  <a:lnTo>
                    <a:pt x="1083034" y="130617"/>
                  </a:lnTo>
                  <a:lnTo>
                    <a:pt x="1076265" y="132430"/>
                  </a:lnTo>
                  <a:lnTo>
                    <a:pt x="1069496" y="134230"/>
                  </a:lnTo>
                  <a:lnTo>
                    <a:pt x="1062727" y="136016"/>
                  </a:lnTo>
                  <a:lnTo>
                    <a:pt x="1055958" y="137788"/>
                  </a:lnTo>
                  <a:lnTo>
                    <a:pt x="1049189" y="139548"/>
                  </a:lnTo>
                  <a:lnTo>
                    <a:pt x="1042420" y="141294"/>
                  </a:lnTo>
                  <a:lnTo>
                    <a:pt x="1035651" y="143029"/>
                  </a:lnTo>
                  <a:lnTo>
                    <a:pt x="1028882" y="144752"/>
                  </a:lnTo>
                  <a:lnTo>
                    <a:pt x="1022113" y="146464"/>
                  </a:lnTo>
                  <a:lnTo>
                    <a:pt x="1015344" y="148166"/>
                  </a:lnTo>
                  <a:lnTo>
                    <a:pt x="1008575" y="149858"/>
                  </a:lnTo>
                  <a:lnTo>
                    <a:pt x="1001806" y="151542"/>
                  </a:lnTo>
                  <a:lnTo>
                    <a:pt x="995037" y="153219"/>
                  </a:lnTo>
                  <a:lnTo>
                    <a:pt x="988268" y="154890"/>
                  </a:lnTo>
                  <a:lnTo>
                    <a:pt x="981499" y="156556"/>
                  </a:lnTo>
                  <a:lnTo>
                    <a:pt x="974731" y="158218"/>
                  </a:lnTo>
                  <a:lnTo>
                    <a:pt x="967962" y="159878"/>
                  </a:lnTo>
                  <a:lnTo>
                    <a:pt x="961193" y="161537"/>
                  </a:lnTo>
                  <a:lnTo>
                    <a:pt x="954424" y="163197"/>
                  </a:lnTo>
                  <a:lnTo>
                    <a:pt x="947655" y="164859"/>
                  </a:lnTo>
                  <a:lnTo>
                    <a:pt x="940886" y="166526"/>
                  </a:lnTo>
                  <a:lnTo>
                    <a:pt x="934117" y="168198"/>
                  </a:lnTo>
                  <a:lnTo>
                    <a:pt x="927348" y="169877"/>
                  </a:lnTo>
                  <a:lnTo>
                    <a:pt x="920579" y="171564"/>
                  </a:lnTo>
                  <a:lnTo>
                    <a:pt x="913810" y="173262"/>
                  </a:lnTo>
                  <a:lnTo>
                    <a:pt x="907041" y="174972"/>
                  </a:lnTo>
                  <a:lnTo>
                    <a:pt x="900272" y="176695"/>
                  </a:lnTo>
                  <a:lnTo>
                    <a:pt x="893503" y="178433"/>
                  </a:lnTo>
                  <a:lnTo>
                    <a:pt x="886734" y="180187"/>
                  </a:lnTo>
                  <a:lnTo>
                    <a:pt x="879965" y="181959"/>
                  </a:lnTo>
                  <a:lnTo>
                    <a:pt x="873196" y="183749"/>
                  </a:lnTo>
                  <a:lnTo>
                    <a:pt x="866427" y="185559"/>
                  </a:lnTo>
                  <a:lnTo>
                    <a:pt x="859658" y="187390"/>
                  </a:lnTo>
                  <a:lnTo>
                    <a:pt x="852889" y="189243"/>
                  </a:lnTo>
                  <a:lnTo>
                    <a:pt x="846120" y="191118"/>
                  </a:lnTo>
                  <a:lnTo>
                    <a:pt x="839351" y="193017"/>
                  </a:lnTo>
                  <a:lnTo>
                    <a:pt x="832582" y="194940"/>
                  </a:lnTo>
                  <a:lnTo>
                    <a:pt x="825813" y="196887"/>
                  </a:lnTo>
                  <a:lnTo>
                    <a:pt x="819044" y="198859"/>
                  </a:lnTo>
                  <a:lnTo>
                    <a:pt x="812275" y="200857"/>
                  </a:lnTo>
                  <a:lnTo>
                    <a:pt x="805506" y="202880"/>
                  </a:lnTo>
                  <a:lnTo>
                    <a:pt x="798737" y="204929"/>
                  </a:lnTo>
                  <a:lnTo>
                    <a:pt x="791968" y="207004"/>
                  </a:lnTo>
                  <a:lnTo>
                    <a:pt x="785199" y="209105"/>
                  </a:lnTo>
                  <a:lnTo>
                    <a:pt x="778431" y="211231"/>
                  </a:lnTo>
                  <a:lnTo>
                    <a:pt x="771662" y="213384"/>
                  </a:lnTo>
                  <a:lnTo>
                    <a:pt x="764893" y="215562"/>
                  </a:lnTo>
                  <a:lnTo>
                    <a:pt x="758124" y="217765"/>
                  </a:lnTo>
                  <a:lnTo>
                    <a:pt x="751355" y="219994"/>
                  </a:lnTo>
                  <a:lnTo>
                    <a:pt x="744586" y="222247"/>
                  </a:lnTo>
                  <a:lnTo>
                    <a:pt x="737817" y="224525"/>
                  </a:lnTo>
                  <a:lnTo>
                    <a:pt x="731048" y="226827"/>
                  </a:lnTo>
                  <a:lnTo>
                    <a:pt x="724279" y="229154"/>
                  </a:lnTo>
                  <a:lnTo>
                    <a:pt x="717510" y="231503"/>
                  </a:lnTo>
                  <a:lnTo>
                    <a:pt x="710741" y="233875"/>
                  </a:lnTo>
                  <a:lnTo>
                    <a:pt x="703972" y="236270"/>
                  </a:lnTo>
                  <a:lnTo>
                    <a:pt x="697203" y="238687"/>
                  </a:lnTo>
                  <a:lnTo>
                    <a:pt x="690434" y="241126"/>
                  </a:lnTo>
                  <a:lnTo>
                    <a:pt x="683665" y="243586"/>
                  </a:lnTo>
                  <a:lnTo>
                    <a:pt x="676896" y="246066"/>
                  </a:lnTo>
                  <a:lnTo>
                    <a:pt x="670127" y="248567"/>
                  </a:lnTo>
                  <a:lnTo>
                    <a:pt x="663358" y="251087"/>
                  </a:lnTo>
                  <a:lnTo>
                    <a:pt x="656589" y="253627"/>
                  </a:lnTo>
                  <a:lnTo>
                    <a:pt x="649820" y="256185"/>
                  </a:lnTo>
                  <a:lnTo>
                    <a:pt x="643051" y="258761"/>
                  </a:lnTo>
                  <a:lnTo>
                    <a:pt x="636282" y="261356"/>
                  </a:lnTo>
                  <a:lnTo>
                    <a:pt x="629513" y="263967"/>
                  </a:lnTo>
                  <a:lnTo>
                    <a:pt x="622744" y="266595"/>
                  </a:lnTo>
                  <a:lnTo>
                    <a:pt x="615975" y="269240"/>
                  </a:lnTo>
                  <a:lnTo>
                    <a:pt x="609206" y="271900"/>
                  </a:lnTo>
                  <a:lnTo>
                    <a:pt x="602437" y="274576"/>
                  </a:lnTo>
                  <a:lnTo>
                    <a:pt x="595668" y="277266"/>
                  </a:lnTo>
                  <a:lnTo>
                    <a:pt x="588899" y="279971"/>
                  </a:lnTo>
                  <a:lnTo>
                    <a:pt x="582131" y="282690"/>
                  </a:lnTo>
                  <a:lnTo>
                    <a:pt x="575362" y="285423"/>
                  </a:lnTo>
                  <a:lnTo>
                    <a:pt x="568593" y="288168"/>
                  </a:lnTo>
                  <a:lnTo>
                    <a:pt x="561824" y="290927"/>
                  </a:lnTo>
                  <a:lnTo>
                    <a:pt x="555055" y="293697"/>
                  </a:lnTo>
                  <a:lnTo>
                    <a:pt x="548286" y="296480"/>
                  </a:lnTo>
                  <a:lnTo>
                    <a:pt x="541517" y="299274"/>
                  </a:lnTo>
                  <a:lnTo>
                    <a:pt x="534748" y="302079"/>
                  </a:lnTo>
                  <a:lnTo>
                    <a:pt x="527979" y="304895"/>
                  </a:lnTo>
                  <a:lnTo>
                    <a:pt x="521210" y="307721"/>
                  </a:lnTo>
                  <a:lnTo>
                    <a:pt x="514441" y="310557"/>
                  </a:lnTo>
                  <a:lnTo>
                    <a:pt x="507672" y="313403"/>
                  </a:lnTo>
                  <a:lnTo>
                    <a:pt x="500903" y="316259"/>
                  </a:lnTo>
                  <a:lnTo>
                    <a:pt x="494134" y="319123"/>
                  </a:lnTo>
                  <a:lnTo>
                    <a:pt x="487365" y="321996"/>
                  </a:lnTo>
                  <a:lnTo>
                    <a:pt x="480596" y="324877"/>
                  </a:lnTo>
                  <a:lnTo>
                    <a:pt x="473827" y="327767"/>
                  </a:lnTo>
                  <a:lnTo>
                    <a:pt x="467058" y="330664"/>
                  </a:lnTo>
                  <a:lnTo>
                    <a:pt x="460289" y="333569"/>
                  </a:lnTo>
                  <a:lnTo>
                    <a:pt x="453520" y="336481"/>
                  </a:lnTo>
                  <a:lnTo>
                    <a:pt x="446751" y="339400"/>
                  </a:lnTo>
                  <a:lnTo>
                    <a:pt x="439982" y="342326"/>
                  </a:lnTo>
                  <a:lnTo>
                    <a:pt x="433213" y="345258"/>
                  </a:lnTo>
                  <a:lnTo>
                    <a:pt x="426444" y="348196"/>
                  </a:lnTo>
                  <a:lnTo>
                    <a:pt x="419675" y="351141"/>
                  </a:lnTo>
                  <a:lnTo>
                    <a:pt x="412906" y="354091"/>
                  </a:lnTo>
                  <a:lnTo>
                    <a:pt x="406137" y="357047"/>
                  </a:lnTo>
                  <a:lnTo>
                    <a:pt x="399368" y="360009"/>
                  </a:lnTo>
                  <a:lnTo>
                    <a:pt x="392599" y="362975"/>
                  </a:lnTo>
                  <a:lnTo>
                    <a:pt x="385831" y="365947"/>
                  </a:lnTo>
                  <a:lnTo>
                    <a:pt x="379062" y="368923"/>
                  </a:lnTo>
                  <a:lnTo>
                    <a:pt x="372293" y="371904"/>
                  </a:lnTo>
                  <a:lnTo>
                    <a:pt x="365524" y="374890"/>
                  </a:lnTo>
                  <a:lnTo>
                    <a:pt x="358755" y="377880"/>
                  </a:lnTo>
                  <a:lnTo>
                    <a:pt x="351986" y="380874"/>
                  </a:lnTo>
                  <a:lnTo>
                    <a:pt x="345217" y="383872"/>
                  </a:lnTo>
                  <a:lnTo>
                    <a:pt x="338448" y="386874"/>
                  </a:lnTo>
                  <a:lnTo>
                    <a:pt x="331679" y="389880"/>
                  </a:lnTo>
                  <a:lnTo>
                    <a:pt x="324910" y="392889"/>
                  </a:lnTo>
                  <a:lnTo>
                    <a:pt x="318141" y="395902"/>
                  </a:lnTo>
                  <a:lnTo>
                    <a:pt x="311372" y="398918"/>
                  </a:lnTo>
                  <a:lnTo>
                    <a:pt x="304603" y="401938"/>
                  </a:lnTo>
                  <a:lnTo>
                    <a:pt x="297834" y="404960"/>
                  </a:lnTo>
                  <a:lnTo>
                    <a:pt x="291065" y="407986"/>
                  </a:lnTo>
                  <a:lnTo>
                    <a:pt x="284296" y="411015"/>
                  </a:lnTo>
                  <a:lnTo>
                    <a:pt x="277527" y="414046"/>
                  </a:lnTo>
                  <a:lnTo>
                    <a:pt x="270758" y="417080"/>
                  </a:lnTo>
                  <a:lnTo>
                    <a:pt x="263989" y="420117"/>
                  </a:lnTo>
                  <a:lnTo>
                    <a:pt x="257220" y="423157"/>
                  </a:lnTo>
                  <a:lnTo>
                    <a:pt x="250451" y="426199"/>
                  </a:lnTo>
                  <a:lnTo>
                    <a:pt x="243682" y="429243"/>
                  </a:lnTo>
                  <a:lnTo>
                    <a:pt x="236913" y="432289"/>
                  </a:lnTo>
                  <a:lnTo>
                    <a:pt x="230144" y="435338"/>
                  </a:lnTo>
                  <a:lnTo>
                    <a:pt x="223375" y="438389"/>
                  </a:lnTo>
                  <a:lnTo>
                    <a:pt x="216606" y="441442"/>
                  </a:lnTo>
                  <a:lnTo>
                    <a:pt x="209837" y="444498"/>
                  </a:lnTo>
                  <a:lnTo>
                    <a:pt x="203068" y="447555"/>
                  </a:lnTo>
                  <a:lnTo>
                    <a:pt x="196299" y="450614"/>
                  </a:lnTo>
                  <a:lnTo>
                    <a:pt x="189531" y="453675"/>
                  </a:lnTo>
                  <a:lnTo>
                    <a:pt x="182762" y="456737"/>
                  </a:lnTo>
                  <a:lnTo>
                    <a:pt x="175993" y="459802"/>
                  </a:lnTo>
                  <a:lnTo>
                    <a:pt x="169224" y="462868"/>
                  </a:lnTo>
                  <a:lnTo>
                    <a:pt x="162455" y="465935"/>
                  </a:lnTo>
                  <a:lnTo>
                    <a:pt x="155686" y="469005"/>
                  </a:lnTo>
                  <a:lnTo>
                    <a:pt x="148917" y="472075"/>
                  </a:lnTo>
                  <a:lnTo>
                    <a:pt x="142148" y="475148"/>
                  </a:lnTo>
                  <a:lnTo>
                    <a:pt x="135379" y="478221"/>
                  </a:lnTo>
                  <a:lnTo>
                    <a:pt x="128610" y="481296"/>
                  </a:lnTo>
                  <a:lnTo>
                    <a:pt x="121841" y="484373"/>
                  </a:lnTo>
                  <a:lnTo>
                    <a:pt x="115072" y="487451"/>
                  </a:lnTo>
                  <a:lnTo>
                    <a:pt x="108303" y="490530"/>
                  </a:lnTo>
                  <a:lnTo>
                    <a:pt x="101534" y="493610"/>
                  </a:lnTo>
                  <a:lnTo>
                    <a:pt x="94765" y="496692"/>
                  </a:lnTo>
                  <a:lnTo>
                    <a:pt x="87996" y="499774"/>
                  </a:lnTo>
                  <a:lnTo>
                    <a:pt x="81227" y="502858"/>
                  </a:lnTo>
                  <a:lnTo>
                    <a:pt x="74458" y="505943"/>
                  </a:lnTo>
                  <a:lnTo>
                    <a:pt x="67689" y="509029"/>
                  </a:lnTo>
                  <a:lnTo>
                    <a:pt x="60920" y="512117"/>
                  </a:lnTo>
                  <a:lnTo>
                    <a:pt x="54151" y="515205"/>
                  </a:lnTo>
                  <a:lnTo>
                    <a:pt x="47382" y="518294"/>
                  </a:lnTo>
                  <a:lnTo>
                    <a:pt x="40613" y="521384"/>
                  </a:lnTo>
                  <a:lnTo>
                    <a:pt x="33844" y="524475"/>
                  </a:lnTo>
                  <a:lnTo>
                    <a:pt x="27075" y="527567"/>
                  </a:lnTo>
                  <a:lnTo>
                    <a:pt x="20306" y="530660"/>
                  </a:lnTo>
                  <a:lnTo>
                    <a:pt x="13537" y="533754"/>
                  </a:lnTo>
                  <a:lnTo>
                    <a:pt x="6768" y="536848"/>
                  </a:lnTo>
                  <a:lnTo>
                    <a:pt x="0" y="539944"/>
                  </a:lnTo>
                  <a:close/>
                </a:path>
              </a:pathLst>
            </a:custGeom>
            <a:solidFill>
              <a:srgbClr val="00C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6658915" y="6893685"/>
              <a:ext cx="1231951" cy="429493"/>
            </a:xfrm>
            <a:custGeom>
              <a:avLst/>
              <a:pathLst>
                <a:path w="1231951" h="429493">
                  <a:moveTo>
                    <a:pt x="0" y="429493"/>
                  </a:moveTo>
                  <a:lnTo>
                    <a:pt x="6768" y="427281"/>
                  </a:lnTo>
                  <a:lnTo>
                    <a:pt x="13537" y="425068"/>
                  </a:lnTo>
                  <a:lnTo>
                    <a:pt x="20306" y="422855"/>
                  </a:lnTo>
                  <a:lnTo>
                    <a:pt x="27075" y="420641"/>
                  </a:lnTo>
                  <a:lnTo>
                    <a:pt x="33844" y="418426"/>
                  </a:lnTo>
                  <a:lnTo>
                    <a:pt x="40613" y="416211"/>
                  </a:lnTo>
                  <a:lnTo>
                    <a:pt x="47382" y="413995"/>
                  </a:lnTo>
                  <a:lnTo>
                    <a:pt x="54151" y="411778"/>
                  </a:lnTo>
                  <a:lnTo>
                    <a:pt x="60920" y="409560"/>
                  </a:lnTo>
                  <a:lnTo>
                    <a:pt x="67689" y="407342"/>
                  </a:lnTo>
                  <a:lnTo>
                    <a:pt x="74458" y="405123"/>
                  </a:lnTo>
                  <a:lnTo>
                    <a:pt x="81227" y="402903"/>
                  </a:lnTo>
                  <a:lnTo>
                    <a:pt x="87996" y="400682"/>
                  </a:lnTo>
                  <a:lnTo>
                    <a:pt x="94765" y="398461"/>
                  </a:lnTo>
                  <a:lnTo>
                    <a:pt x="101534" y="396238"/>
                  </a:lnTo>
                  <a:lnTo>
                    <a:pt x="108303" y="394015"/>
                  </a:lnTo>
                  <a:lnTo>
                    <a:pt x="115072" y="391791"/>
                  </a:lnTo>
                  <a:lnTo>
                    <a:pt x="121841" y="389566"/>
                  </a:lnTo>
                  <a:lnTo>
                    <a:pt x="128610" y="387340"/>
                  </a:lnTo>
                  <a:lnTo>
                    <a:pt x="135379" y="385113"/>
                  </a:lnTo>
                  <a:lnTo>
                    <a:pt x="142148" y="382885"/>
                  </a:lnTo>
                  <a:lnTo>
                    <a:pt x="148917" y="380656"/>
                  </a:lnTo>
                  <a:lnTo>
                    <a:pt x="155686" y="378426"/>
                  </a:lnTo>
                  <a:lnTo>
                    <a:pt x="162455" y="376196"/>
                  </a:lnTo>
                  <a:lnTo>
                    <a:pt x="169224" y="373964"/>
                  </a:lnTo>
                  <a:lnTo>
                    <a:pt x="175993" y="371731"/>
                  </a:lnTo>
                  <a:lnTo>
                    <a:pt x="182762" y="369497"/>
                  </a:lnTo>
                  <a:lnTo>
                    <a:pt x="189531" y="367262"/>
                  </a:lnTo>
                  <a:lnTo>
                    <a:pt x="196299" y="365026"/>
                  </a:lnTo>
                  <a:lnTo>
                    <a:pt x="203068" y="362789"/>
                  </a:lnTo>
                  <a:lnTo>
                    <a:pt x="209837" y="360551"/>
                  </a:lnTo>
                  <a:lnTo>
                    <a:pt x="216606" y="358311"/>
                  </a:lnTo>
                  <a:lnTo>
                    <a:pt x="223375" y="356070"/>
                  </a:lnTo>
                  <a:lnTo>
                    <a:pt x="230144" y="353829"/>
                  </a:lnTo>
                  <a:lnTo>
                    <a:pt x="236913" y="351586"/>
                  </a:lnTo>
                  <a:lnTo>
                    <a:pt x="243682" y="349341"/>
                  </a:lnTo>
                  <a:lnTo>
                    <a:pt x="250451" y="347096"/>
                  </a:lnTo>
                  <a:lnTo>
                    <a:pt x="257220" y="344849"/>
                  </a:lnTo>
                  <a:lnTo>
                    <a:pt x="263989" y="342601"/>
                  </a:lnTo>
                  <a:lnTo>
                    <a:pt x="270758" y="340351"/>
                  </a:lnTo>
                  <a:lnTo>
                    <a:pt x="277527" y="338101"/>
                  </a:lnTo>
                  <a:lnTo>
                    <a:pt x="284296" y="335848"/>
                  </a:lnTo>
                  <a:lnTo>
                    <a:pt x="291065" y="333595"/>
                  </a:lnTo>
                  <a:lnTo>
                    <a:pt x="297834" y="331340"/>
                  </a:lnTo>
                  <a:lnTo>
                    <a:pt x="304603" y="329084"/>
                  </a:lnTo>
                  <a:lnTo>
                    <a:pt x="311372" y="326826"/>
                  </a:lnTo>
                  <a:lnTo>
                    <a:pt x="318141" y="324567"/>
                  </a:lnTo>
                  <a:lnTo>
                    <a:pt x="324910" y="322306"/>
                  </a:lnTo>
                  <a:lnTo>
                    <a:pt x="331679" y="320044"/>
                  </a:lnTo>
                  <a:lnTo>
                    <a:pt x="338448" y="317780"/>
                  </a:lnTo>
                  <a:lnTo>
                    <a:pt x="345217" y="315515"/>
                  </a:lnTo>
                  <a:lnTo>
                    <a:pt x="351986" y="313249"/>
                  </a:lnTo>
                  <a:lnTo>
                    <a:pt x="358755" y="310981"/>
                  </a:lnTo>
                  <a:lnTo>
                    <a:pt x="365524" y="308711"/>
                  </a:lnTo>
                  <a:lnTo>
                    <a:pt x="372293" y="306440"/>
                  </a:lnTo>
                  <a:lnTo>
                    <a:pt x="379062" y="304167"/>
                  </a:lnTo>
                  <a:lnTo>
                    <a:pt x="385831" y="301893"/>
                  </a:lnTo>
                  <a:lnTo>
                    <a:pt x="392599" y="299618"/>
                  </a:lnTo>
                  <a:lnTo>
                    <a:pt x="399368" y="297341"/>
                  </a:lnTo>
                  <a:lnTo>
                    <a:pt x="406137" y="295062"/>
                  </a:lnTo>
                  <a:lnTo>
                    <a:pt x="412906" y="292782"/>
                  </a:lnTo>
                  <a:lnTo>
                    <a:pt x="419675" y="290501"/>
                  </a:lnTo>
                  <a:lnTo>
                    <a:pt x="426444" y="288218"/>
                  </a:lnTo>
                  <a:lnTo>
                    <a:pt x="433213" y="285934"/>
                  </a:lnTo>
                  <a:lnTo>
                    <a:pt x="439982" y="283649"/>
                  </a:lnTo>
                  <a:lnTo>
                    <a:pt x="446751" y="281363"/>
                  </a:lnTo>
                  <a:lnTo>
                    <a:pt x="453520" y="279075"/>
                  </a:lnTo>
                  <a:lnTo>
                    <a:pt x="460289" y="276786"/>
                  </a:lnTo>
                  <a:lnTo>
                    <a:pt x="467058" y="274497"/>
                  </a:lnTo>
                  <a:lnTo>
                    <a:pt x="473827" y="272206"/>
                  </a:lnTo>
                  <a:lnTo>
                    <a:pt x="480596" y="269915"/>
                  </a:lnTo>
                  <a:lnTo>
                    <a:pt x="487365" y="267623"/>
                  </a:lnTo>
                  <a:lnTo>
                    <a:pt x="494134" y="265331"/>
                  </a:lnTo>
                  <a:lnTo>
                    <a:pt x="500903" y="263038"/>
                  </a:lnTo>
                  <a:lnTo>
                    <a:pt x="507672" y="260746"/>
                  </a:lnTo>
                  <a:lnTo>
                    <a:pt x="514441" y="258453"/>
                  </a:lnTo>
                  <a:lnTo>
                    <a:pt x="521210" y="256161"/>
                  </a:lnTo>
                  <a:lnTo>
                    <a:pt x="527979" y="253869"/>
                  </a:lnTo>
                  <a:lnTo>
                    <a:pt x="534748" y="251578"/>
                  </a:lnTo>
                  <a:lnTo>
                    <a:pt x="541517" y="249289"/>
                  </a:lnTo>
                  <a:lnTo>
                    <a:pt x="548286" y="247000"/>
                  </a:lnTo>
                  <a:lnTo>
                    <a:pt x="555055" y="244714"/>
                  </a:lnTo>
                  <a:lnTo>
                    <a:pt x="561824" y="242429"/>
                  </a:lnTo>
                  <a:lnTo>
                    <a:pt x="568593" y="240147"/>
                  </a:lnTo>
                  <a:lnTo>
                    <a:pt x="575362" y="237869"/>
                  </a:lnTo>
                  <a:lnTo>
                    <a:pt x="582131" y="235593"/>
                  </a:lnTo>
                  <a:lnTo>
                    <a:pt x="588899" y="233322"/>
                  </a:lnTo>
                  <a:lnTo>
                    <a:pt x="595668" y="231055"/>
                  </a:lnTo>
                  <a:lnTo>
                    <a:pt x="602437" y="228793"/>
                  </a:lnTo>
                  <a:lnTo>
                    <a:pt x="609206" y="226537"/>
                  </a:lnTo>
                  <a:lnTo>
                    <a:pt x="615975" y="224286"/>
                  </a:lnTo>
                  <a:lnTo>
                    <a:pt x="622744" y="222043"/>
                  </a:lnTo>
                  <a:lnTo>
                    <a:pt x="629513" y="219807"/>
                  </a:lnTo>
                  <a:lnTo>
                    <a:pt x="636282" y="217580"/>
                  </a:lnTo>
                  <a:lnTo>
                    <a:pt x="643051" y="215361"/>
                  </a:lnTo>
                  <a:lnTo>
                    <a:pt x="649820" y="213151"/>
                  </a:lnTo>
                  <a:lnTo>
                    <a:pt x="656589" y="210952"/>
                  </a:lnTo>
                  <a:lnTo>
                    <a:pt x="663358" y="208764"/>
                  </a:lnTo>
                  <a:lnTo>
                    <a:pt x="670127" y="206586"/>
                  </a:lnTo>
                  <a:lnTo>
                    <a:pt x="676896" y="204421"/>
                  </a:lnTo>
                  <a:lnTo>
                    <a:pt x="683665" y="202268"/>
                  </a:lnTo>
                  <a:lnTo>
                    <a:pt x="690434" y="200128"/>
                  </a:lnTo>
                  <a:lnTo>
                    <a:pt x="697203" y="198002"/>
                  </a:lnTo>
                  <a:lnTo>
                    <a:pt x="703972" y="195889"/>
                  </a:lnTo>
                  <a:lnTo>
                    <a:pt x="710741" y="193790"/>
                  </a:lnTo>
                  <a:lnTo>
                    <a:pt x="717510" y="191704"/>
                  </a:lnTo>
                  <a:lnTo>
                    <a:pt x="724279" y="189632"/>
                  </a:lnTo>
                  <a:lnTo>
                    <a:pt x="731048" y="187574"/>
                  </a:lnTo>
                  <a:lnTo>
                    <a:pt x="737817" y="185528"/>
                  </a:lnTo>
                  <a:lnTo>
                    <a:pt x="744586" y="183495"/>
                  </a:lnTo>
                  <a:lnTo>
                    <a:pt x="751355" y="181473"/>
                  </a:lnTo>
                  <a:lnTo>
                    <a:pt x="758124" y="179461"/>
                  </a:lnTo>
                  <a:lnTo>
                    <a:pt x="764893" y="177458"/>
                  </a:lnTo>
                  <a:lnTo>
                    <a:pt x="771662" y="175463"/>
                  </a:lnTo>
                  <a:lnTo>
                    <a:pt x="778431" y="173474"/>
                  </a:lnTo>
                  <a:lnTo>
                    <a:pt x="785199" y="171490"/>
                  </a:lnTo>
                  <a:lnTo>
                    <a:pt x="791968" y="169507"/>
                  </a:lnTo>
                  <a:lnTo>
                    <a:pt x="798737" y="167525"/>
                  </a:lnTo>
                  <a:lnTo>
                    <a:pt x="805506" y="165540"/>
                  </a:lnTo>
                  <a:lnTo>
                    <a:pt x="812275" y="163551"/>
                  </a:lnTo>
                  <a:lnTo>
                    <a:pt x="819044" y="161555"/>
                  </a:lnTo>
                  <a:lnTo>
                    <a:pt x="825813" y="159549"/>
                  </a:lnTo>
                  <a:lnTo>
                    <a:pt x="832582" y="157531"/>
                  </a:lnTo>
                  <a:lnTo>
                    <a:pt x="839351" y="155499"/>
                  </a:lnTo>
                  <a:lnTo>
                    <a:pt x="846120" y="153451"/>
                  </a:lnTo>
                  <a:lnTo>
                    <a:pt x="852889" y="151383"/>
                  </a:lnTo>
                  <a:lnTo>
                    <a:pt x="859658" y="149295"/>
                  </a:lnTo>
                  <a:lnTo>
                    <a:pt x="866427" y="147184"/>
                  </a:lnTo>
                  <a:lnTo>
                    <a:pt x="873196" y="145048"/>
                  </a:lnTo>
                  <a:lnTo>
                    <a:pt x="879965" y="142886"/>
                  </a:lnTo>
                  <a:lnTo>
                    <a:pt x="886734" y="140697"/>
                  </a:lnTo>
                  <a:lnTo>
                    <a:pt x="893503" y="138479"/>
                  </a:lnTo>
                  <a:lnTo>
                    <a:pt x="900272" y="136232"/>
                  </a:lnTo>
                  <a:lnTo>
                    <a:pt x="907041" y="133955"/>
                  </a:lnTo>
                  <a:lnTo>
                    <a:pt x="913810" y="131648"/>
                  </a:lnTo>
                  <a:lnTo>
                    <a:pt x="920579" y="129310"/>
                  </a:lnTo>
                  <a:lnTo>
                    <a:pt x="927348" y="126941"/>
                  </a:lnTo>
                  <a:lnTo>
                    <a:pt x="934117" y="124542"/>
                  </a:lnTo>
                  <a:lnTo>
                    <a:pt x="940886" y="122112"/>
                  </a:lnTo>
                  <a:lnTo>
                    <a:pt x="947655" y="119653"/>
                  </a:lnTo>
                  <a:lnTo>
                    <a:pt x="954424" y="117164"/>
                  </a:lnTo>
                  <a:lnTo>
                    <a:pt x="961193" y="114647"/>
                  </a:lnTo>
                  <a:lnTo>
                    <a:pt x="967962" y="112101"/>
                  </a:lnTo>
                  <a:lnTo>
                    <a:pt x="974731" y="109529"/>
                  </a:lnTo>
                  <a:lnTo>
                    <a:pt x="981499" y="106931"/>
                  </a:lnTo>
                  <a:lnTo>
                    <a:pt x="988268" y="104307"/>
                  </a:lnTo>
                  <a:lnTo>
                    <a:pt x="995037" y="101659"/>
                  </a:lnTo>
                  <a:lnTo>
                    <a:pt x="1001806" y="98988"/>
                  </a:lnTo>
                  <a:lnTo>
                    <a:pt x="1008575" y="96295"/>
                  </a:lnTo>
                  <a:lnTo>
                    <a:pt x="1015344" y="93580"/>
                  </a:lnTo>
                  <a:lnTo>
                    <a:pt x="1022113" y="90845"/>
                  </a:lnTo>
                  <a:lnTo>
                    <a:pt x="1028882" y="88091"/>
                  </a:lnTo>
                  <a:lnTo>
                    <a:pt x="1035651" y="85318"/>
                  </a:lnTo>
                  <a:lnTo>
                    <a:pt x="1042420" y="82528"/>
                  </a:lnTo>
                  <a:lnTo>
                    <a:pt x="1049189" y="79721"/>
                  </a:lnTo>
                  <a:lnTo>
                    <a:pt x="1055958" y="76898"/>
                  </a:lnTo>
                  <a:lnTo>
                    <a:pt x="1062727" y="74061"/>
                  </a:lnTo>
                  <a:lnTo>
                    <a:pt x="1069496" y="71209"/>
                  </a:lnTo>
                  <a:lnTo>
                    <a:pt x="1076265" y="68344"/>
                  </a:lnTo>
                  <a:lnTo>
                    <a:pt x="1083034" y="65466"/>
                  </a:lnTo>
                  <a:lnTo>
                    <a:pt x="1089803" y="62576"/>
                  </a:lnTo>
                  <a:lnTo>
                    <a:pt x="1096572" y="59674"/>
                  </a:lnTo>
                  <a:lnTo>
                    <a:pt x="1103341" y="56762"/>
                  </a:lnTo>
                  <a:lnTo>
                    <a:pt x="1110110" y="53840"/>
                  </a:lnTo>
                  <a:lnTo>
                    <a:pt x="1116879" y="50908"/>
                  </a:lnTo>
                  <a:lnTo>
                    <a:pt x="1123648" y="47967"/>
                  </a:lnTo>
                  <a:lnTo>
                    <a:pt x="1130417" y="45017"/>
                  </a:lnTo>
                  <a:lnTo>
                    <a:pt x="1137186" y="42059"/>
                  </a:lnTo>
                  <a:lnTo>
                    <a:pt x="1143955" y="39093"/>
                  </a:lnTo>
                  <a:lnTo>
                    <a:pt x="1150724" y="36121"/>
                  </a:lnTo>
                  <a:lnTo>
                    <a:pt x="1157493" y="33141"/>
                  </a:lnTo>
                  <a:lnTo>
                    <a:pt x="1164262" y="30155"/>
                  </a:lnTo>
                  <a:lnTo>
                    <a:pt x="1171031" y="27162"/>
                  </a:lnTo>
                  <a:lnTo>
                    <a:pt x="1177799" y="24164"/>
                  </a:lnTo>
                  <a:lnTo>
                    <a:pt x="1184568" y="21160"/>
                  </a:lnTo>
                  <a:lnTo>
                    <a:pt x="1191337" y="18151"/>
                  </a:lnTo>
                  <a:lnTo>
                    <a:pt x="1198106" y="15137"/>
                  </a:lnTo>
                  <a:lnTo>
                    <a:pt x="1204875" y="12118"/>
                  </a:lnTo>
                  <a:lnTo>
                    <a:pt x="1211644" y="9094"/>
                  </a:lnTo>
                  <a:lnTo>
                    <a:pt x="1218413" y="6067"/>
                  </a:lnTo>
                  <a:lnTo>
                    <a:pt x="1225182" y="3035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6658915" y="6981311"/>
              <a:ext cx="1231951" cy="452318"/>
            </a:xfrm>
            <a:custGeom>
              <a:avLst/>
              <a:pathLst>
                <a:path w="1231951" h="452318">
                  <a:moveTo>
                    <a:pt x="1231951" y="0"/>
                  </a:moveTo>
                  <a:lnTo>
                    <a:pt x="1231951" y="0"/>
                  </a:lnTo>
                  <a:lnTo>
                    <a:pt x="1225182" y="2058"/>
                  </a:lnTo>
                  <a:lnTo>
                    <a:pt x="1218413" y="4108"/>
                  </a:lnTo>
                  <a:lnTo>
                    <a:pt x="1211644" y="6151"/>
                  </a:lnTo>
                  <a:lnTo>
                    <a:pt x="1204875" y="8186"/>
                  </a:lnTo>
                  <a:lnTo>
                    <a:pt x="1198106" y="10212"/>
                  </a:lnTo>
                  <a:lnTo>
                    <a:pt x="1191337" y="12229"/>
                  </a:lnTo>
                  <a:lnTo>
                    <a:pt x="1184568" y="14237"/>
                  </a:lnTo>
                  <a:lnTo>
                    <a:pt x="1177799" y="16235"/>
                  </a:lnTo>
                  <a:lnTo>
                    <a:pt x="1171031" y="18223"/>
                  </a:lnTo>
                  <a:lnTo>
                    <a:pt x="1164262" y="20201"/>
                  </a:lnTo>
                  <a:lnTo>
                    <a:pt x="1157493" y="22168"/>
                  </a:lnTo>
                  <a:lnTo>
                    <a:pt x="1150724" y="24124"/>
                  </a:lnTo>
                  <a:lnTo>
                    <a:pt x="1143955" y="26068"/>
                  </a:lnTo>
                  <a:lnTo>
                    <a:pt x="1137186" y="28000"/>
                  </a:lnTo>
                  <a:lnTo>
                    <a:pt x="1130417" y="29919"/>
                  </a:lnTo>
                  <a:lnTo>
                    <a:pt x="1123648" y="31827"/>
                  </a:lnTo>
                  <a:lnTo>
                    <a:pt x="1116879" y="33721"/>
                  </a:lnTo>
                  <a:lnTo>
                    <a:pt x="1110110" y="35602"/>
                  </a:lnTo>
                  <a:lnTo>
                    <a:pt x="1103341" y="37470"/>
                  </a:lnTo>
                  <a:lnTo>
                    <a:pt x="1096572" y="39324"/>
                  </a:lnTo>
                  <a:lnTo>
                    <a:pt x="1089803" y="41165"/>
                  </a:lnTo>
                  <a:lnTo>
                    <a:pt x="1083034" y="42992"/>
                  </a:lnTo>
                  <a:lnTo>
                    <a:pt x="1076265" y="44805"/>
                  </a:lnTo>
                  <a:lnTo>
                    <a:pt x="1069496" y="46604"/>
                  </a:lnTo>
                  <a:lnTo>
                    <a:pt x="1062727" y="48390"/>
                  </a:lnTo>
                  <a:lnTo>
                    <a:pt x="1055958" y="50163"/>
                  </a:lnTo>
                  <a:lnTo>
                    <a:pt x="1049189" y="51922"/>
                  </a:lnTo>
                  <a:lnTo>
                    <a:pt x="1042420" y="53669"/>
                  </a:lnTo>
                  <a:lnTo>
                    <a:pt x="1035651" y="55403"/>
                  </a:lnTo>
                  <a:lnTo>
                    <a:pt x="1028882" y="57126"/>
                  </a:lnTo>
                  <a:lnTo>
                    <a:pt x="1022113" y="58838"/>
                  </a:lnTo>
                  <a:lnTo>
                    <a:pt x="1015344" y="60540"/>
                  </a:lnTo>
                  <a:lnTo>
                    <a:pt x="1008575" y="62233"/>
                  </a:lnTo>
                  <a:lnTo>
                    <a:pt x="1001806" y="63917"/>
                  </a:lnTo>
                  <a:lnTo>
                    <a:pt x="995037" y="65594"/>
                  </a:lnTo>
                  <a:lnTo>
                    <a:pt x="988268" y="67264"/>
                  </a:lnTo>
                  <a:lnTo>
                    <a:pt x="981499" y="68930"/>
                  </a:lnTo>
                  <a:lnTo>
                    <a:pt x="974731" y="70592"/>
                  </a:lnTo>
                  <a:lnTo>
                    <a:pt x="967962" y="72252"/>
                  </a:lnTo>
                  <a:lnTo>
                    <a:pt x="961193" y="73912"/>
                  </a:lnTo>
                  <a:lnTo>
                    <a:pt x="954424" y="75572"/>
                  </a:lnTo>
                  <a:lnTo>
                    <a:pt x="947655" y="77234"/>
                  </a:lnTo>
                  <a:lnTo>
                    <a:pt x="940886" y="78900"/>
                  </a:lnTo>
                  <a:lnTo>
                    <a:pt x="934117" y="80572"/>
                  </a:lnTo>
                  <a:lnTo>
                    <a:pt x="927348" y="82251"/>
                  </a:lnTo>
                  <a:lnTo>
                    <a:pt x="920579" y="83939"/>
                  </a:lnTo>
                  <a:lnTo>
                    <a:pt x="913810" y="85637"/>
                  </a:lnTo>
                  <a:lnTo>
                    <a:pt x="907041" y="87347"/>
                  </a:lnTo>
                  <a:lnTo>
                    <a:pt x="900272" y="89070"/>
                  </a:lnTo>
                  <a:lnTo>
                    <a:pt x="893503" y="90808"/>
                  </a:lnTo>
                  <a:lnTo>
                    <a:pt x="886734" y="92562"/>
                  </a:lnTo>
                  <a:lnTo>
                    <a:pt x="879965" y="94333"/>
                  </a:lnTo>
                  <a:lnTo>
                    <a:pt x="873196" y="96124"/>
                  </a:lnTo>
                  <a:lnTo>
                    <a:pt x="866427" y="97934"/>
                  </a:lnTo>
                  <a:lnTo>
                    <a:pt x="859658" y="99765"/>
                  </a:lnTo>
                  <a:lnTo>
                    <a:pt x="852889" y="101617"/>
                  </a:lnTo>
                  <a:lnTo>
                    <a:pt x="846120" y="103493"/>
                  </a:lnTo>
                  <a:lnTo>
                    <a:pt x="839351" y="105392"/>
                  </a:lnTo>
                  <a:lnTo>
                    <a:pt x="832582" y="107314"/>
                  </a:lnTo>
                  <a:lnTo>
                    <a:pt x="825813" y="109262"/>
                  </a:lnTo>
                  <a:lnTo>
                    <a:pt x="819044" y="111234"/>
                  </a:lnTo>
                  <a:lnTo>
                    <a:pt x="812275" y="113231"/>
                  </a:lnTo>
                  <a:lnTo>
                    <a:pt x="805506" y="115255"/>
                  </a:lnTo>
                  <a:lnTo>
                    <a:pt x="798737" y="117303"/>
                  </a:lnTo>
                  <a:lnTo>
                    <a:pt x="791968" y="119378"/>
                  </a:lnTo>
                  <a:lnTo>
                    <a:pt x="785199" y="121479"/>
                  </a:lnTo>
                  <a:lnTo>
                    <a:pt x="778431" y="123606"/>
                  </a:lnTo>
                  <a:lnTo>
                    <a:pt x="771662" y="125758"/>
                  </a:lnTo>
                  <a:lnTo>
                    <a:pt x="764893" y="127936"/>
                  </a:lnTo>
                  <a:lnTo>
                    <a:pt x="758124" y="130140"/>
                  </a:lnTo>
                  <a:lnTo>
                    <a:pt x="751355" y="132368"/>
                  </a:lnTo>
                  <a:lnTo>
                    <a:pt x="744586" y="134622"/>
                  </a:lnTo>
                  <a:lnTo>
                    <a:pt x="737817" y="136900"/>
                  </a:lnTo>
                  <a:lnTo>
                    <a:pt x="731048" y="139202"/>
                  </a:lnTo>
                  <a:lnTo>
                    <a:pt x="724279" y="141528"/>
                  </a:lnTo>
                  <a:lnTo>
                    <a:pt x="717510" y="143877"/>
                  </a:lnTo>
                  <a:lnTo>
                    <a:pt x="710741" y="146250"/>
                  </a:lnTo>
                  <a:lnTo>
                    <a:pt x="703972" y="148645"/>
                  </a:lnTo>
                  <a:lnTo>
                    <a:pt x="697203" y="151062"/>
                  </a:lnTo>
                  <a:lnTo>
                    <a:pt x="690434" y="153501"/>
                  </a:lnTo>
                  <a:lnTo>
                    <a:pt x="683665" y="155960"/>
                  </a:lnTo>
                  <a:lnTo>
                    <a:pt x="676896" y="158441"/>
                  </a:lnTo>
                  <a:lnTo>
                    <a:pt x="670127" y="160941"/>
                  </a:lnTo>
                  <a:lnTo>
                    <a:pt x="663358" y="163462"/>
                  </a:lnTo>
                  <a:lnTo>
                    <a:pt x="656589" y="166001"/>
                  </a:lnTo>
                  <a:lnTo>
                    <a:pt x="649820" y="168560"/>
                  </a:lnTo>
                  <a:lnTo>
                    <a:pt x="643051" y="171136"/>
                  </a:lnTo>
                  <a:lnTo>
                    <a:pt x="636282" y="173730"/>
                  </a:lnTo>
                  <a:lnTo>
                    <a:pt x="629513" y="176342"/>
                  </a:lnTo>
                  <a:lnTo>
                    <a:pt x="622744" y="178970"/>
                  </a:lnTo>
                  <a:lnTo>
                    <a:pt x="615975" y="181614"/>
                  </a:lnTo>
                  <a:lnTo>
                    <a:pt x="609206" y="184274"/>
                  </a:lnTo>
                  <a:lnTo>
                    <a:pt x="602437" y="186950"/>
                  </a:lnTo>
                  <a:lnTo>
                    <a:pt x="595668" y="189641"/>
                  </a:lnTo>
                  <a:lnTo>
                    <a:pt x="588899" y="192346"/>
                  </a:lnTo>
                  <a:lnTo>
                    <a:pt x="582131" y="195065"/>
                  </a:lnTo>
                  <a:lnTo>
                    <a:pt x="575362" y="197797"/>
                  </a:lnTo>
                  <a:lnTo>
                    <a:pt x="568593" y="200543"/>
                  </a:lnTo>
                  <a:lnTo>
                    <a:pt x="561824" y="203301"/>
                  </a:lnTo>
                  <a:lnTo>
                    <a:pt x="555055" y="206072"/>
                  </a:lnTo>
                  <a:lnTo>
                    <a:pt x="548286" y="208854"/>
                  </a:lnTo>
                  <a:lnTo>
                    <a:pt x="541517" y="211648"/>
                  </a:lnTo>
                  <a:lnTo>
                    <a:pt x="534748" y="214453"/>
                  </a:lnTo>
                  <a:lnTo>
                    <a:pt x="527979" y="217269"/>
                  </a:lnTo>
                  <a:lnTo>
                    <a:pt x="521210" y="220096"/>
                  </a:lnTo>
                  <a:lnTo>
                    <a:pt x="514441" y="222932"/>
                  </a:lnTo>
                  <a:lnTo>
                    <a:pt x="507672" y="225778"/>
                  </a:lnTo>
                  <a:lnTo>
                    <a:pt x="500903" y="228633"/>
                  </a:lnTo>
                  <a:lnTo>
                    <a:pt x="494134" y="231497"/>
                  </a:lnTo>
                  <a:lnTo>
                    <a:pt x="487365" y="234370"/>
                  </a:lnTo>
                  <a:lnTo>
                    <a:pt x="480596" y="237252"/>
                  </a:lnTo>
                  <a:lnTo>
                    <a:pt x="473827" y="240141"/>
                  </a:lnTo>
                  <a:lnTo>
                    <a:pt x="467058" y="243039"/>
                  </a:lnTo>
                  <a:lnTo>
                    <a:pt x="460289" y="245943"/>
                  </a:lnTo>
                  <a:lnTo>
                    <a:pt x="453520" y="248855"/>
                  </a:lnTo>
                  <a:lnTo>
                    <a:pt x="446751" y="251774"/>
                  </a:lnTo>
                  <a:lnTo>
                    <a:pt x="439982" y="254700"/>
                  </a:lnTo>
                  <a:lnTo>
                    <a:pt x="433213" y="257632"/>
                  </a:lnTo>
                  <a:lnTo>
                    <a:pt x="426444" y="260571"/>
                  </a:lnTo>
                  <a:lnTo>
                    <a:pt x="419675" y="263515"/>
                  </a:lnTo>
                  <a:lnTo>
                    <a:pt x="412906" y="266466"/>
                  </a:lnTo>
                  <a:lnTo>
                    <a:pt x="406137" y="269422"/>
                  </a:lnTo>
                  <a:lnTo>
                    <a:pt x="399368" y="272383"/>
                  </a:lnTo>
                  <a:lnTo>
                    <a:pt x="392599" y="275350"/>
                  </a:lnTo>
                  <a:lnTo>
                    <a:pt x="385831" y="278321"/>
                  </a:lnTo>
                  <a:lnTo>
                    <a:pt x="379062" y="281298"/>
                  </a:lnTo>
                  <a:lnTo>
                    <a:pt x="372293" y="284279"/>
                  </a:lnTo>
                  <a:lnTo>
                    <a:pt x="365524" y="287264"/>
                  </a:lnTo>
                  <a:lnTo>
                    <a:pt x="358755" y="290254"/>
                  </a:lnTo>
                  <a:lnTo>
                    <a:pt x="351986" y="293248"/>
                  </a:lnTo>
                  <a:lnTo>
                    <a:pt x="345217" y="296246"/>
                  </a:lnTo>
                  <a:lnTo>
                    <a:pt x="338448" y="299248"/>
                  </a:lnTo>
                  <a:lnTo>
                    <a:pt x="331679" y="302254"/>
                  </a:lnTo>
                  <a:lnTo>
                    <a:pt x="324910" y="305264"/>
                  </a:lnTo>
                  <a:lnTo>
                    <a:pt x="318141" y="308276"/>
                  </a:lnTo>
                  <a:lnTo>
                    <a:pt x="311372" y="311293"/>
                  </a:lnTo>
                  <a:lnTo>
                    <a:pt x="304603" y="314312"/>
                  </a:lnTo>
                  <a:lnTo>
                    <a:pt x="297834" y="317335"/>
                  </a:lnTo>
                  <a:lnTo>
                    <a:pt x="291065" y="320361"/>
                  </a:lnTo>
                  <a:lnTo>
                    <a:pt x="284296" y="323389"/>
                  </a:lnTo>
                  <a:lnTo>
                    <a:pt x="277527" y="326421"/>
                  </a:lnTo>
                  <a:lnTo>
                    <a:pt x="270758" y="329455"/>
                  </a:lnTo>
                  <a:lnTo>
                    <a:pt x="263989" y="332492"/>
                  </a:lnTo>
                  <a:lnTo>
                    <a:pt x="257220" y="335531"/>
                  </a:lnTo>
                  <a:lnTo>
                    <a:pt x="250451" y="338573"/>
                  </a:lnTo>
                  <a:lnTo>
                    <a:pt x="243682" y="341617"/>
                  </a:lnTo>
                  <a:lnTo>
                    <a:pt x="236913" y="344664"/>
                  </a:lnTo>
                  <a:lnTo>
                    <a:pt x="230144" y="347713"/>
                  </a:lnTo>
                  <a:lnTo>
                    <a:pt x="223375" y="350764"/>
                  </a:lnTo>
                  <a:lnTo>
                    <a:pt x="216606" y="353817"/>
                  </a:lnTo>
                  <a:lnTo>
                    <a:pt x="209837" y="356872"/>
                  </a:lnTo>
                  <a:lnTo>
                    <a:pt x="203068" y="359929"/>
                  </a:lnTo>
                  <a:lnTo>
                    <a:pt x="196299" y="362988"/>
                  </a:lnTo>
                  <a:lnTo>
                    <a:pt x="189531" y="366049"/>
                  </a:lnTo>
                  <a:lnTo>
                    <a:pt x="182762" y="369112"/>
                  </a:lnTo>
                  <a:lnTo>
                    <a:pt x="175993" y="372176"/>
                  </a:lnTo>
                  <a:lnTo>
                    <a:pt x="169224" y="375242"/>
                  </a:lnTo>
                  <a:lnTo>
                    <a:pt x="162455" y="378310"/>
                  </a:lnTo>
                  <a:lnTo>
                    <a:pt x="155686" y="381379"/>
                  </a:lnTo>
                  <a:lnTo>
                    <a:pt x="148917" y="384450"/>
                  </a:lnTo>
                  <a:lnTo>
                    <a:pt x="142148" y="387522"/>
                  </a:lnTo>
                  <a:lnTo>
                    <a:pt x="135379" y="390596"/>
                  </a:lnTo>
                  <a:lnTo>
                    <a:pt x="128610" y="393671"/>
                  </a:lnTo>
                  <a:lnTo>
                    <a:pt x="121841" y="396747"/>
                  </a:lnTo>
                  <a:lnTo>
                    <a:pt x="115072" y="399825"/>
                  </a:lnTo>
                  <a:lnTo>
                    <a:pt x="108303" y="402904"/>
                  </a:lnTo>
                  <a:lnTo>
                    <a:pt x="101534" y="405985"/>
                  </a:lnTo>
                  <a:lnTo>
                    <a:pt x="94765" y="409066"/>
                  </a:lnTo>
                  <a:lnTo>
                    <a:pt x="87996" y="412149"/>
                  </a:lnTo>
                  <a:lnTo>
                    <a:pt x="81227" y="415233"/>
                  </a:lnTo>
                  <a:lnTo>
                    <a:pt x="74458" y="418318"/>
                  </a:lnTo>
                  <a:lnTo>
                    <a:pt x="67689" y="421404"/>
                  </a:lnTo>
                  <a:lnTo>
                    <a:pt x="60920" y="424491"/>
                  </a:lnTo>
                  <a:lnTo>
                    <a:pt x="54151" y="427579"/>
                  </a:lnTo>
                  <a:lnTo>
                    <a:pt x="47382" y="430668"/>
                  </a:lnTo>
                  <a:lnTo>
                    <a:pt x="40613" y="433759"/>
                  </a:lnTo>
                  <a:lnTo>
                    <a:pt x="33844" y="436850"/>
                  </a:lnTo>
                  <a:lnTo>
                    <a:pt x="27075" y="439942"/>
                  </a:lnTo>
                  <a:lnTo>
                    <a:pt x="20306" y="443035"/>
                  </a:lnTo>
                  <a:lnTo>
                    <a:pt x="13537" y="446128"/>
                  </a:lnTo>
                  <a:lnTo>
                    <a:pt x="6768" y="449223"/>
                  </a:lnTo>
                  <a:lnTo>
                    <a:pt x="0" y="452318"/>
                  </a:lnTo>
                  <a:lnTo>
                    <a:pt x="0" y="45231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6658915" y="6938215"/>
              <a:ext cx="1231951" cy="440174"/>
            </a:xfrm>
            <a:custGeom>
              <a:avLst/>
              <a:pathLst>
                <a:path w="1231951" h="440174">
                  <a:moveTo>
                    <a:pt x="0" y="440174"/>
                  </a:moveTo>
                  <a:lnTo>
                    <a:pt x="6768" y="437519"/>
                  </a:lnTo>
                  <a:lnTo>
                    <a:pt x="13537" y="434865"/>
                  </a:lnTo>
                  <a:lnTo>
                    <a:pt x="20306" y="432211"/>
                  </a:lnTo>
                  <a:lnTo>
                    <a:pt x="27075" y="429557"/>
                  </a:lnTo>
                  <a:lnTo>
                    <a:pt x="33844" y="426903"/>
                  </a:lnTo>
                  <a:lnTo>
                    <a:pt x="40613" y="424249"/>
                  </a:lnTo>
                  <a:lnTo>
                    <a:pt x="47382" y="421595"/>
                  </a:lnTo>
                  <a:lnTo>
                    <a:pt x="54151" y="418941"/>
                  </a:lnTo>
                  <a:lnTo>
                    <a:pt x="60920" y="416288"/>
                  </a:lnTo>
                  <a:lnTo>
                    <a:pt x="67689" y="413634"/>
                  </a:lnTo>
                  <a:lnTo>
                    <a:pt x="74458" y="410981"/>
                  </a:lnTo>
                  <a:lnTo>
                    <a:pt x="81227" y="408327"/>
                  </a:lnTo>
                  <a:lnTo>
                    <a:pt x="87996" y="405674"/>
                  </a:lnTo>
                  <a:lnTo>
                    <a:pt x="94765" y="403021"/>
                  </a:lnTo>
                  <a:lnTo>
                    <a:pt x="101534" y="400368"/>
                  </a:lnTo>
                  <a:lnTo>
                    <a:pt x="108303" y="397715"/>
                  </a:lnTo>
                  <a:lnTo>
                    <a:pt x="115072" y="395063"/>
                  </a:lnTo>
                  <a:lnTo>
                    <a:pt x="121841" y="392410"/>
                  </a:lnTo>
                  <a:lnTo>
                    <a:pt x="128610" y="389758"/>
                  </a:lnTo>
                  <a:lnTo>
                    <a:pt x="135379" y="387106"/>
                  </a:lnTo>
                  <a:lnTo>
                    <a:pt x="142148" y="384454"/>
                  </a:lnTo>
                  <a:lnTo>
                    <a:pt x="148917" y="381802"/>
                  </a:lnTo>
                  <a:lnTo>
                    <a:pt x="155686" y="379151"/>
                  </a:lnTo>
                  <a:lnTo>
                    <a:pt x="162455" y="376499"/>
                  </a:lnTo>
                  <a:lnTo>
                    <a:pt x="169224" y="373848"/>
                  </a:lnTo>
                  <a:lnTo>
                    <a:pt x="175993" y="371197"/>
                  </a:lnTo>
                  <a:lnTo>
                    <a:pt x="182762" y="368547"/>
                  </a:lnTo>
                  <a:lnTo>
                    <a:pt x="189531" y="365897"/>
                  </a:lnTo>
                  <a:lnTo>
                    <a:pt x="196299" y="363247"/>
                  </a:lnTo>
                  <a:lnTo>
                    <a:pt x="203068" y="360597"/>
                  </a:lnTo>
                  <a:lnTo>
                    <a:pt x="209837" y="357948"/>
                  </a:lnTo>
                  <a:lnTo>
                    <a:pt x="216606" y="355299"/>
                  </a:lnTo>
                  <a:lnTo>
                    <a:pt x="223375" y="352650"/>
                  </a:lnTo>
                  <a:lnTo>
                    <a:pt x="230144" y="350002"/>
                  </a:lnTo>
                  <a:lnTo>
                    <a:pt x="236913" y="347354"/>
                  </a:lnTo>
                  <a:lnTo>
                    <a:pt x="243682" y="344707"/>
                  </a:lnTo>
                  <a:lnTo>
                    <a:pt x="250451" y="342060"/>
                  </a:lnTo>
                  <a:lnTo>
                    <a:pt x="257220" y="339413"/>
                  </a:lnTo>
                  <a:lnTo>
                    <a:pt x="263989" y="336767"/>
                  </a:lnTo>
                  <a:lnTo>
                    <a:pt x="270758" y="334122"/>
                  </a:lnTo>
                  <a:lnTo>
                    <a:pt x="277527" y="331477"/>
                  </a:lnTo>
                  <a:lnTo>
                    <a:pt x="284296" y="328833"/>
                  </a:lnTo>
                  <a:lnTo>
                    <a:pt x="291065" y="326189"/>
                  </a:lnTo>
                  <a:lnTo>
                    <a:pt x="297834" y="323547"/>
                  </a:lnTo>
                  <a:lnTo>
                    <a:pt x="304603" y="320904"/>
                  </a:lnTo>
                  <a:lnTo>
                    <a:pt x="311372" y="318263"/>
                  </a:lnTo>
                  <a:lnTo>
                    <a:pt x="318141" y="315623"/>
                  </a:lnTo>
                  <a:lnTo>
                    <a:pt x="324910" y="312983"/>
                  </a:lnTo>
                  <a:lnTo>
                    <a:pt x="331679" y="310344"/>
                  </a:lnTo>
                  <a:lnTo>
                    <a:pt x="338448" y="307706"/>
                  </a:lnTo>
                  <a:lnTo>
                    <a:pt x="345217" y="305069"/>
                  </a:lnTo>
                  <a:lnTo>
                    <a:pt x="351986" y="302434"/>
                  </a:lnTo>
                  <a:lnTo>
                    <a:pt x="358755" y="299799"/>
                  </a:lnTo>
                  <a:lnTo>
                    <a:pt x="365524" y="297166"/>
                  </a:lnTo>
                  <a:lnTo>
                    <a:pt x="372293" y="294533"/>
                  </a:lnTo>
                  <a:lnTo>
                    <a:pt x="379062" y="291903"/>
                  </a:lnTo>
                  <a:lnTo>
                    <a:pt x="385831" y="289273"/>
                  </a:lnTo>
                  <a:lnTo>
                    <a:pt x="392599" y="286645"/>
                  </a:lnTo>
                  <a:lnTo>
                    <a:pt x="399368" y="284019"/>
                  </a:lnTo>
                  <a:lnTo>
                    <a:pt x="406137" y="281395"/>
                  </a:lnTo>
                  <a:lnTo>
                    <a:pt x="412906" y="278772"/>
                  </a:lnTo>
                  <a:lnTo>
                    <a:pt x="419675" y="276151"/>
                  </a:lnTo>
                  <a:lnTo>
                    <a:pt x="426444" y="273532"/>
                  </a:lnTo>
                  <a:lnTo>
                    <a:pt x="433213" y="270915"/>
                  </a:lnTo>
                  <a:lnTo>
                    <a:pt x="439982" y="268301"/>
                  </a:lnTo>
                  <a:lnTo>
                    <a:pt x="446751" y="265689"/>
                  </a:lnTo>
                  <a:lnTo>
                    <a:pt x="453520" y="263079"/>
                  </a:lnTo>
                  <a:lnTo>
                    <a:pt x="460289" y="260473"/>
                  </a:lnTo>
                  <a:lnTo>
                    <a:pt x="467058" y="257869"/>
                  </a:lnTo>
                  <a:lnTo>
                    <a:pt x="473827" y="255268"/>
                  </a:lnTo>
                  <a:lnTo>
                    <a:pt x="480596" y="252670"/>
                  </a:lnTo>
                  <a:lnTo>
                    <a:pt x="487365" y="250075"/>
                  </a:lnTo>
                  <a:lnTo>
                    <a:pt x="494134" y="247485"/>
                  </a:lnTo>
                  <a:lnTo>
                    <a:pt x="500903" y="244898"/>
                  </a:lnTo>
                  <a:lnTo>
                    <a:pt x="507672" y="242315"/>
                  </a:lnTo>
                  <a:lnTo>
                    <a:pt x="514441" y="239736"/>
                  </a:lnTo>
                  <a:lnTo>
                    <a:pt x="521210" y="237162"/>
                  </a:lnTo>
                  <a:lnTo>
                    <a:pt x="527979" y="234593"/>
                  </a:lnTo>
                  <a:lnTo>
                    <a:pt x="534748" y="232029"/>
                  </a:lnTo>
                  <a:lnTo>
                    <a:pt x="541517" y="229470"/>
                  </a:lnTo>
                  <a:lnTo>
                    <a:pt x="548286" y="226917"/>
                  </a:lnTo>
                  <a:lnTo>
                    <a:pt x="555055" y="224370"/>
                  </a:lnTo>
                  <a:lnTo>
                    <a:pt x="561824" y="221829"/>
                  </a:lnTo>
                  <a:lnTo>
                    <a:pt x="568593" y="219295"/>
                  </a:lnTo>
                  <a:lnTo>
                    <a:pt x="575362" y="216769"/>
                  </a:lnTo>
                  <a:lnTo>
                    <a:pt x="582131" y="214250"/>
                  </a:lnTo>
                  <a:lnTo>
                    <a:pt x="588899" y="211739"/>
                  </a:lnTo>
                  <a:lnTo>
                    <a:pt x="595668" y="209237"/>
                  </a:lnTo>
                  <a:lnTo>
                    <a:pt x="602437" y="206743"/>
                  </a:lnTo>
                  <a:lnTo>
                    <a:pt x="609206" y="204259"/>
                  </a:lnTo>
                  <a:lnTo>
                    <a:pt x="615975" y="201786"/>
                  </a:lnTo>
                  <a:lnTo>
                    <a:pt x="622744" y="199322"/>
                  </a:lnTo>
                  <a:lnTo>
                    <a:pt x="629513" y="196870"/>
                  </a:lnTo>
                  <a:lnTo>
                    <a:pt x="636282" y="194430"/>
                  </a:lnTo>
                  <a:lnTo>
                    <a:pt x="643051" y="192002"/>
                  </a:lnTo>
                  <a:lnTo>
                    <a:pt x="649820" y="189587"/>
                  </a:lnTo>
                  <a:lnTo>
                    <a:pt x="656589" y="187186"/>
                  </a:lnTo>
                  <a:lnTo>
                    <a:pt x="663358" y="184799"/>
                  </a:lnTo>
                  <a:lnTo>
                    <a:pt x="670127" y="182427"/>
                  </a:lnTo>
                  <a:lnTo>
                    <a:pt x="676896" y="180071"/>
                  </a:lnTo>
                  <a:lnTo>
                    <a:pt x="683665" y="177731"/>
                  </a:lnTo>
                  <a:lnTo>
                    <a:pt x="690434" y="175408"/>
                  </a:lnTo>
                  <a:lnTo>
                    <a:pt x="697203" y="173102"/>
                  </a:lnTo>
                  <a:lnTo>
                    <a:pt x="703972" y="170815"/>
                  </a:lnTo>
                  <a:lnTo>
                    <a:pt x="710741" y="168546"/>
                  </a:lnTo>
                  <a:lnTo>
                    <a:pt x="717510" y="166297"/>
                  </a:lnTo>
                  <a:lnTo>
                    <a:pt x="724279" y="164068"/>
                  </a:lnTo>
                  <a:lnTo>
                    <a:pt x="731048" y="161860"/>
                  </a:lnTo>
                  <a:lnTo>
                    <a:pt x="737817" y="159672"/>
                  </a:lnTo>
                  <a:lnTo>
                    <a:pt x="744586" y="157505"/>
                  </a:lnTo>
                  <a:lnTo>
                    <a:pt x="751355" y="155360"/>
                  </a:lnTo>
                  <a:lnTo>
                    <a:pt x="758124" y="153236"/>
                  </a:lnTo>
                  <a:lnTo>
                    <a:pt x="764893" y="151133"/>
                  </a:lnTo>
                  <a:lnTo>
                    <a:pt x="771662" y="149052"/>
                  </a:lnTo>
                  <a:lnTo>
                    <a:pt x="778431" y="146992"/>
                  </a:lnTo>
                  <a:lnTo>
                    <a:pt x="785199" y="144953"/>
                  </a:lnTo>
                  <a:lnTo>
                    <a:pt x="791968" y="142934"/>
                  </a:lnTo>
                  <a:lnTo>
                    <a:pt x="798737" y="140935"/>
                  </a:lnTo>
                  <a:lnTo>
                    <a:pt x="805506" y="138954"/>
                  </a:lnTo>
                  <a:lnTo>
                    <a:pt x="812275" y="136991"/>
                  </a:lnTo>
                  <a:lnTo>
                    <a:pt x="819044" y="135044"/>
                  </a:lnTo>
                  <a:lnTo>
                    <a:pt x="825813" y="133112"/>
                  </a:lnTo>
                  <a:lnTo>
                    <a:pt x="832582" y="131194"/>
                  </a:lnTo>
                  <a:lnTo>
                    <a:pt x="839351" y="129288"/>
                  </a:lnTo>
                  <a:lnTo>
                    <a:pt x="846120" y="127391"/>
                  </a:lnTo>
                  <a:lnTo>
                    <a:pt x="852889" y="125504"/>
                  </a:lnTo>
                  <a:lnTo>
                    <a:pt x="859658" y="123622"/>
                  </a:lnTo>
                  <a:lnTo>
                    <a:pt x="866427" y="121744"/>
                  </a:lnTo>
                  <a:lnTo>
                    <a:pt x="873196" y="119869"/>
                  </a:lnTo>
                  <a:lnTo>
                    <a:pt x="879965" y="117994"/>
                  </a:lnTo>
                  <a:lnTo>
                    <a:pt x="886734" y="116116"/>
                  </a:lnTo>
                  <a:lnTo>
                    <a:pt x="893503" y="114235"/>
                  </a:lnTo>
                  <a:lnTo>
                    <a:pt x="900272" y="112347"/>
                  </a:lnTo>
                  <a:lnTo>
                    <a:pt x="907041" y="110451"/>
                  </a:lnTo>
                  <a:lnTo>
                    <a:pt x="913810" y="108544"/>
                  </a:lnTo>
                  <a:lnTo>
                    <a:pt x="920579" y="106626"/>
                  </a:lnTo>
                  <a:lnTo>
                    <a:pt x="927348" y="104694"/>
                  </a:lnTo>
                  <a:lnTo>
                    <a:pt x="934117" y="102747"/>
                  </a:lnTo>
                  <a:lnTo>
                    <a:pt x="940886" y="100784"/>
                  </a:lnTo>
                  <a:lnTo>
                    <a:pt x="947655" y="98803"/>
                  </a:lnTo>
                  <a:lnTo>
                    <a:pt x="954424" y="96804"/>
                  </a:lnTo>
                  <a:lnTo>
                    <a:pt x="961193" y="94785"/>
                  </a:lnTo>
                  <a:lnTo>
                    <a:pt x="967962" y="92745"/>
                  </a:lnTo>
                  <a:lnTo>
                    <a:pt x="974731" y="90685"/>
                  </a:lnTo>
                  <a:lnTo>
                    <a:pt x="981499" y="88604"/>
                  </a:lnTo>
                  <a:lnTo>
                    <a:pt x="988268" y="86502"/>
                  </a:lnTo>
                  <a:lnTo>
                    <a:pt x="995037" y="84378"/>
                  </a:lnTo>
                  <a:lnTo>
                    <a:pt x="1001806" y="82232"/>
                  </a:lnTo>
                  <a:lnTo>
                    <a:pt x="1008575" y="80065"/>
                  </a:lnTo>
                  <a:lnTo>
                    <a:pt x="1015344" y="77878"/>
                  </a:lnTo>
                  <a:lnTo>
                    <a:pt x="1022113" y="75669"/>
                  </a:lnTo>
                  <a:lnTo>
                    <a:pt x="1028882" y="73440"/>
                  </a:lnTo>
                  <a:lnTo>
                    <a:pt x="1035651" y="71191"/>
                  </a:lnTo>
                  <a:lnTo>
                    <a:pt x="1042420" y="68922"/>
                  </a:lnTo>
                  <a:lnTo>
                    <a:pt x="1049189" y="66635"/>
                  </a:lnTo>
                  <a:lnTo>
                    <a:pt x="1055958" y="64329"/>
                  </a:lnTo>
                  <a:lnTo>
                    <a:pt x="1062727" y="62006"/>
                  </a:lnTo>
                  <a:lnTo>
                    <a:pt x="1069496" y="59666"/>
                  </a:lnTo>
                  <a:lnTo>
                    <a:pt x="1076265" y="57309"/>
                  </a:lnTo>
                  <a:lnTo>
                    <a:pt x="1083034" y="54937"/>
                  </a:lnTo>
                  <a:lnTo>
                    <a:pt x="1089803" y="52550"/>
                  </a:lnTo>
                  <a:lnTo>
                    <a:pt x="1096572" y="50149"/>
                  </a:lnTo>
                  <a:lnTo>
                    <a:pt x="1103341" y="47734"/>
                  </a:lnTo>
                  <a:lnTo>
                    <a:pt x="1110110" y="45306"/>
                  </a:lnTo>
                  <a:lnTo>
                    <a:pt x="1116879" y="42866"/>
                  </a:lnTo>
                  <a:lnTo>
                    <a:pt x="1123648" y="40414"/>
                  </a:lnTo>
                  <a:lnTo>
                    <a:pt x="1130417" y="37950"/>
                  </a:lnTo>
                  <a:lnTo>
                    <a:pt x="1137186" y="35477"/>
                  </a:lnTo>
                  <a:lnTo>
                    <a:pt x="1143955" y="32993"/>
                  </a:lnTo>
                  <a:lnTo>
                    <a:pt x="1150724" y="30499"/>
                  </a:lnTo>
                  <a:lnTo>
                    <a:pt x="1157493" y="27997"/>
                  </a:lnTo>
                  <a:lnTo>
                    <a:pt x="1164262" y="25486"/>
                  </a:lnTo>
                  <a:lnTo>
                    <a:pt x="1171031" y="22967"/>
                  </a:lnTo>
                  <a:lnTo>
                    <a:pt x="1177799" y="20440"/>
                  </a:lnTo>
                  <a:lnTo>
                    <a:pt x="1184568" y="17907"/>
                  </a:lnTo>
                  <a:lnTo>
                    <a:pt x="1191337" y="15366"/>
                  </a:lnTo>
                  <a:lnTo>
                    <a:pt x="1198106" y="12819"/>
                  </a:lnTo>
                  <a:lnTo>
                    <a:pt x="1204875" y="10266"/>
                  </a:lnTo>
                  <a:lnTo>
                    <a:pt x="1211644" y="7707"/>
                  </a:lnTo>
                  <a:lnTo>
                    <a:pt x="1218413" y="5143"/>
                  </a:lnTo>
                  <a:lnTo>
                    <a:pt x="1225182" y="2574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648651" y="7467686"/>
              <a:ext cx="67911" cy="6791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680009" y="7451662"/>
              <a:ext cx="99960" cy="99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730206" y="7454476"/>
              <a:ext cx="94331" cy="9433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6786560" y="7463448"/>
              <a:ext cx="76388" cy="7638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830555" y="7460059"/>
              <a:ext cx="83164" cy="8316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6931460" y="7466199"/>
              <a:ext cx="70885" cy="7088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6997141" y="7235651"/>
              <a:ext cx="34289" cy="3428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7078836" y="7245637"/>
              <a:ext cx="60429" cy="6042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7130954" y="7178235"/>
              <a:ext cx="50960" cy="50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7188250" y="7136234"/>
              <a:ext cx="31132" cy="3113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7225719" y="7142454"/>
              <a:ext cx="50960" cy="50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7265282" y="7130114"/>
              <a:ext cx="66600" cy="6660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7301332" y="7099009"/>
              <a:ext cx="89265" cy="8926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7349814" y="7081317"/>
              <a:ext cx="87067" cy="8706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7389500" y="7062760"/>
              <a:ext cx="102461" cy="10246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6658915" y="857792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6658915" y="846698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5"/>
            <p:cNvSpPr/>
            <p:nvPr/>
          </p:nvSpPr>
          <p:spPr>
            <a:xfrm>
              <a:off x="6658915" y="835566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6"/>
            <p:cNvSpPr/>
            <p:nvPr/>
          </p:nvSpPr>
          <p:spPr>
            <a:xfrm>
              <a:off x="6658915" y="824018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7"/>
            <p:cNvSpPr/>
            <p:nvPr/>
          </p:nvSpPr>
          <p:spPr>
            <a:xfrm>
              <a:off x="6658915" y="813436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8"/>
            <p:cNvSpPr/>
            <p:nvPr/>
          </p:nvSpPr>
          <p:spPr>
            <a:xfrm>
              <a:off x="6658915" y="802855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6658915" y="791307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0"/>
            <p:cNvSpPr/>
            <p:nvPr/>
          </p:nvSpPr>
          <p:spPr>
            <a:xfrm>
              <a:off x="6658915" y="780174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6658915" y="7898949"/>
              <a:ext cx="1231951" cy="657907"/>
            </a:xfrm>
            <a:custGeom>
              <a:avLst/>
              <a:pathLst>
                <a:path w="1231951" h="657907">
                  <a:moveTo>
                    <a:pt x="0" y="543679"/>
                  </a:moveTo>
                  <a:lnTo>
                    <a:pt x="6768" y="540810"/>
                  </a:lnTo>
                  <a:lnTo>
                    <a:pt x="13537" y="537939"/>
                  </a:lnTo>
                  <a:lnTo>
                    <a:pt x="20306" y="535068"/>
                  </a:lnTo>
                  <a:lnTo>
                    <a:pt x="27075" y="532195"/>
                  </a:lnTo>
                  <a:lnTo>
                    <a:pt x="33844" y="529321"/>
                  </a:lnTo>
                  <a:lnTo>
                    <a:pt x="40613" y="526446"/>
                  </a:lnTo>
                  <a:lnTo>
                    <a:pt x="47382" y="523570"/>
                  </a:lnTo>
                  <a:lnTo>
                    <a:pt x="54151" y="520692"/>
                  </a:lnTo>
                  <a:lnTo>
                    <a:pt x="60920" y="517813"/>
                  </a:lnTo>
                  <a:lnTo>
                    <a:pt x="67689" y="514933"/>
                  </a:lnTo>
                  <a:lnTo>
                    <a:pt x="74458" y="512051"/>
                  </a:lnTo>
                  <a:lnTo>
                    <a:pt x="81227" y="509169"/>
                  </a:lnTo>
                  <a:lnTo>
                    <a:pt x="87996" y="506284"/>
                  </a:lnTo>
                  <a:lnTo>
                    <a:pt x="94765" y="503399"/>
                  </a:lnTo>
                  <a:lnTo>
                    <a:pt x="101534" y="500512"/>
                  </a:lnTo>
                  <a:lnTo>
                    <a:pt x="108303" y="497623"/>
                  </a:lnTo>
                  <a:lnTo>
                    <a:pt x="115072" y="494733"/>
                  </a:lnTo>
                  <a:lnTo>
                    <a:pt x="121841" y="491842"/>
                  </a:lnTo>
                  <a:lnTo>
                    <a:pt x="128610" y="488949"/>
                  </a:lnTo>
                  <a:lnTo>
                    <a:pt x="135379" y="486055"/>
                  </a:lnTo>
                  <a:lnTo>
                    <a:pt x="142148" y="483159"/>
                  </a:lnTo>
                  <a:lnTo>
                    <a:pt x="148917" y="480261"/>
                  </a:lnTo>
                  <a:lnTo>
                    <a:pt x="155686" y="477362"/>
                  </a:lnTo>
                  <a:lnTo>
                    <a:pt x="162455" y="474462"/>
                  </a:lnTo>
                  <a:lnTo>
                    <a:pt x="169224" y="471559"/>
                  </a:lnTo>
                  <a:lnTo>
                    <a:pt x="175993" y="468655"/>
                  </a:lnTo>
                  <a:lnTo>
                    <a:pt x="182762" y="465750"/>
                  </a:lnTo>
                  <a:lnTo>
                    <a:pt x="189531" y="462842"/>
                  </a:lnTo>
                  <a:lnTo>
                    <a:pt x="196299" y="459933"/>
                  </a:lnTo>
                  <a:lnTo>
                    <a:pt x="203068" y="457023"/>
                  </a:lnTo>
                  <a:lnTo>
                    <a:pt x="209837" y="454110"/>
                  </a:lnTo>
                  <a:lnTo>
                    <a:pt x="216606" y="451196"/>
                  </a:lnTo>
                  <a:lnTo>
                    <a:pt x="223375" y="448280"/>
                  </a:lnTo>
                  <a:lnTo>
                    <a:pt x="230144" y="445363"/>
                  </a:lnTo>
                  <a:lnTo>
                    <a:pt x="236913" y="442443"/>
                  </a:lnTo>
                  <a:lnTo>
                    <a:pt x="243682" y="439522"/>
                  </a:lnTo>
                  <a:lnTo>
                    <a:pt x="250451" y="436599"/>
                  </a:lnTo>
                  <a:lnTo>
                    <a:pt x="257220" y="433674"/>
                  </a:lnTo>
                  <a:lnTo>
                    <a:pt x="263989" y="430747"/>
                  </a:lnTo>
                  <a:lnTo>
                    <a:pt x="270758" y="427819"/>
                  </a:lnTo>
                  <a:lnTo>
                    <a:pt x="277527" y="424889"/>
                  </a:lnTo>
                  <a:lnTo>
                    <a:pt x="284296" y="421957"/>
                  </a:lnTo>
                  <a:lnTo>
                    <a:pt x="291065" y="419023"/>
                  </a:lnTo>
                  <a:lnTo>
                    <a:pt x="297834" y="416088"/>
                  </a:lnTo>
                  <a:lnTo>
                    <a:pt x="304603" y="413150"/>
                  </a:lnTo>
                  <a:lnTo>
                    <a:pt x="311372" y="410212"/>
                  </a:lnTo>
                  <a:lnTo>
                    <a:pt x="318141" y="407271"/>
                  </a:lnTo>
                  <a:lnTo>
                    <a:pt x="324910" y="404329"/>
                  </a:lnTo>
                  <a:lnTo>
                    <a:pt x="331679" y="401385"/>
                  </a:lnTo>
                  <a:lnTo>
                    <a:pt x="338448" y="398440"/>
                  </a:lnTo>
                  <a:lnTo>
                    <a:pt x="345217" y="395494"/>
                  </a:lnTo>
                  <a:lnTo>
                    <a:pt x="351986" y="392546"/>
                  </a:lnTo>
                  <a:lnTo>
                    <a:pt x="358755" y="389596"/>
                  </a:lnTo>
                  <a:lnTo>
                    <a:pt x="365524" y="386646"/>
                  </a:lnTo>
                  <a:lnTo>
                    <a:pt x="372293" y="383694"/>
                  </a:lnTo>
                  <a:lnTo>
                    <a:pt x="379062" y="380742"/>
                  </a:lnTo>
                  <a:lnTo>
                    <a:pt x="385831" y="377789"/>
                  </a:lnTo>
                  <a:lnTo>
                    <a:pt x="392599" y="374835"/>
                  </a:lnTo>
                  <a:lnTo>
                    <a:pt x="399368" y="371880"/>
                  </a:lnTo>
                  <a:lnTo>
                    <a:pt x="406137" y="368926"/>
                  </a:lnTo>
                  <a:lnTo>
                    <a:pt x="412906" y="365971"/>
                  </a:lnTo>
                  <a:lnTo>
                    <a:pt x="419675" y="363016"/>
                  </a:lnTo>
                  <a:lnTo>
                    <a:pt x="426444" y="360062"/>
                  </a:lnTo>
                  <a:lnTo>
                    <a:pt x="433213" y="357108"/>
                  </a:lnTo>
                  <a:lnTo>
                    <a:pt x="439982" y="354155"/>
                  </a:lnTo>
                  <a:lnTo>
                    <a:pt x="446751" y="351203"/>
                  </a:lnTo>
                  <a:lnTo>
                    <a:pt x="453520" y="348254"/>
                  </a:lnTo>
                  <a:lnTo>
                    <a:pt x="460289" y="345306"/>
                  </a:lnTo>
                  <a:lnTo>
                    <a:pt x="467058" y="342360"/>
                  </a:lnTo>
                  <a:lnTo>
                    <a:pt x="473827" y="339418"/>
                  </a:lnTo>
                  <a:lnTo>
                    <a:pt x="480596" y="336479"/>
                  </a:lnTo>
                  <a:lnTo>
                    <a:pt x="487365" y="333544"/>
                  </a:lnTo>
                  <a:lnTo>
                    <a:pt x="494134" y="330614"/>
                  </a:lnTo>
                  <a:lnTo>
                    <a:pt x="500903" y="327688"/>
                  </a:lnTo>
                  <a:lnTo>
                    <a:pt x="507672" y="324769"/>
                  </a:lnTo>
                  <a:lnTo>
                    <a:pt x="514441" y="321857"/>
                  </a:lnTo>
                  <a:lnTo>
                    <a:pt x="521210" y="318952"/>
                  </a:lnTo>
                  <a:lnTo>
                    <a:pt x="527979" y="316055"/>
                  </a:lnTo>
                  <a:lnTo>
                    <a:pt x="534748" y="313168"/>
                  </a:lnTo>
                  <a:lnTo>
                    <a:pt x="541517" y="310291"/>
                  </a:lnTo>
                  <a:lnTo>
                    <a:pt x="548286" y="307425"/>
                  </a:lnTo>
                  <a:lnTo>
                    <a:pt x="555055" y="304571"/>
                  </a:lnTo>
                  <a:lnTo>
                    <a:pt x="561824" y="301731"/>
                  </a:lnTo>
                  <a:lnTo>
                    <a:pt x="568593" y="298906"/>
                  </a:lnTo>
                  <a:lnTo>
                    <a:pt x="575362" y="296096"/>
                  </a:lnTo>
                  <a:lnTo>
                    <a:pt x="582131" y="293303"/>
                  </a:lnTo>
                  <a:lnTo>
                    <a:pt x="588899" y="290529"/>
                  </a:lnTo>
                  <a:lnTo>
                    <a:pt x="595668" y="287773"/>
                  </a:lnTo>
                  <a:lnTo>
                    <a:pt x="602437" y="285039"/>
                  </a:lnTo>
                  <a:lnTo>
                    <a:pt x="609206" y="282326"/>
                  </a:lnTo>
                  <a:lnTo>
                    <a:pt x="615975" y="279636"/>
                  </a:lnTo>
                  <a:lnTo>
                    <a:pt x="622744" y="276970"/>
                  </a:lnTo>
                  <a:lnTo>
                    <a:pt x="629513" y="274328"/>
                  </a:lnTo>
                  <a:lnTo>
                    <a:pt x="636282" y="271712"/>
                  </a:lnTo>
                  <a:lnTo>
                    <a:pt x="643051" y="269122"/>
                  </a:lnTo>
                  <a:lnTo>
                    <a:pt x="649820" y="266558"/>
                  </a:lnTo>
                  <a:lnTo>
                    <a:pt x="656589" y="264020"/>
                  </a:lnTo>
                  <a:lnTo>
                    <a:pt x="663358" y="261507"/>
                  </a:lnTo>
                  <a:lnTo>
                    <a:pt x="670127" y="259020"/>
                  </a:lnTo>
                  <a:lnTo>
                    <a:pt x="676896" y="256558"/>
                  </a:lnTo>
                  <a:lnTo>
                    <a:pt x="683665" y="254118"/>
                  </a:lnTo>
                  <a:lnTo>
                    <a:pt x="690434" y="251699"/>
                  </a:lnTo>
                  <a:lnTo>
                    <a:pt x="697203" y="249299"/>
                  </a:lnTo>
                  <a:lnTo>
                    <a:pt x="703972" y="246915"/>
                  </a:lnTo>
                  <a:lnTo>
                    <a:pt x="710741" y="244545"/>
                  </a:lnTo>
                  <a:lnTo>
                    <a:pt x="717510" y="242185"/>
                  </a:lnTo>
                  <a:lnTo>
                    <a:pt x="724279" y="239831"/>
                  </a:lnTo>
                  <a:lnTo>
                    <a:pt x="731048" y="237481"/>
                  </a:lnTo>
                  <a:lnTo>
                    <a:pt x="737817" y="235128"/>
                  </a:lnTo>
                  <a:lnTo>
                    <a:pt x="744586" y="232771"/>
                  </a:lnTo>
                  <a:lnTo>
                    <a:pt x="751355" y="230403"/>
                  </a:lnTo>
                  <a:lnTo>
                    <a:pt x="758124" y="228022"/>
                  </a:lnTo>
                  <a:lnTo>
                    <a:pt x="764893" y="225623"/>
                  </a:lnTo>
                  <a:lnTo>
                    <a:pt x="771662" y="223202"/>
                  </a:lnTo>
                  <a:lnTo>
                    <a:pt x="778431" y="220756"/>
                  </a:lnTo>
                  <a:lnTo>
                    <a:pt x="785199" y="218281"/>
                  </a:lnTo>
                  <a:lnTo>
                    <a:pt x="791968" y="215775"/>
                  </a:lnTo>
                  <a:lnTo>
                    <a:pt x="798737" y="213234"/>
                  </a:lnTo>
                  <a:lnTo>
                    <a:pt x="805506" y="210658"/>
                  </a:lnTo>
                  <a:lnTo>
                    <a:pt x="812275" y="208043"/>
                  </a:lnTo>
                  <a:lnTo>
                    <a:pt x="819044" y="205389"/>
                  </a:lnTo>
                  <a:lnTo>
                    <a:pt x="825813" y="202696"/>
                  </a:lnTo>
                  <a:lnTo>
                    <a:pt x="832582" y="199961"/>
                  </a:lnTo>
                  <a:lnTo>
                    <a:pt x="839351" y="197187"/>
                  </a:lnTo>
                  <a:lnTo>
                    <a:pt x="846120" y="194371"/>
                  </a:lnTo>
                  <a:lnTo>
                    <a:pt x="852889" y="191516"/>
                  </a:lnTo>
                  <a:lnTo>
                    <a:pt x="859658" y="188621"/>
                  </a:lnTo>
                  <a:lnTo>
                    <a:pt x="866427" y="185688"/>
                  </a:lnTo>
                  <a:lnTo>
                    <a:pt x="873196" y="182718"/>
                  </a:lnTo>
                  <a:lnTo>
                    <a:pt x="879965" y="179711"/>
                  </a:lnTo>
                  <a:lnTo>
                    <a:pt x="886734" y="176670"/>
                  </a:lnTo>
                  <a:lnTo>
                    <a:pt x="893503" y="173596"/>
                  </a:lnTo>
                  <a:lnTo>
                    <a:pt x="900272" y="170490"/>
                  </a:lnTo>
                  <a:lnTo>
                    <a:pt x="907041" y="167353"/>
                  </a:lnTo>
                  <a:lnTo>
                    <a:pt x="913810" y="164187"/>
                  </a:lnTo>
                  <a:lnTo>
                    <a:pt x="920579" y="160994"/>
                  </a:lnTo>
                  <a:lnTo>
                    <a:pt x="927348" y="157776"/>
                  </a:lnTo>
                  <a:lnTo>
                    <a:pt x="934117" y="154532"/>
                  </a:lnTo>
                  <a:lnTo>
                    <a:pt x="940886" y="151265"/>
                  </a:lnTo>
                  <a:lnTo>
                    <a:pt x="947655" y="147976"/>
                  </a:lnTo>
                  <a:lnTo>
                    <a:pt x="954424" y="144667"/>
                  </a:lnTo>
                  <a:lnTo>
                    <a:pt x="961193" y="141337"/>
                  </a:lnTo>
                  <a:lnTo>
                    <a:pt x="967962" y="137990"/>
                  </a:lnTo>
                  <a:lnTo>
                    <a:pt x="974731" y="134625"/>
                  </a:lnTo>
                  <a:lnTo>
                    <a:pt x="981499" y="131244"/>
                  </a:lnTo>
                  <a:lnTo>
                    <a:pt x="988268" y="127847"/>
                  </a:lnTo>
                  <a:lnTo>
                    <a:pt x="995037" y="124436"/>
                  </a:lnTo>
                  <a:lnTo>
                    <a:pt x="1001806" y="121011"/>
                  </a:lnTo>
                  <a:lnTo>
                    <a:pt x="1008575" y="117573"/>
                  </a:lnTo>
                  <a:lnTo>
                    <a:pt x="1015344" y="114124"/>
                  </a:lnTo>
                  <a:lnTo>
                    <a:pt x="1022113" y="110662"/>
                  </a:lnTo>
                  <a:lnTo>
                    <a:pt x="1028882" y="107190"/>
                  </a:lnTo>
                  <a:lnTo>
                    <a:pt x="1035651" y="103708"/>
                  </a:lnTo>
                  <a:lnTo>
                    <a:pt x="1042420" y="100216"/>
                  </a:lnTo>
                  <a:lnTo>
                    <a:pt x="1049189" y="96715"/>
                  </a:lnTo>
                  <a:lnTo>
                    <a:pt x="1055958" y="93205"/>
                  </a:lnTo>
                  <a:lnTo>
                    <a:pt x="1062727" y="89688"/>
                  </a:lnTo>
                  <a:lnTo>
                    <a:pt x="1069496" y="86162"/>
                  </a:lnTo>
                  <a:lnTo>
                    <a:pt x="1076265" y="82630"/>
                  </a:lnTo>
                  <a:lnTo>
                    <a:pt x="1083034" y="79090"/>
                  </a:lnTo>
                  <a:lnTo>
                    <a:pt x="1089803" y="75544"/>
                  </a:lnTo>
                  <a:lnTo>
                    <a:pt x="1096572" y="71991"/>
                  </a:lnTo>
                  <a:lnTo>
                    <a:pt x="1103341" y="68433"/>
                  </a:lnTo>
                  <a:lnTo>
                    <a:pt x="1110110" y="64869"/>
                  </a:lnTo>
                  <a:lnTo>
                    <a:pt x="1116879" y="61300"/>
                  </a:lnTo>
                  <a:lnTo>
                    <a:pt x="1123648" y="57725"/>
                  </a:lnTo>
                  <a:lnTo>
                    <a:pt x="1130417" y="54146"/>
                  </a:lnTo>
                  <a:lnTo>
                    <a:pt x="1137186" y="50562"/>
                  </a:lnTo>
                  <a:lnTo>
                    <a:pt x="1143955" y="46974"/>
                  </a:lnTo>
                  <a:lnTo>
                    <a:pt x="1150724" y="43381"/>
                  </a:lnTo>
                  <a:lnTo>
                    <a:pt x="1157493" y="39784"/>
                  </a:lnTo>
                  <a:lnTo>
                    <a:pt x="1164262" y="36184"/>
                  </a:lnTo>
                  <a:lnTo>
                    <a:pt x="1171031" y="32580"/>
                  </a:lnTo>
                  <a:lnTo>
                    <a:pt x="1177799" y="28972"/>
                  </a:lnTo>
                  <a:lnTo>
                    <a:pt x="1184568" y="25361"/>
                  </a:lnTo>
                  <a:lnTo>
                    <a:pt x="1191337" y="21747"/>
                  </a:lnTo>
                  <a:lnTo>
                    <a:pt x="1198106" y="18129"/>
                  </a:lnTo>
                  <a:lnTo>
                    <a:pt x="1204875" y="14509"/>
                  </a:lnTo>
                  <a:lnTo>
                    <a:pt x="1211644" y="10886"/>
                  </a:lnTo>
                  <a:lnTo>
                    <a:pt x="1218413" y="7260"/>
                  </a:lnTo>
                  <a:lnTo>
                    <a:pt x="1225182" y="3631"/>
                  </a:lnTo>
                  <a:lnTo>
                    <a:pt x="1231951" y="0"/>
                  </a:lnTo>
                  <a:lnTo>
                    <a:pt x="1231951" y="99570"/>
                  </a:lnTo>
                  <a:lnTo>
                    <a:pt x="1225182" y="102405"/>
                  </a:lnTo>
                  <a:lnTo>
                    <a:pt x="1218413" y="105237"/>
                  </a:lnTo>
                  <a:lnTo>
                    <a:pt x="1211644" y="108068"/>
                  </a:lnTo>
                  <a:lnTo>
                    <a:pt x="1204875" y="110895"/>
                  </a:lnTo>
                  <a:lnTo>
                    <a:pt x="1198106" y="113720"/>
                  </a:lnTo>
                  <a:lnTo>
                    <a:pt x="1191337" y="116541"/>
                  </a:lnTo>
                  <a:lnTo>
                    <a:pt x="1184568" y="119359"/>
                  </a:lnTo>
                  <a:lnTo>
                    <a:pt x="1177799" y="122172"/>
                  </a:lnTo>
                  <a:lnTo>
                    <a:pt x="1171031" y="124982"/>
                  </a:lnTo>
                  <a:lnTo>
                    <a:pt x="1164262" y="127786"/>
                  </a:lnTo>
                  <a:lnTo>
                    <a:pt x="1157493" y="130586"/>
                  </a:lnTo>
                  <a:lnTo>
                    <a:pt x="1150724" y="133380"/>
                  </a:lnTo>
                  <a:lnTo>
                    <a:pt x="1143955" y="136168"/>
                  </a:lnTo>
                  <a:lnTo>
                    <a:pt x="1137186" y="138950"/>
                  </a:lnTo>
                  <a:lnTo>
                    <a:pt x="1130417" y="141725"/>
                  </a:lnTo>
                  <a:lnTo>
                    <a:pt x="1123648" y="144492"/>
                  </a:lnTo>
                  <a:lnTo>
                    <a:pt x="1116879" y="147251"/>
                  </a:lnTo>
                  <a:lnTo>
                    <a:pt x="1110110" y="150001"/>
                  </a:lnTo>
                  <a:lnTo>
                    <a:pt x="1103341" y="152741"/>
                  </a:lnTo>
                  <a:lnTo>
                    <a:pt x="1096572" y="155471"/>
                  </a:lnTo>
                  <a:lnTo>
                    <a:pt x="1089803" y="158191"/>
                  </a:lnTo>
                  <a:lnTo>
                    <a:pt x="1083034" y="160898"/>
                  </a:lnTo>
                  <a:lnTo>
                    <a:pt x="1076265" y="163593"/>
                  </a:lnTo>
                  <a:lnTo>
                    <a:pt x="1069496" y="166275"/>
                  </a:lnTo>
                  <a:lnTo>
                    <a:pt x="1062727" y="168942"/>
                  </a:lnTo>
                  <a:lnTo>
                    <a:pt x="1055958" y="171594"/>
                  </a:lnTo>
                  <a:lnTo>
                    <a:pt x="1049189" y="174230"/>
                  </a:lnTo>
                  <a:lnTo>
                    <a:pt x="1042420" y="176849"/>
                  </a:lnTo>
                  <a:lnTo>
                    <a:pt x="1035651" y="179450"/>
                  </a:lnTo>
                  <a:lnTo>
                    <a:pt x="1028882" y="182032"/>
                  </a:lnTo>
                  <a:lnTo>
                    <a:pt x="1022113" y="184594"/>
                  </a:lnTo>
                  <a:lnTo>
                    <a:pt x="1015344" y="187136"/>
                  </a:lnTo>
                  <a:lnTo>
                    <a:pt x="1008575" y="189656"/>
                  </a:lnTo>
                  <a:lnTo>
                    <a:pt x="1001806" y="192154"/>
                  </a:lnTo>
                  <a:lnTo>
                    <a:pt x="995037" y="194629"/>
                  </a:lnTo>
                  <a:lnTo>
                    <a:pt x="988268" y="197081"/>
                  </a:lnTo>
                  <a:lnTo>
                    <a:pt x="981499" y="199509"/>
                  </a:lnTo>
                  <a:lnTo>
                    <a:pt x="974731" y="201913"/>
                  </a:lnTo>
                  <a:lnTo>
                    <a:pt x="967962" y="204292"/>
                  </a:lnTo>
                  <a:lnTo>
                    <a:pt x="961193" y="206648"/>
                  </a:lnTo>
                  <a:lnTo>
                    <a:pt x="954424" y="208980"/>
                  </a:lnTo>
                  <a:lnTo>
                    <a:pt x="947655" y="211288"/>
                  </a:lnTo>
                  <a:lnTo>
                    <a:pt x="940886" y="213575"/>
                  </a:lnTo>
                  <a:lnTo>
                    <a:pt x="934117" y="215840"/>
                  </a:lnTo>
                  <a:lnTo>
                    <a:pt x="927348" y="218085"/>
                  </a:lnTo>
                  <a:lnTo>
                    <a:pt x="920579" y="220313"/>
                  </a:lnTo>
                  <a:lnTo>
                    <a:pt x="913810" y="222524"/>
                  </a:lnTo>
                  <a:lnTo>
                    <a:pt x="907041" y="224721"/>
                  </a:lnTo>
                  <a:lnTo>
                    <a:pt x="900272" y="226908"/>
                  </a:lnTo>
                  <a:lnTo>
                    <a:pt x="893503" y="229085"/>
                  </a:lnTo>
                  <a:lnTo>
                    <a:pt x="886734" y="231257"/>
                  </a:lnTo>
                  <a:lnTo>
                    <a:pt x="879965" y="233427"/>
                  </a:lnTo>
                  <a:lnTo>
                    <a:pt x="873196" y="235597"/>
                  </a:lnTo>
                  <a:lnTo>
                    <a:pt x="866427" y="237772"/>
                  </a:lnTo>
                  <a:lnTo>
                    <a:pt x="859658" y="239954"/>
                  </a:lnTo>
                  <a:lnTo>
                    <a:pt x="852889" y="242147"/>
                  </a:lnTo>
                  <a:lnTo>
                    <a:pt x="846120" y="244355"/>
                  </a:lnTo>
                  <a:lnTo>
                    <a:pt x="839351" y="246580"/>
                  </a:lnTo>
                  <a:lnTo>
                    <a:pt x="832582" y="248825"/>
                  </a:lnTo>
                  <a:lnTo>
                    <a:pt x="825813" y="251093"/>
                  </a:lnTo>
                  <a:lnTo>
                    <a:pt x="819044" y="253387"/>
                  </a:lnTo>
                  <a:lnTo>
                    <a:pt x="812275" y="255710"/>
                  </a:lnTo>
                  <a:lnTo>
                    <a:pt x="805506" y="258062"/>
                  </a:lnTo>
                  <a:lnTo>
                    <a:pt x="798737" y="260446"/>
                  </a:lnTo>
                  <a:lnTo>
                    <a:pt x="791968" y="262864"/>
                  </a:lnTo>
                  <a:lnTo>
                    <a:pt x="785199" y="265316"/>
                  </a:lnTo>
                  <a:lnTo>
                    <a:pt x="778431" y="267803"/>
                  </a:lnTo>
                  <a:lnTo>
                    <a:pt x="771662" y="270325"/>
                  </a:lnTo>
                  <a:lnTo>
                    <a:pt x="764893" y="272884"/>
                  </a:lnTo>
                  <a:lnTo>
                    <a:pt x="758124" y="275479"/>
                  </a:lnTo>
                  <a:lnTo>
                    <a:pt x="751355" y="278110"/>
                  </a:lnTo>
                  <a:lnTo>
                    <a:pt x="744586" y="280776"/>
                  </a:lnTo>
                  <a:lnTo>
                    <a:pt x="737817" y="283478"/>
                  </a:lnTo>
                  <a:lnTo>
                    <a:pt x="731048" y="286214"/>
                  </a:lnTo>
                  <a:lnTo>
                    <a:pt x="724279" y="288984"/>
                  </a:lnTo>
                  <a:lnTo>
                    <a:pt x="717510" y="291787"/>
                  </a:lnTo>
                  <a:lnTo>
                    <a:pt x="710741" y="294621"/>
                  </a:lnTo>
                  <a:lnTo>
                    <a:pt x="703972" y="297486"/>
                  </a:lnTo>
                  <a:lnTo>
                    <a:pt x="697203" y="300382"/>
                  </a:lnTo>
                  <a:lnTo>
                    <a:pt x="690434" y="303306"/>
                  </a:lnTo>
                  <a:lnTo>
                    <a:pt x="683665" y="306258"/>
                  </a:lnTo>
                  <a:lnTo>
                    <a:pt x="676896" y="309236"/>
                  </a:lnTo>
                  <a:lnTo>
                    <a:pt x="670127" y="312241"/>
                  </a:lnTo>
                  <a:lnTo>
                    <a:pt x="663358" y="315269"/>
                  </a:lnTo>
                  <a:lnTo>
                    <a:pt x="656589" y="318322"/>
                  </a:lnTo>
                  <a:lnTo>
                    <a:pt x="649820" y="321397"/>
                  </a:lnTo>
                  <a:lnTo>
                    <a:pt x="643051" y="324494"/>
                  </a:lnTo>
                  <a:lnTo>
                    <a:pt x="636282" y="327612"/>
                  </a:lnTo>
                  <a:lnTo>
                    <a:pt x="629513" y="330750"/>
                  </a:lnTo>
                  <a:lnTo>
                    <a:pt x="622744" y="333906"/>
                  </a:lnTo>
                  <a:lnTo>
                    <a:pt x="615975" y="337082"/>
                  </a:lnTo>
                  <a:lnTo>
                    <a:pt x="609206" y="340274"/>
                  </a:lnTo>
                  <a:lnTo>
                    <a:pt x="602437" y="343484"/>
                  </a:lnTo>
                  <a:lnTo>
                    <a:pt x="595668" y="346709"/>
                  </a:lnTo>
                  <a:lnTo>
                    <a:pt x="588899" y="349950"/>
                  </a:lnTo>
                  <a:lnTo>
                    <a:pt x="582131" y="353206"/>
                  </a:lnTo>
                  <a:lnTo>
                    <a:pt x="575362" y="356476"/>
                  </a:lnTo>
                  <a:lnTo>
                    <a:pt x="568593" y="359760"/>
                  </a:lnTo>
                  <a:lnTo>
                    <a:pt x="561824" y="363057"/>
                  </a:lnTo>
                  <a:lnTo>
                    <a:pt x="555055" y="366366"/>
                  </a:lnTo>
                  <a:lnTo>
                    <a:pt x="548286" y="369688"/>
                  </a:lnTo>
                  <a:lnTo>
                    <a:pt x="541517" y="373021"/>
                  </a:lnTo>
                  <a:lnTo>
                    <a:pt x="534748" y="376366"/>
                  </a:lnTo>
                  <a:lnTo>
                    <a:pt x="527979" y="379721"/>
                  </a:lnTo>
                  <a:lnTo>
                    <a:pt x="521210" y="383087"/>
                  </a:lnTo>
                  <a:lnTo>
                    <a:pt x="514441" y="386463"/>
                  </a:lnTo>
                  <a:lnTo>
                    <a:pt x="507672" y="389849"/>
                  </a:lnTo>
                  <a:lnTo>
                    <a:pt x="500903" y="393244"/>
                  </a:lnTo>
                  <a:lnTo>
                    <a:pt x="494134" y="396648"/>
                  </a:lnTo>
                  <a:lnTo>
                    <a:pt x="487365" y="400061"/>
                  </a:lnTo>
                  <a:lnTo>
                    <a:pt x="480596" y="403482"/>
                  </a:lnTo>
                  <a:lnTo>
                    <a:pt x="473827" y="406911"/>
                  </a:lnTo>
                  <a:lnTo>
                    <a:pt x="467058" y="410349"/>
                  </a:lnTo>
                  <a:lnTo>
                    <a:pt x="460289" y="413793"/>
                  </a:lnTo>
                  <a:lnTo>
                    <a:pt x="453520" y="417246"/>
                  </a:lnTo>
                  <a:lnTo>
                    <a:pt x="446751" y="420705"/>
                  </a:lnTo>
                  <a:lnTo>
                    <a:pt x="439982" y="424171"/>
                  </a:lnTo>
                  <a:lnTo>
                    <a:pt x="433213" y="427644"/>
                  </a:lnTo>
                  <a:lnTo>
                    <a:pt x="426444" y="431124"/>
                  </a:lnTo>
                  <a:lnTo>
                    <a:pt x="419675" y="434610"/>
                  </a:lnTo>
                  <a:lnTo>
                    <a:pt x="412906" y="438101"/>
                  </a:lnTo>
                  <a:lnTo>
                    <a:pt x="406137" y="441599"/>
                  </a:lnTo>
                  <a:lnTo>
                    <a:pt x="399368" y="445103"/>
                  </a:lnTo>
                  <a:lnTo>
                    <a:pt x="392599" y="448612"/>
                  </a:lnTo>
                  <a:lnTo>
                    <a:pt x="385831" y="452126"/>
                  </a:lnTo>
                  <a:lnTo>
                    <a:pt x="379062" y="455645"/>
                  </a:lnTo>
                  <a:lnTo>
                    <a:pt x="372293" y="459170"/>
                  </a:lnTo>
                  <a:lnTo>
                    <a:pt x="365524" y="462700"/>
                  </a:lnTo>
                  <a:lnTo>
                    <a:pt x="358755" y="466234"/>
                  </a:lnTo>
                  <a:lnTo>
                    <a:pt x="351986" y="469773"/>
                  </a:lnTo>
                  <a:lnTo>
                    <a:pt x="345217" y="473316"/>
                  </a:lnTo>
                  <a:lnTo>
                    <a:pt x="338448" y="476864"/>
                  </a:lnTo>
                  <a:lnTo>
                    <a:pt x="331679" y="480416"/>
                  </a:lnTo>
                  <a:lnTo>
                    <a:pt x="324910" y="483972"/>
                  </a:lnTo>
                  <a:lnTo>
                    <a:pt x="318141" y="487532"/>
                  </a:lnTo>
                  <a:lnTo>
                    <a:pt x="311372" y="491096"/>
                  </a:lnTo>
                  <a:lnTo>
                    <a:pt x="304603" y="494664"/>
                  </a:lnTo>
                  <a:lnTo>
                    <a:pt x="297834" y="498236"/>
                  </a:lnTo>
                  <a:lnTo>
                    <a:pt x="291065" y="501811"/>
                  </a:lnTo>
                  <a:lnTo>
                    <a:pt x="284296" y="505390"/>
                  </a:lnTo>
                  <a:lnTo>
                    <a:pt x="277527" y="508972"/>
                  </a:lnTo>
                  <a:lnTo>
                    <a:pt x="270758" y="512557"/>
                  </a:lnTo>
                  <a:lnTo>
                    <a:pt x="263989" y="516145"/>
                  </a:lnTo>
                  <a:lnTo>
                    <a:pt x="257220" y="519737"/>
                  </a:lnTo>
                  <a:lnTo>
                    <a:pt x="250451" y="523332"/>
                  </a:lnTo>
                  <a:lnTo>
                    <a:pt x="243682" y="526929"/>
                  </a:lnTo>
                  <a:lnTo>
                    <a:pt x="236913" y="530530"/>
                  </a:lnTo>
                  <a:lnTo>
                    <a:pt x="230144" y="534133"/>
                  </a:lnTo>
                  <a:lnTo>
                    <a:pt x="223375" y="537739"/>
                  </a:lnTo>
                  <a:lnTo>
                    <a:pt x="216606" y="541348"/>
                  </a:lnTo>
                  <a:lnTo>
                    <a:pt x="209837" y="544959"/>
                  </a:lnTo>
                  <a:lnTo>
                    <a:pt x="203068" y="548573"/>
                  </a:lnTo>
                  <a:lnTo>
                    <a:pt x="196299" y="552189"/>
                  </a:lnTo>
                  <a:lnTo>
                    <a:pt x="189531" y="555808"/>
                  </a:lnTo>
                  <a:lnTo>
                    <a:pt x="182762" y="559429"/>
                  </a:lnTo>
                  <a:lnTo>
                    <a:pt x="175993" y="563052"/>
                  </a:lnTo>
                  <a:lnTo>
                    <a:pt x="169224" y="566678"/>
                  </a:lnTo>
                  <a:lnTo>
                    <a:pt x="162455" y="570306"/>
                  </a:lnTo>
                  <a:lnTo>
                    <a:pt x="155686" y="573936"/>
                  </a:lnTo>
                  <a:lnTo>
                    <a:pt x="148917" y="577568"/>
                  </a:lnTo>
                  <a:lnTo>
                    <a:pt x="142148" y="581202"/>
                  </a:lnTo>
                  <a:lnTo>
                    <a:pt x="135379" y="584838"/>
                  </a:lnTo>
                  <a:lnTo>
                    <a:pt x="128610" y="588475"/>
                  </a:lnTo>
                  <a:lnTo>
                    <a:pt x="121841" y="592115"/>
                  </a:lnTo>
                  <a:lnTo>
                    <a:pt x="115072" y="595757"/>
                  </a:lnTo>
                  <a:lnTo>
                    <a:pt x="108303" y="599400"/>
                  </a:lnTo>
                  <a:lnTo>
                    <a:pt x="101534" y="603045"/>
                  </a:lnTo>
                  <a:lnTo>
                    <a:pt x="94765" y="606692"/>
                  </a:lnTo>
                  <a:lnTo>
                    <a:pt x="87996" y="610341"/>
                  </a:lnTo>
                  <a:lnTo>
                    <a:pt x="81227" y="613991"/>
                  </a:lnTo>
                  <a:lnTo>
                    <a:pt x="74458" y="617643"/>
                  </a:lnTo>
                  <a:lnTo>
                    <a:pt x="67689" y="621296"/>
                  </a:lnTo>
                  <a:lnTo>
                    <a:pt x="60920" y="624951"/>
                  </a:lnTo>
                  <a:lnTo>
                    <a:pt x="54151" y="628607"/>
                  </a:lnTo>
                  <a:lnTo>
                    <a:pt x="47382" y="632265"/>
                  </a:lnTo>
                  <a:lnTo>
                    <a:pt x="40613" y="635924"/>
                  </a:lnTo>
                  <a:lnTo>
                    <a:pt x="33844" y="639585"/>
                  </a:lnTo>
                  <a:lnTo>
                    <a:pt x="27075" y="643247"/>
                  </a:lnTo>
                  <a:lnTo>
                    <a:pt x="20306" y="646910"/>
                  </a:lnTo>
                  <a:lnTo>
                    <a:pt x="13537" y="650575"/>
                  </a:lnTo>
                  <a:lnTo>
                    <a:pt x="6768" y="654240"/>
                  </a:lnTo>
                  <a:lnTo>
                    <a:pt x="0" y="657907"/>
                  </a:lnTo>
                  <a:close/>
                </a:path>
              </a:pathLst>
            </a:custGeom>
            <a:solidFill>
              <a:srgbClr val="00B2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6658915" y="7898949"/>
              <a:ext cx="1231951" cy="543679"/>
            </a:xfrm>
            <a:custGeom>
              <a:avLst/>
              <a:pathLst>
                <a:path w="1231951" h="543679">
                  <a:moveTo>
                    <a:pt x="0" y="543679"/>
                  </a:moveTo>
                  <a:lnTo>
                    <a:pt x="6768" y="540810"/>
                  </a:lnTo>
                  <a:lnTo>
                    <a:pt x="13537" y="537939"/>
                  </a:lnTo>
                  <a:lnTo>
                    <a:pt x="20306" y="535068"/>
                  </a:lnTo>
                  <a:lnTo>
                    <a:pt x="27075" y="532195"/>
                  </a:lnTo>
                  <a:lnTo>
                    <a:pt x="33844" y="529321"/>
                  </a:lnTo>
                  <a:lnTo>
                    <a:pt x="40613" y="526446"/>
                  </a:lnTo>
                  <a:lnTo>
                    <a:pt x="47382" y="523570"/>
                  </a:lnTo>
                  <a:lnTo>
                    <a:pt x="54151" y="520692"/>
                  </a:lnTo>
                  <a:lnTo>
                    <a:pt x="60920" y="517813"/>
                  </a:lnTo>
                  <a:lnTo>
                    <a:pt x="67689" y="514933"/>
                  </a:lnTo>
                  <a:lnTo>
                    <a:pt x="74458" y="512051"/>
                  </a:lnTo>
                  <a:lnTo>
                    <a:pt x="81227" y="509169"/>
                  </a:lnTo>
                  <a:lnTo>
                    <a:pt x="87996" y="506284"/>
                  </a:lnTo>
                  <a:lnTo>
                    <a:pt x="94765" y="503399"/>
                  </a:lnTo>
                  <a:lnTo>
                    <a:pt x="101534" y="500512"/>
                  </a:lnTo>
                  <a:lnTo>
                    <a:pt x="108303" y="497623"/>
                  </a:lnTo>
                  <a:lnTo>
                    <a:pt x="115072" y="494733"/>
                  </a:lnTo>
                  <a:lnTo>
                    <a:pt x="121841" y="491842"/>
                  </a:lnTo>
                  <a:lnTo>
                    <a:pt x="128610" y="488949"/>
                  </a:lnTo>
                  <a:lnTo>
                    <a:pt x="135379" y="486055"/>
                  </a:lnTo>
                  <a:lnTo>
                    <a:pt x="142148" y="483159"/>
                  </a:lnTo>
                  <a:lnTo>
                    <a:pt x="148917" y="480261"/>
                  </a:lnTo>
                  <a:lnTo>
                    <a:pt x="155686" y="477362"/>
                  </a:lnTo>
                  <a:lnTo>
                    <a:pt x="162455" y="474462"/>
                  </a:lnTo>
                  <a:lnTo>
                    <a:pt x="169224" y="471559"/>
                  </a:lnTo>
                  <a:lnTo>
                    <a:pt x="175993" y="468655"/>
                  </a:lnTo>
                  <a:lnTo>
                    <a:pt x="182762" y="465750"/>
                  </a:lnTo>
                  <a:lnTo>
                    <a:pt x="189531" y="462842"/>
                  </a:lnTo>
                  <a:lnTo>
                    <a:pt x="196299" y="459933"/>
                  </a:lnTo>
                  <a:lnTo>
                    <a:pt x="203068" y="457023"/>
                  </a:lnTo>
                  <a:lnTo>
                    <a:pt x="209837" y="454110"/>
                  </a:lnTo>
                  <a:lnTo>
                    <a:pt x="216606" y="451196"/>
                  </a:lnTo>
                  <a:lnTo>
                    <a:pt x="223375" y="448280"/>
                  </a:lnTo>
                  <a:lnTo>
                    <a:pt x="230144" y="445363"/>
                  </a:lnTo>
                  <a:lnTo>
                    <a:pt x="236913" y="442443"/>
                  </a:lnTo>
                  <a:lnTo>
                    <a:pt x="243682" y="439522"/>
                  </a:lnTo>
                  <a:lnTo>
                    <a:pt x="250451" y="436599"/>
                  </a:lnTo>
                  <a:lnTo>
                    <a:pt x="257220" y="433674"/>
                  </a:lnTo>
                  <a:lnTo>
                    <a:pt x="263989" y="430747"/>
                  </a:lnTo>
                  <a:lnTo>
                    <a:pt x="270758" y="427819"/>
                  </a:lnTo>
                  <a:lnTo>
                    <a:pt x="277527" y="424889"/>
                  </a:lnTo>
                  <a:lnTo>
                    <a:pt x="284296" y="421957"/>
                  </a:lnTo>
                  <a:lnTo>
                    <a:pt x="291065" y="419023"/>
                  </a:lnTo>
                  <a:lnTo>
                    <a:pt x="297834" y="416088"/>
                  </a:lnTo>
                  <a:lnTo>
                    <a:pt x="304603" y="413150"/>
                  </a:lnTo>
                  <a:lnTo>
                    <a:pt x="311372" y="410212"/>
                  </a:lnTo>
                  <a:lnTo>
                    <a:pt x="318141" y="407271"/>
                  </a:lnTo>
                  <a:lnTo>
                    <a:pt x="324910" y="404329"/>
                  </a:lnTo>
                  <a:lnTo>
                    <a:pt x="331679" y="401385"/>
                  </a:lnTo>
                  <a:lnTo>
                    <a:pt x="338448" y="398440"/>
                  </a:lnTo>
                  <a:lnTo>
                    <a:pt x="345217" y="395494"/>
                  </a:lnTo>
                  <a:lnTo>
                    <a:pt x="351986" y="392546"/>
                  </a:lnTo>
                  <a:lnTo>
                    <a:pt x="358755" y="389596"/>
                  </a:lnTo>
                  <a:lnTo>
                    <a:pt x="365524" y="386646"/>
                  </a:lnTo>
                  <a:lnTo>
                    <a:pt x="372293" y="383694"/>
                  </a:lnTo>
                  <a:lnTo>
                    <a:pt x="379062" y="380742"/>
                  </a:lnTo>
                  <a:lnTo>
                    <a:pt x="385831" y="377789"/>
                  </a:lnTo>
                  <a:lnTo>
                    <a:pt x="392599" y="374835"/>
                  </a:lnTo>
                  <a:lnTo>
                    <a:pt x="399368" y="371880"/>
                  </a:lnTo>
                  <a:lnTo>
                    <a:pt x="406137" y="368926"/>
                  </a:lnTo>
                  <a:lnTo>
                    <a:pt x="412906" y="365971"/>
                  </a:lnTo>
                  <a:lnTo>
                    <a:pt x="419675" y="363016"/>
                  </a:lnTo>
                  <a:lnTo>
                    <a:pt x="426444" y="360062"/>
                  </a:lnTo>
                  <a:lnTo>
                    <a:pt x="433213" y="357108"/>
                  </a:lnTo>
                  <a:lnTo>
                    <a:pt x="439982" y="354155"/>
                  </a:lnTo>
                  <a:lnTo>
                    <a:pt x="446751" y="351203"/>
                  </a:lnTo>
                  <a:lnTo>
                    <a:pt x="453520" y="348254"/>
                  </a:lnTo>
                  <a:lnTo>
                    <a:pt x="460289" y="345306"/>
                  </a:lnTo>
                  <a:lnTo>
                    <a:pt x="467058" y="342360"/>
                  </a:lnTo>
                  <a:lnTo>
                    <a:pt x="473827" y="339418"/>
                  </a:lnTo>
                  <a:lnTo>
                    <a:pt x="480596" y="336479"/>
                  </a:lnTo>
                  <a:lnTo>
                    <a:pt x="487365" y="333544"/>
                  </a:lnTo>
                  <a:lnTo>
                    <a:pt x="494134" y="330614"/>
                  </a:lnTo>
                  <a:lnTo>
                    <a:pt x="500903" y="327688"/>
                  </a:lnTo>
                  <a:lnTo>
                    <a:pt x="507672" y="324769"/>
                  </a:lnTo>
                  <a:lnTo>
                    <a:pt x="514441" y="321857"/>
                  </a:lnTo>
                  <a:lnTo>
                    <a:pt x="521210" y="318952"/>
                  </a:lnTo>
                  <a:lnTo>
                    <a:pt x="527979" y="316055"/>
                  </a:lnTo>
                  <a:lnTo>
                    <a:pt x="534748" y="313168"/>
                  </a:lnTo>
                  <a:lnTo>
                    <a:pt x="541517" y="310291"/>
                  </a:lnTo>
                  <a:lnTo>
                    <a:pt x="548286" y="307425"/>
                  </a:lnTo>
                  <a:lnTo>
                    <a:pt x="555055" y="304571"/>
                  </a:lnTo>
                  <a:lnTo>
                    <a:pt x="561824" y="301731"/>
                  </a:lnTo>
                  <a:lnTo>
                    <a:pt x="568593" y="298906"/>
                  </a:lnTo>
                  <a:lnTo>
                    <a:pt x="575362" y="296096"/>
                  </a:lnTo>
                  <a:lnTo>
                    <a:pt x="582131" y="293303"/>
                  </a:lnTo>
                  <a:lnTo>
                    <a:pt x="588899" y="290529"/>
                  </a:lnTo>
                  <a:lnTo>
                    <a:pt x="595668" y="287773"/>
                  </a:lnTo>
                  <a:lnTo>
                    <a:pt x="602437" y="285039"/>
                  </a:lnTo>
                  <a:lnTo>
                    <a:pt x="609206" y="282326"/>
                  </a:lnTo>
                  <a:lnTo>
                    <a:pt x="615975" y="279636"/>
                  </a:lnTo>
                  <a:lnTo>
                    <a:pt x="622744" y="276970"/>
                  </a:lnTo>
                  <a:lnTo>
                    <a:pt x="629513" y="274328"/>
                  </a:lnTo>
                  <a:lnTo>
                    <a:pt x="636282" y="271712"/>
                  </a:lnTo>
                  <a:lnTo>
                    <a:pt x="643051" y="269122"/>
                  </a:lnTo>
                  <a:lnTo>
                    <a:pt x="649820" y="266558"/>
                  </a:lnTo>
                  <a:lnTo>
                    <a:pt x="656589" y="264020"/>
                  </a:lnTo>
                  <a:lnTo>
                    <a:pt x="663358" y="261507"/>
                  </a:lnTo>
                  <a:lnTo>
                    <a:pt x="670127" y="259020"/>
                  </a:lnTo>
                  <a:lnTo>
                    <a:pt x="676896" y="256558"/>
                  </a:lnTo>
                  <a:lnTo>
                    <a:pt x="683665" y="254118"/>
                  </a:lnTo>
                  <a:lnTo>
                    <a:pt x="690434" y="251699"/>
                  </a:lnTo>
                  <a:lnTo>
                    <a:pt x="697203" y="249299"/>
                  </a:lnTo>
                  <a:lnTo>
                    <a:pt x="703972" y="246915"/>
                  </a:lnTo>
                  <a:lnTo>
                    <a:pt x="710741" y="244545"/>
                  </a:lnTo>
                  <a:lnTo>
                    <a:pt x="717510" y="242185"/>
                  </a:lnTo>
                  <a:lnTo>
                    <a:pt x="724279" y="239831"/>
                  </a:lnTo>
                  <a:lnTo>
                    <a:pt x="731048" y="237481"/>
                  </a:lnTo>
                  <a:lnTo>
                    <a:pt x="737817" y="235128"/>
                  </a:lnTo>
                  <a:lnTo>
                    <a:pt x="744586" y="232771"/>
                  </a:lnTo>
                  <a:lnTo>
                    <a:pt x="751355" y="230403"/>
                  </a:lnTo>
                  <a:lnTo>
                    <a:pt x="758124" y="228022"/>
                  </a:lnTo>
                  <a:lnTo>
                    <a:pt x="764893" y="225623"/>
                  </a:lnTo>
                  <a:lnTo>
                    <a:pt x="771662" y="223202"/>
                  </a:lnTo>
                  <a:lnTo>
                    <a:pt x="778431" y="220756"/>
                  </a:lnTo>
                  <a:lnTo>
                    <a:pt x="785199" y="218281"/>
                  </a:lnTo>
                  <a:lnTo>
                    <a:pt x="791968" y="215775"/>
                  </a:lnTo>
                  <a:lnTo>
                    <a:pt x="798737" y="213234"/>
                  </a:lnTo>
                  <a:lnTo>
                    <a:pt x="805506" y="210658"/>
                  </a:lnTo>
                  <a:lnTo>
                    <a:pt x="812275" y="208043"/>
                  </a:lnTo>
                  <a:lnTo>
                    <a:pt x="819044" y="205389"/>
                  </a:lnTo>
                  <a:lnTo>
                    <a:pt x="825813" y="202696"/>
                  </a:lnTo>
                  <a:lnTo>
                    <a:pt x="832582" y="199961"/>
                  </a:lnTo>
                  <a:lnTo>
                    <a:pt x="839351" y="197187"/>
                  </a:lnTo>
                  <a:lnTo>
                    <a:pt x="846120" y="194371"/>
                  </a:lnTo>
                  <a:lnTo>
                    <a:pt x="852889" y="191516"/>
                  </a:lnTo>
                  <a:lnTo>
                    <a:pt x="859658" y="188621"/>
                  </a:lnTo>
                  <a:lnTo>
                    <a:pt x="866427" y="185688"/>
                  </a:lnTo>
                  <a:lnTo>
                    <a:pt x="873196" y="182718"/>
                  </a:lnTo>
                  <a:lnTo>
                    <a:pt x="879965" y="179711"/>
                  </a:lnTo>
                  <a:lnTo>
                    <a:pt x="886734" y="176670"/>
                  </a:lnTo>
                  <a:lnTo>
                    <a:pt x="893503" y="173596"/>
                  </a:lnTo>
                  <a:lnTo>
                    <a:pt x="900272" y="170490"/>
                  </a:lnTo>
                  <a:lnTo>
                    <a:pt x="907041" y="167353"/>
                  </a:lnTo>
                  <a:lnTo>
                    <a:pt x="913810" y="164187"/>
                  </a:lnTo>
                  <a:lnTo>
                    <a:pt x="920579" y="160994"/>
                  </a:lnTo>
                  <a:lnTo>
                    <a:pt x="927348" y="157776"/>
                  </a:lnTo>
                  <a:lnTo>
                    <a:pt x="934117" y="154532"/>
                  </a:lnTo>
                  <a:lnTo>
                    <a:pt x="940886" y="151265"/>
                  </a:lnTo>
                  <a:lnTo>
                    <a:pt x="947655" y="147976"/>
                  </a:lnTo>
                  <a:lnTo>
                    <a:pt x="954424" y="144667"/>
                  </a:lnTo>
                  <a:lnTo>
                    <a:pt x="961193" y="141337"/>
                  </a:lnTo>
                  <a:lnTo>
                    <a:pt x="967962" y="137990"/>
                  </a:lnTo>
                  <a:lnTo>
                    <a:pt x="974731" y="134625"/>
                  </a:lnTo>
                  <a:lnTo>
                    <a:pt x="981499" y="131244"/>
                  </a:lnTo>
                  <a:lnTo>
                    <a:pt x="988268" y="127847"/>
                  </a:lnTo>
                  <a:lnTo>
                    <a:pt x="995037" y="124436"/>
                  </a:lnTo>
                  <a:lnTo>
                    <a:pt x="1001806" y="121011"/>
                  </a:lnTo>
                  <a:lnTo>
                    <a:pt x="1008575" y="117573"/>
                  </a:lnTo>
                  <a:lnTo>
                    <a:pt x="1015344" y="114124"/>
                  </a:lnTo>
                  <a:lnTo>
                    <a:pt x="1022113" y="110662"/>
                  </a:lnTo>
                  <a:lnTo>
                    <a:pt x="1028882" y="107190"/>
                  </a:lnTo>
                  <a:lnTo>
                    <a:pt x="1035651" y="103708"/>
                  </a:lnTo>
                  <a:lnTo>
                    <a:pt x="1042420" y="100216"/>
                  </a:lnTo>
                  <a:lnTo>
                    <a:pt x="1049189" y="96715"/>
                  </a:lnTo>
                  <a:lnTo>
                    <a:pt x="1055958" y="93205"/>
                  </a:lnTo>
                  <a:lnTo>
                    <a:pt x="1062727" y="89688"/>
                  </a:lnTo>
                  <a:lnTo>
                    <a:pt x="1069496" y="86162"/>
                  </a:lnTo>
                  <a:lnTo>
                    <a:pt x="1076265" y="82630"/>
                  </a:lnTo>
                  <a:lnTo>
                    <a:pt x="1083034" y="79090"/>
                  </a:lnTo>
                  <a:lnTo>
                    <a:pt x="1089803" y="75544"/>
                  </a:lnTo>
                  <a:lnTo>
                    <a:pt x="1096572" y="71991"/>
                  </a:lnTo>
                  <a:lnTo>
                    <a:pt x="1103341" y="68433"/>
                  </a:lnTo>
                  <a:lnTo>
                    <a:pt x="1110110" y="64869"/>
                  </a:lnTo>
                  <a:lnTo>
                    <a:pt x="1116879" y="61300"/>
                  </a:lnTo>
                  <a:lnTo>
                    <a:pt x="1123648" y="57725"/>
                  </a:lnTo>
                  <a:lnTo>
                    <a:pt x="1130417" y="54146"/>
                  </a:lnTo>
                  <a:lnTo>
                    <a:pt x="1137186" y="50562"/>
                  </a:lnTo>
                  <a:lnTo>
                    <a:pt x="1143955" y="46974"/>
                  </a:lnTo>
                  <a:lnTo>
                    <a:pt x="1150724" y="43381"/>
                  </a:lnTo>
                  <a:lnTo>
                    <a:pt x="1157493" y="39784"/>
                  </a:lnTo>
                  <a:lnTo>
                    <a:pt x="1164262" y="36184"/>
                  </a:lnTo>
                  <a:lnTo>
                    <a:pt x="1171031" y="32580"/>
                  </a:lnTo>
                  <a:lnTo>
                    <a:pt x="1177799" y="28972"/>
                  </a:lnTo>
                  <a:lnTo>
                    <a:pt x="1184568" y="25361"/>
                  </a:lnTo>
                  <a:lnTo>
                    <a:pt x="1191337" y="21747"/>
                  </a:lnTo>
                  <a:lnTo>
                    <a:pt x="1198106" y="18129"/>
                  </a:lnTo>
                  <a:lnTo>
                    <a:pt x="1204875" y="14509"/>
                  </a:lnTo>
                  <a:lnTo>
                    <a:pt x="1211644" y="10886"/>
                  </a:lnTo>
                  <a:lnTo>
                    <a:pt x="1218413" y="7260"/>
                  </a:lnTo>
                  <a:lnTo>
                    <a:pt x="1225182" y="3631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6658915" y="7998519"/>
              <a:ext cx="1231951" cy="558337"/>
            </a:xfrm>
            <a:custGeom>
              <a:avLst/>
              <a:pathLst>
                <a:path w="1231951" h="558337">
                  <a:moveTo>
                    <a:pt x="1231951" y="0"/>
                  </a:moveTo>
                  <a:lnTo>
                    <a:pt x="1231951" y="0"/>
                  </a:lnTo>
                  <a:lnTo>
                    <a:pt x="1225182" y="2834"/>
                  </a:lnTo>
                  <a:lnTo>
                    <a:pt x="1218413" y="5667"/>
                  </a:lnTo>
                  <a:lnTo>
                    <a:pt x="1211644" y="8497"/>
                  </a:lnTo>
                  <a:lnTo>
                    <a:pt x="1204875" y="11325"/>
                  </a:lnTo>
                  <a:lnTo>
                    <a:pt x="1198106" y="14149"/>
                  </a:lnTo>
                  <a:lnTo>
                    <a:pt x="1191337" y="16971"/>
                  </a:lnTo>
                  <a:lnTo>
                    <a:pt x="1184568" y="19788"/>
                  </a:lnTo>
                  <a:lnTo>
                    <a:pt x="1177799" y="22602"/>
                  </a:lnTo>
                  <a:lnTo>
                    <a:pt x="1171031" y="25411"/>
                  </a:lnTo>
                  <a:lnTo>
                    <a:pt x="1164262" y="28216"/>
                  </a:lnTo>
                  <a:lnTo>
                    <a:pt x="1157493" y="31016"/>
                  </a:lnTo>
                  <a:lnTo>
                    <a:pt x="1150724" y="33810"/>
                  </a:lnTo>
                  <a:lnTo>
                    <a:pt x="1143955" y="36598"/>
                  </a:lnTo>
                  <a:lnTo>
                    <a:pt x="1137186" y="39380"/>
                  </a:lnTo>
                  <a:lnTo>
                    <a:pt x="1130417" y="42155"/>
                  </a:lnTo>
                  <a:lnTo>
                    <a:pt x="1123648" y="44922"/>
                  </a:lnTo>
                  <a:lnTo>
                    <a:pt x="1116879" y="47680"/>
                  </a:lnTo>
                  <a:lnTo>
                    <a:pt x="1110110" y="50430"/>
                  </a:lnTo>
                  <a:lnTo>
                    <a:pt x="1103341" y="53171"/>
                  </a:lnTo>
                  <a:lnTo>
                    <a:pt x="1096572" y="55901"/>
                  </a:lnTo>
                  <a:lnTo>
                    <a:pt x="1089803" y="58620"/>
                  </a:lnTo>
                  <a:lnTo>
                    <a:pt x="1083034" y="61328"/>
                  </a:lnTo>
                  <a:lnTo>
                    <a:pt x="1076265" y="64023"/>
                  </a:lnTo>
                  <a:lnTo>
                    <a:pt x="1069496" y="66705"/>
                  </a:lnTo>
                  <a:lnTo>
                    <a:pt x="1062727" y="69372"/>
                  </a:lnTo>
                  <a:lnTo>
                    <a:pt x="1055958" y="72024"/>
                  </a:lnTo>
                  <a:lnTo>
                    <a:pt x="1049189" y="74660"/>
                  </a:lnTo>
                  <a:lnTo>
                    <a:pt x="1042420" y="77279"/>
                  </a:lnTo>
                  <a:lnTo>
                    <a:pt x="1035651" y="79880"/>
                  </a:lnTo>
                  <a:lnTo>
                    <a:pt x="1028882" y="82462"/>
                  </a:lnTo>
                  <a:lnTo>
                    <a:pt x="1022113" y="85024"/>
                  </a:lnTo>
                  <a:lnTo>
                    <a:pt x="1015344" y="87566"/>
                  </a:lnTo>
                  <a:lnTo>
                    <a:pt x="1008575" y="90086"/>
                  </a:lnTo>
                  <a:lnTo>
                    <a:pt x="1001806" y="92584"/>
                  </a:lnTo>
                  <a:lnTo>
                    <a:pt x="995037" y="95059"/>
                  </a:lnTo>
                  <a:lnTo>
                    <a:pt x="988268" y="97511"/>
                  </a:lnTo>
                  <a:lnTo>
                    <a:pt x="981499" y="99939"/>
                  </a:lnTo>
                  <a:lnTo>
                    <a:pt x="974731" y="102342"/>
                  </a:lnTo>
                  <a:lnTo>
                    <a:pt x="967962" y="104722"/>
                  </a:lnTo>
                  <a:lnTo>
                    <a:pt x="961193" y="107078"/>
                  </a:lnTo>
                  <a:lnTo>
                    <a:pt x="954424" y="109409"/>
                  </a:lnTo>
                  <a:lnTo>
                    <a:pt x="947655" y="111718"/>
                  </a:lnTo>
                  <a:lnTo>
                    <a:pt x="940886" y="114005"/>
                  </a:lnTo>
                  <a:lnTo>
                    <a:pt x="934117" y="116270"/>
                  </a:lnTo>
                  <a:lnTo>
                    <a:pt x="927348" y="118515"/>
                  </a:lnTo>
                  <a:lnTo>
                    <a:pt x="920579" y="120743"/>
                  </a:lnTo>
                  <a:lnTo>
                    <a:pt x="913810" y="122954"/>
                  </a:lnTo>
                  <a:lnTo>
                    <a:pt x="907041" y="125151"/>
                  </a:lnTo>
                  <a:lnTo>
                    <a:pt x="900272" y="127337"/>
                  </a:lnTo>
                  <a:lnTo>
                    <a:pt x="893503" y="129515"/>
                  </a:lnTo>
                  <a:lnTo>
                    <a:pt x="886734" y="131687"/>
                  </a:lnTo>
                  <a:lnTo>
                    <a:pt x="879965" y="133857"/>
                  </a:lnTo>
                  <a:lnTo>
                    <a:pt x="873196" y="136027"/>
                  </a:lnTo>
                  <a:lnTo>
                    <a:pt x="866427" y="138202"/>
                  </a:lnTo>
                  <a:lnTo>
                    <a:pt x="859658" y="140384"/>
                  </a:lnTo>
                  <a:lnTo>
                    <a:pt x="852889" y="142577"/>
                  </a:lnTo>
                  <a:lnTo>
                    <a:pt x="846120" y="144785"/>
                  </a:lnTo>
                  <a:lnTo>
                    <a:pt x="839351" y="147009"/>
                  </a:lnTo>
                  <a:lnTo>
                    <a:pt x="832582" y="149255"/>
                  </a:lnTo>
                  <a:lnTo>
                    <a:pt x="825813" y="151523"/>
                  </a:lnTo>
                  <a:lnTo>
                    <a:pt x="819044" y="153817"/>
                  </a:lnTo>
                  <a:lnTo>
                    <a:pt x="812275" y="156140"/>
                  </a:lnTo>
                  <a:lnTo>
                    <a:pt x="805506" y="158492"/>
                  </a:lnTo>
                  <a:lnTo>
                    <a:pt x="798737" y="160876"/>
                  </a:lnTo>
                  <a:lnTo>
                    <a:pt x="791968" y="163294"/>
                  </a:lnTo>
                  <a:lnTo>
                    <a:pt x="785199" y="165745"/>
                  </a:lnTo>
                  <a:lnTo>
                    <a:pt x="778431" y="168232"/>
                  </a:lnTo>
                  <a:lnTo>
                    <a:pt x="771662" y="170755"/>
                  </a:lnTo>
                  <a:lnTo>
                    <a:pt x="764893" y="173314"/>
                  </a:lnTo>
                  <a:lnTo>
                    <a:pt x="758124" y="175909"/>
                  </a:lnTo>
                  <a:lnTo>
                    <a:pt x="751355" y="178540"/>
                  </a:lnTo>
                  <a:lnTo>
                    <a:pt x="744586" y="181206"/>
                  </a:lnTo>
                  <a:lnTo>
                    <a:pt x="737817" y="183908"/>
                  </a:lnTo>
                  <a:lnTo>
                    <a:pt x="731048" y="186644"/>
                  </a:lnTo>
                  <a:lnTo>
                    <a:pt x="724279" y="189414"/>
                  </a:lnTo>
                  <a:lnTo>
                    <a:pt x="717510" y="192216"/>
                  </a:lnTo>
                  <a:lnTo>
                    <a:pt x="710741" y="195051"/>
                  </a:lnTo>
                  <a:lnTo>
                    <a:pt x="703972" y="197916"/>
                  </a:lnTo>
                  <a:lnTo>
                    <a:pt x="697203" y="200811"/>
                  </a:lnTo>
                  <a:lnTo>
                    <a:pt x="690434" y="203736"/>
                  </a:lnTo>
                  <a:lnTo>
                    <a:pt x="683665" y="206687"/>
                  </a:lnTo>
                  <a:lnTo>
                    <a:pt x="676896" y="209666"/>
                  </a:lnTo>
                  <a:lnTo>
                    <a:pt x="670127" y="212670"/>
                  </a:lnTo>
                  <a:lnTo>
                    <a:pt x="663358" y="215699"/>
                  </a:lnTo>
                  <a:lnTo>
                    <a:pt x="656589" y="218752"/>
                  </a:lnTo>
                  <a:lnTo>
                    <a:pt x="649820" y="221827"/>
                  </a:lnTo>
                  <a:lnTo>
                    <a:pt x="643051" y="224924"/>
                  </a:lnTo>
                  <a:lnTo>
                    <a:pt x="636282" y="228042"/>
                  </a:lnTo>
                  <a:lnTo>
                    <a:pt x="629513" y="231180"/>
                  </a:lnTo>
                  <a:lnTo>
                    <a:pt x="622744" y="234336"/>
                  </a:lnTo>
                  <a:lnTo>
                    <a:pt x="615975" y="237511"/>
                  </a:lnTo>
                  <a:lnTo>
                    <a:pt x="609206" y="240704"/>
                  </a:lnTo>
                  <a:lnTo>
                    <a:pt x="602437" y="243913"/>
                  </a:lnTo>
                  <a:lnTo>
                    <a:pt x="595668" y="247139"/>
                  </a:lnTo>
                  <a:lnTo>
                    <a:pt x="588899" y="250380"/>
                  </a:lnTo>
                  <a:lnTo>
                    <a:pt x="582131" y="253636"/>
                  </a:lnTo>
                  <a:lnTo>
                    <a:pt x="575362" y="256906"/>
                  </a:lnTo>
                  <a:lnTo>
                    <a:pt x="568593" y="260190"/>
                  </a:lnTo>
                  <a:lnTo>
                    <a:pt x="561824" y="263487"/>
                  </a:lnTo>
                  <a:lnTo>
                    <a:pt x="555055" y="266796"/>
                  </a:lnTo>
                  <a:lnTo>
                    <a:pt x="548286" y="270118"/>
                  </a:lnTo>
                  <a:lnTo>
                    <a:pt x="541517" y="273451"/>
                  </a:lnTo>
                  <a:lnTo>
                    <a:pt x="534748" y="276796"/>
                  </a:lnTo>
                  <a:lnTo>
                    <a:pt x="527979" y="280151"/>
                  </a:lnTo>
                  <a:lnTo>
                    <a:pt x="521210" y="283517"/>
                  </a:lnTo>
                  <a:lnTo>
                    <a:pt x="514441" y="286893"/>
                  </a:lnTo>
                  <a:lnTo>
                    <a:pt x="507672" y="290279"/>
                  </a:lnTo>
                  <a:lnTo>
                    <a:pt x="500903" y="293674"/>
                  </a:lnTo>
                  <a:lnTo>
                    <a:pt x="494134" y="297078"/>
                  </a:lnTo>
                  <a:lnTo>
                    <a:pt x="487365" y="300490"/>
                  </a:lnTo>
                  <a:lnTo>
                    <a:pt x="480596" y="303912"/>
                  </a:lnTo>
                  <a:lnTo>
                    <a:pt x="473827" y="307341"/>
                  </a:lnTo>
                  <a:lnTo>
                    <a:pt x="467058" y="310778"/>
                  </a:lnTo>
                  <a:lnTo>
                    <a:pt x="460289" y="314223"/>
                  </a:lnTo>
                  <a:lnTo>
                    <a:pt x="453520" y="317675"/>
                  </a:lnTo>
                  <a:lnTo>
                    <a:pt x="446751" y="321135"/>
                  </a:lnTo>
                  <a:lnTo>
                    <a:pt x="439982" y="324601"/>
                  </a:lnTo>
                  <a:lnTo>
                    <a:pt x="433213" y="328074"/>
                  </a:lnTo>
                  <a:lnTo>
                    <a:pt x="426444" y="331554"/>
                  </a:lnTo>
                  <a:lnTo>
                    <a:pt x="419675" y="335039"/>
                  </a:lnTo>
                  <a:lnTo>
                    <a:pt x="412906" y="338531"/>
                  </a:lnTo>
                  <a:lnTo>
                    <a:pt x="406137" y="342029"/>
                  </a:lnTo>
                  <a:lnTo>
                    <a:pt x="399368" y="345532"/>
                  </a:lnTo>
                  <a:lnTo>
                    <a:pt x="392599" y="349041"/>
                  </a:lnTo>
                  <a:lnTo>
                    <a:pt x="385831" y="352556"/>
                  </a:lnTo>
                  <a:lnTo>
                    <a:pt x="379062" y="356075"/>
                  </a:lnTo>
                  <a:lnTo>
                    <a:pt x="372293" y="359600"/>
                  </a:lnTo>
                  <a:lnTo>
                    <a:pt x="365524" y="363129"/>
                  </a:lnTo>
                  <a:lnTo>
                    <a:pt x="358755" y="366664"/>
                  </a:lnTo>
                  <a:lnTo>
                    <a:pt x="351986" y="370203"/>
                  </a:lnTo>
                  <a:lnTo>
                    <a:pt x="345217" y="373746"/>
                  </a:lnTo>
                  <a:lnTo>
                    <a:pt x="338448" y="377294"/>
                  </a:lnTo>
                  <a:lnTo>
                    <a:pt x="331679" y="380846"/>
                  </a:lnTo>
                  <a:lnTo>
                    <a:pt x="324910" y="384402"/>
                  </a:lnTo>
                  <a:lnTo>
                    <a:pt x="318141" y="387962"/>
                  </a:lnTo>
                  <a:lnTo>
                    <a:pt x="311372" y="391526"/>
                  </a:lnTo>
                  <a:lnTo>
                    <a:pt x="304603" y="395094"/>
                  </a:lnTo>
                  <a:lnTo>
                    <a:pt x="297834" y="398666"/>
                  </a:lnTo>
                  <a:lnTo>
                    <a:pt x="291065" y="402241"/>
                  </a:lnTo>
                  <a:lnTo>
                    <a:pt x="284296" y="405819"/>
                  </a:lnTo>
                  <a:lnTo>
                    <a:pt x="277527" y="409401"/>
                  </a:lnTo>
                  <a:lnTo>
                    <a:pt x="270758" y="412987"/>
                  </a:lnTo>
                  <a:lnTo>
                    <a:pt x="263989" y="416575"/>
                  </a:lnTo>
                  <a:lnTo>
                    <a:pt x="257220" y="420167"/>
                  </a:lnTo>
                  <a:lnTo>
                    <a:pt x="250451" y="423761"/>
                  </a:lnTo>
                  <a:lnTo>
                    <a:pt x="243682" y="427359"/>
                  </a:lnTo>
                  <a:lnTo>
                    <a:pt x="236913" y="430960"/>
                  </a:lnTo>
                  <a:lnTo>
                    <a:pt x="230144" y="434563"/>
                  </a:lnTo>
                  <a:lnTo>
                    <a:pt x="223375" y="438169"/>
                  </a:lnTo>
                  <a:lnTo>
                    <a:pt x="216606" y="441778"/>
                  </a:lnTo>
                  <a:lnTo>
                    <a:pt x="209837" y="445389"/>
                  </a:lnTo>
                  <a:lnTo>
                    <a:pt x="203068" y="449003"/>
                  </a:lnTo>
                  <a:lnTo>
                    <a:pt x="196299" y="452619"/>
                  </a:lnTo>
                  <a:lnTo>
                    <a:pt x="189531" y="456238"/>
                  </a:lnTo>
                  <a:lnTo>
                    <a:pt x="182762" y="459859"/>
                  </a:lnTo>
                  <a:lnTo>
                    <a:pt x="175993" y="463482"/>
                  </a:lnTo>
                  <a:lnTo>
                    <a:pt x="169224" y="467108"/>
                  </a:lnTo>
                  <a:lnTo>
                    <a:pt x="162455" y="470736"/>
                  </a:lnTo>
                  <a:lnTo>
                    <a:pt x="155686" y="474366"/>
                  </a:lnTo>
                  <a:lnTo>
                    <a:pt x="148917" y="477997"/>
                  </a:lnTo>
                  <a:lnTo>
                    <a:pt x="142148" y="481631"/>
                  </a:lnTo>
                  <a:lnTo>
                    <a:pt x="135379" y="485267"/>
                  </a:lnTo>
                  <a:lnTo>
                    <a:pt x="128610" y="488905"/>
                  </a:lnTo>
                  <a:lnTo>
                    <a:pt x="121841" y="492545"/>
                  </a:lnTo>
                  <a:lnTo>
                    <a:pt x="115072" y="496187"/>
                  </a:lnTo>
                  <a:lnTo>
                    <a:pt x="108303" y="499830"/>
                  </a:lnTo>
                  <a:lnTo>
                    <a:pt x="101534" y="503475"/>
                  </a:lnTo>
                  <a:lnTo>
                    <a:pt x="94765" y="507122"/>
                  </a:lnTo>
                  <a:lnTo>
                    <a:pt x="87996" y="510771"/>
                  </a:lnTo>
                  <a:lnTo>
                    <a:pt x="81227" y="514421"/>
                  </a:lnTo>
                  <a:lnTo>
                    <a:pt x="74458" y="518072"/>
                  </a:lnTo>
                  <a:lnTo>
                    <a:pt x="67689" y="521726"/>
                  </a:lnTo>
                  <a:lnTo>
                    <a:pt x="60920" y="525381"/>
                  </a:lnTo>
                  <a:lnTo>
                    <a:pt x="54151" y="529037"/>
                  </a:lnTo>
                  <a:lnTo>
                    <a:pt x="47382" y="532695"/>
                  </a:lnTo>
                  <a:lnTo>
                    <a:pt x="40613" y="536354"/>
                  </a:lnTo>
                  <a:lnTo>
                    <a:pt x="33844" y="540014"/>
                  </a:lnTo>
                  <a:lnTo>
                    <a:pt x="27075" y="543676"/>
                  </a:lnTo>
                  <a:lnTo>
                    <a:pt x="20306" y="547340"/>
                  </a:lnTo>
                  <a:lnTo>
                    <a:pt x="13537" y="551004"/>
                  </a:lnTo>
                  <a:lnTo>
                    <a:pt x="6768" y="554670"/>
                  </a:lnTo>
                  <a:lnTo>
                    <a:pt x="0" y="558337"/>
                  </a:lnTo>
                  <a:lnTo>
                    <a:pt x="0" y="55833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6658915" y="7948945"/>
              <a:ext cx="1231951" cy="550791"/>
            </a:xfrm>
            <a:custGeom>
              <a:avLst/>
              <a:pathLst>
                <a:path w="1231951" h="550791">
                  <a:moveTo>
                    <a:pt x="0" y="550791"/>
                  </a:moveTo>
                  <a:lnTo>
                    <a:pt x="6768" y="547523"/>
                  </a:lnTo>
                  <a:lnTo>
                    <a:pt x="13537" y="544254"/>
                  </a:lnTo>
                  <a:lnTo>
                    <a:pt x="20306" y="540986"/>
                  </a:lnTo>
                  <a:lnTo>
                    <a:pt x="27075" y="537717"/>
                  </a:lnTo>
                  <a:lnTo>
                    <a:pt x="33844" y="534449"/>
                  </a:lnTo>
                  <a:lnTo>
                    <a:pt x="40613" y="531181"/>
                  </a:lnTo>
                  <a:lnTo>
                    <a:pt x="47382" y="527912"/>
                  </a:lnTo>
                  <a:lnTo>
                    <a:pt x="54151" y="524644"/>
                  </a:lnTo>
                  <a:lnTo>
                    <a:pt x="60920" y="521376"/>
                  </a:lnTo>
                  <a:lnTo>
                    <a:pt x="67689" y="518108"/>
                  </a:lnTo>
                  <a:lnTo>
                    <a:pt x="74458" y="514840"/>
                  </a:lnTo>
                  <a:lnTo>
                    <a:pt x="81227" y="511572"/>
                  </a:lnTo>
                  <a:lnTo>
                    <a:pt x="87996" y="508304"/>
                  </a:lnTo>
                  <a:lnTo>
                    <a:pt x="94765" y="505037"/>
                  </a:lnTo>
                  <a:lnTo>
                    <a:pt x="101534" y="501769"/>
                  </a:lnTo>
                  <a:lnTo>
                    <a:pt x="108303" y="498501"/>
                  </a:lnTo>
                  <a:lnTo>
                    <a:pt x="115072" y="495234"/>
                  </a:lnTo>
                  <a:lnTo>
                    <a:pt x="121841" y="491967"/>
                  </a:lnTo>
                  <a:lnTo>
                    <a:pt x="128610" y="488700"/>
                  </a:lnTo>
                  <a:lnTo>
                    <a:pt x="135379" y="485432"/>
                  </a:lnTo>
                  <a:lnTo>
                    <a:pt x="142148" y="482166"/>
                  </a:lnTo>
                  <a:lnTo>
                    <a:pt x="148917" y="478899"/>
                  </a:lnTo>
                  <a:lnTo>
                    <a:pt x="155686" y="475632"/>
                  </a:lnTo>
                  <a:lnTo>
                    <a:pt x="162455" y="472366"/>
                  </a:lnTo>
                  <a:lnTo>
                    <a:pt x="169224" y="469100"/>
                  </a:lnTo>
                  <a:lnTo>
                    <a:pt x="175993" y="465834"/>
                  </a:lnTo>
                  <a:lnTo>
                    <a:pt x="182762" y="462568"/>
                  </a:lnTo>
                  <a:lnTo>
                    <a:pt x="189531" y="459302"/>
                  </a:lnTo>
                  <a:lnTo>
                    <a:pt x="196299" y="456037"/>
                  </a:lnTo>
                  <a:lnTo>
                    <a:pt x="203068" y="452772"/>
                  </a:lnTo>
                  <a:lnTo>
                    <a:pt x="209837" y="449507"/>
                  </a:lnTo>
                  <a:lnTo>
                    <a:pt x="216606" y="446243"/>
                  </a:lnTo>
                  <a:lnTo>
                    <a:pt x="223375" y="442979"/>
                  </a:lnTo>
                  <a:lnTo>
                    <a:pt x="230144" y="439715"/>
                  </a:lnTo>
                  <a:lnTo>
                    <a:pt x="236913" y="436451"/>
                  </a:lnTo>
                  <a:lnTo>
                    <a:pt x="243682" y="433188"/>
                  </a:lnTo>
                  <a:lnTo>
                    <a:pt x="250451" y="429926"/>
                  </a:lnTo>
                  <a:lnTo>
                    <a:pt x="257220" y="426664"/>
                  </a:lnTo>
                  <a:lnTo>
                    <a:pt x="263989" y="423402"/>
                  </a:lnTo>
                  <a:lnTo>
                    <a:pt x="270758" y="420141"/>
                  </a:lnTo>
                  <a:lnTo>
                    <a:pt x="277527" y="416881"/>
                  </a:lnTo>
                  <a:lnTo>
                    <a:pt x="284296" y="413621"/>
                  </a:lnTo>
                  <a:lnTo>
                    <a:pt x="291065" y="410361"/>
                  </a:lnTo>
                  <a:lnTo>
                    <a:pt x="297834" y="407103"/>
                  </a:lnTo>
                  <a:lnTo>
                    <a:pt x="304603" y="403845"/>
                  </a:lnTo>
                  <a:lnTo>
                    <a:pt x="311372" y="400588"/>
                  </a:lnTo>
                  <a:lnTo>
                    <a:pt x="318141" y="397332"/>
                  </a:lnTo>
                  <a:lnTo>
                    <a:pt x="324910" y="394077"/>
                  </a:lnTo>
                  <a:lnTo>
                    <a:pt x="331679" y="390822"/>
                  </a:lnTo>
                  <a:lnTo>
                    <a:pt x="338448" y="387569"/>
                  </a:lnTo>
                  <a:lnTo>
                    <a:pt x="345217" y="384317"/>
                  </a:lnTo>
                  <a:lnTo>
                    <a:pt x="351986" y="381066"/>
                  </a:lnTo>
                  <a:lnTo>
                    <a:pt x="358755" y="377817"/>
                  </a:lnTo>
                  <a:lnTo>
                    <a:pt x="365524" y="374569"/>
                  </a:lnTo>
                  <a:lnTo>
                    <a:pt x="372293" y="371322"/>
                  </a:lnTo>
                  <a:lnTo>
                    <a:pt x="379062" y="368077"/>
                  </a:lnTo>
                  <a:lnTo>
                    <a:pt x="385831" y="364833"/>
                  </a:lnTo>
                  <a:lnTo>
                    <a:pt x="392599" y="361592"/>
                  </a:lnTo>
                  <a:lnTo>
                    <a:pt x="399368" y="358352"/>
                  </a:lnTo>
                  <a:lnTo>
                    <a:pt x="406137" y="355115"/>
                  </a:lnTo>
                  <a:lnTo>
                    <a:pt x="412906" y="351880"/>
                  </a:lnTo>
                  <a:lnTo>
                    <a:pt x="419675" y="348647"/>
                  </a:lnTo>
                  <a:lnTo>
                    <a:pt x="426444" y="345417"/>
                  </a:lnTo>
                  <a:lnTo>
                    <a:pt x="433213" y="342190"/>
                  </a:lnTo>
                  <a:lnTo>
                    <a:pt x="439982" y="338966"/>
                  </a:lnTo>
                  <a:lnTo>
                    <a:pt x="446751" y="335745"/>
                  </a:lnTo>
                  <a:lnTo>
                    <a:pt x="453520" y="332527"/>
                  </a:lnTo>
                  <a:lnTo>
                    <a:pt x="460289" y="329314"/>
                  </a:lnTo>
                  <a:lnTo>
                    <a:pt x="467058" y="326104"/>
                  </a:lnTo>
                  <a:lnTo>
                    <a:pt x="473827" y="322898"/>
                  </a:lnTo>
                  <a:lnTo>
                    <a:pt x="480596" y="319698"/>
                  </a:lnTo>
                  <a:lnTo>
                    <a:pt x="487365" y="316502"/>
                  </a:lnTo>
                  <a:lnTo>
                    <a:pt x="494134" y="313311"/>
                  </a:lnTo>
                  <a:lnTo>
                    <a:pt x="500903" y="310127"/>
                  </a:lnTo>
                  <a:lnTo>
                    <a:pt x="507672" y="306948"/>
                  </a:lnTo>
                  <a:lnTo>
                    <a:pt x="514441" y="303776"/>
                  </a:lnTo>
                  <a:lnTo>
                    <a:pt x="521210" y="300611"/>
                  </a:lnTo>
                  <a:lnTo>
                    <a:pt x="527979" y="297454"/>
                  </a:lnTo>
                  <a:lnTo>
                    <a:pt x="534748" y="294305"/>
                  </a:lnTo>
                  <a:lnTo>
                    <a:pt x="541517" y="291165"/>
                  </a:lnTo>
                  <a:lnTo>
                    <a:pt x="548286" y="288034"/>
                  </a:lnTo>
                  <a:lnTo>
                    <a:pt x="555055" y="284914"/>
                  </a:lnTo>
                  <a:lnTo>
                    <a:pt x="561824" y="281804"/>
                  </a:lnTo>
                  <a:lnTo>
                    <a:pt x="568593" y="278706"/>
                  </a:lnTo>
                  <a:lnTo>
                    <a:pt x="575362" y="275621"/>
                  </a:lnTo>
                  <a:lnTo>
                    <a:pt x="582131" y="272549"/>
                  </a:lnTo>
                  <a:lnTo>
                    <a:pt x="588899" y="269491"/>
                  </a:lnTo>
                  <a:lnTo>
                    <a:pt x="595668" y="266449"/>
                  </a:lnTo>
                  <a:lnTo>
                    <a:pt x="602437" y="263423"/>
                  </a:lnTo>
                  <a:lnTo>
                    <a:pt x="609206" y="260414"/>
                  </a:lnTo>
                  <a:lnTo>
                    <a:pt x="615975" y="257424"/>
                  </a:lnTo>
                  <a:lnTo>
                    <a:pt x="622744" y="254454"/>
                  </a:lnTo>
                  <a:lnTo>
                    <a:pt x="629513" y="251505"/>
                  </a:lnTo>
                  <a:lnTo>
                    <a:pt x="636282" y="248578"/>
                  </a:lnTo>
                  <a:lnTo>
                    <a:pt x="643051" y="245674"/>
                  </a:lnTo>
                  <a:lnTo>
                    <a:pt x="649820" y="242795"/>
                  </a:lnTo>
                  <a:lnTo>
                    <a:pt x="656589" y="239942"/>
                  </a:lnTo>
                  <a:lnTo>
                    <a:pt x="663358" y="237117"/>
                  </a:lnTo>
                  <a:lnTo>
                    <a:pt x="670127" y="234319"/>
                  </a:lnTo>
                  <a:lnTo>
                    <a:pt x="676896" y="231551"/>
                  </a:lnTo>
                  <a:lnTo>
                    <a:pt x="683665" y="228813"/>
                  </a:lnTo>
                  <a:lnTo>
                    <a:pt x="690434" y="226106"/>
                  </a:lnTo>
                  <a:lnTo>
                    <a:pt x="697203" y="223431"/>
                  </a:lnTo>
                  <a:lnTo>
                    <a:pt x="703972" y="220788"/>
                  </a:lnTo>
                  <a:lnTo>
                    <a:pt x="710741" y="218178"/>
                  </a:lnTo>
                  <a:lnTo>
                    <a:pt x="717510" y="215600"/>
                  </a:lnTo>
                  <a:lnTo>
                    <a:pt x="724279" y="213055"/>
                  </a:lnTo>
                  <a:lnTo>
                    <a:pt x="731048" y="210541"/>
                  </a:lnTo>
                  <a:lnTo>
                    <a:pt x="737817" y="208058"/>
                  </a:lnTo>
                  <a:lnTo>
                    <a:pt x="744586" y="205604"/>
                  </a:lnTo>
                  <a:lnTo>
                    <a:pt x="751355" y="203178"/>
                  </a:lnTo>
                  <a:lnTo>
                    <a:pt x="758124" y="200777"/>
                  </a:lnTo>
                  <a:lnTo>
                    <a:pt x="764893" y="198399"/>
                  </a:lnTo>
                  <a:lnTo>
                    <a:pt x="771662" y="196041"/>
                  </a:lnTo>
                  <a:lnTo>
                    <a:pt x="778431" y="193701"/>
                  </a:lnTo>
                  <a:lnTo>
                    <a:pt x="785199" y="191374"/>
                  </a:lnTo>
                  <a:lnTo>
                    <a:pt x="791968" y="189057"/>
                  </a:lnTo>
                  <a:lnTo>
                    <a:pt x="798737" y="186746"/>
                  </a:lnTo>
                  <a:lnTo>
                    <a:pt x="805506" y="184438"/>
                  </a:lnTo>
                  <a:lnTo>
                    <a:pt x="812275" y="182128"/>
                  </a:lnTo>
                  <a:lnTo>
                    <a:pt x="819044" y="179812"/>
                  </a:lnTo>
                  <a:lnTo>
                    <a:pt x="825813" y="177487"/>
                  </a:lnTo>
                  <a:lnTo>
                    <a:pt x="832582" y="175149"/>
                  </a:lnTo>
                  <a:lnTo>
                    <a:pt x="839351" y="172794"/>
                  </a:lnTo>
                  <a:lnTo>
                    <a:pt x="846120" y="170419"/>
                  </a:lnTo>
                  <a:lnTo>
                    <a:pt x="852889" y="168022"/>
                  </a:lnTo>
                  <a:lnTo>
                    <a:pt x="859658" y="165599"/>
                  </a:lnTo>
                  <a:lnTo>
                    <a:pt x="866427" y="163150"/>
                  </a:lnTo>
                  <a:lnTo>
                    <a:pt x="873196" y="160671"/>
                  </a:lnTo>
                  <a:lnTo>
                    <a:pt x="879965" y="158162"/>
                  </a:lnTo>
                  <a:lnTo>
                    <a:pt x="886734" y="155621"/>
                  </a:lnTo>
                  <a:lnTo>
                    <a:pt x="893503" y="153048"/>
                  </a:lnTo>
                  <a:lnTo>
                    <a:pt x="900272" y="150442"/>
                  </a:lnTo>
                  <a:lnTo>
                    <a:pt x="907041" y="147804"/>
                  </a:lnTo>
                  <a:lnTo>
                    <a:pt x="913810" y="145134"/>
                  </a:lnTo>
                  <a:lnTo>
                    <a:pt x="920579" y="142432"/>
                  </a:lnTo>
                  <a:lnTo>
                    <a:pt x="927348" y="139698"/>
                  </a:lnTo>
                  <a:lnTo>
                    <a:pt x="934117" y="136935"/>
                  </a:lnTo>
                  <a:lnTo>
                    <a:pt x="940886" y="134141"/>
                  </a:lnTo>
                  <a:lnTo>
                    <a:pt x="947655" y="131319"/>
                  </a:lnTo>
                  <a:lnTo>
                    <a:pt x="954424" y="128470"/>
                  </a:lnTo>
                  <a:lnTo>
                    <a:pt x="961193" y="125595"/>
                  </a:lnTo>
                  <a:lnTo>
                    <a:pt x="967962" y="122695"/>
                  </a:lnTo>
                  <a:lnTo>
                    <a:pt x="974731" y="119771"/>
                  </a:lnTo>
                  <a:lnTo>
                    <a:pt x="981499" y="116825"/>
                  </a:lnTo>
                  <a:lnTo>
                    <a:pt x="988268" y="113858"/>
                  </a:lnTo>
                  <a:lnTo>
                    <a:pt x="995037" y="110871"/>
                  </a:lnTo>
                  <a:lnTo>
                    <a:pt x="1001806" y="107865"/>
                  </a:lnTo>
                  <a:lnTo>
                    <a:pt x="1008575" y="104841"/>
                  </a:lnTo>
                  <a:lnTo>
                    <a:pt x="1015344" y="101801"/>
                  </a:lnTo>
                  <a:lnTo>
                    <a:pt x="1022113" y="98746"/>
                  </a:lnTo>
                  <a:lnTo>
                    <a:pt x="1028882" y="95676"/>
                  </a:lnTo>
                  <a:lnTo>
                    <a:pt x="1035651" y="92593"/>
                  </a:lnTo>
                  <a:lnTo>
                    <a:pt x="1042420" y="89496"/>
                  </a:lnTo>
                  <a:lnTo>
                    <a:pt x="1049189" y="86388"/>
                  </a:lnTo>
                  <a:lnTo>
                    <a:pt x="1055958" y="83269"/>
                  </a:lnTo>
                  <a:lnTo>
                    <a:pt x="1062727" y="80140"/>
                  </a:lnTo>
                  <a:lnTo>
                    <a:pt x="1069496" y="77001"/>
                  </a:lnTo>
                  <a:lnTo>
                    <a:pt x="1076265" y="73854"/>
                  </a:lnTo>
                  <a:lnTo>
                    <a:pt x="1083034" y="70698"/>
                  </a:lnTo>
                  <a:lnTo>
                    <a:pt x="1089803" y="67534"/>
                  </a:lnTo>
                  <a:lnTo>
                    <a:pt x="1096572" y="64363"/>
                  </a:lnTo>
                  <a:lnTo>
                    <a:pt x="1103341" y="61185"/>
                  </a:lnTo>
                  <a:lnTo>
                    <a:pt x="1110110" y="58002"/>
                  </a:lnTo>
                  <a:lnTo>
                    <a:pt x="1116879" y="54812"/>
                  </a:lnTo>
                  <a:lnTo>
                    <a:pt x="1123648" y="51617"/>
                  </a:lnTo>
                  <a:lnTo>
                    <a:pt x="1130417" y="48417"/>
                  </a:lnTo>
                  <a:lnTo>
                    <a:pt x="1137186" y="45212"/>
                  </a:lnTo>
                  <a:lnTo>
                    <a:pt x="1143955" y="42003"/>
                  </a:lnTo>
                  <a:lnTo>
                    <a:pt x="1150724" y="38790"/>
                  </a:lnTo>
                  <a:lnTo>
                    <a:pt x="1157493" y="35573"/>
                  </a:lnTo>
                  <a:lnTo>
                    <a:pt x="1164262" y="32352"/>
                  </a:lnTo>
                  <a:lnTo>
                    <a:pt x="1171031" y="29128"/>
                  </a:lnTo>
                  <a:lnTo>
                    <a:pt x="1177799" y="25902"/>
                  </a:lnTo>
                  <a:lnTo>
                    <a:pt x="1184568" y="22672"/>
                  </a:lnTo>
                  <a:lnTo>
                    <a:pt x="1191337" y="19440"/>
                  </a:lnTo>
                  <a:lnTo>
                    <a:pt x="1198106" y="16205"/>
                  </a:lnTo>
                  <a:lnTo>
                    <a:pt x="1204875" y="12968"/>
                  </a:lnTo>
                  <a:lnTo>
                    <a:pt x="1211644" y="9729"/>
                  </a:lnTo>
                  <a:lnTo>
                    <a:pt x="1218413" y="6487"/>
                  </a:lnTo>
                  <a:lnTo>
                    <a:pt x="1225182" y="3244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00B2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656796" y="8552112"/>
              <a:ext cx="51620" cy="5162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684659" y="8532592"/>
              <a:ext cx="90660" cy="9066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735481" y="8536032"/>
              <a:ext cx="83781" cy="8378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796336" y="8549504"/>
              <a:ext cx="56837" cy="5683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837488" y="8543273"/>
              <a:ext cx="69299" cy="6929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953259" y="8564279"/>
              <a:ext cx="27286" cy="2728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994312" y="8557948"/>
              <a:ext cx="39947" cy="3994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7057033" y="8317158"/>
              <a:ext cx="9271" cy="927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7081438" y="8273661"/>
              <a:ext cx="55226" cy="5522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7121202" y="8241567"/>
              <a:ext cx="70463" cy="7046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7193599" y="8278683"/>
              <a:ext cx="20436" cy="2043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7219433" y="8162473"/>
              <a:ext cx="63532" cy="6353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7276159" y="8145326"/>
              <a:ext cx="44846" cy="4484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7297567" y="8116213"/>
              <a:ext cx="96795" cy="9679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7341264" y="8097903"/>
              <a:ext cx="104168" cy="10416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7386046" y="8084342"/>
              <a:ext cx="109369" cy="10936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7960456" y="6425361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7960456" y="631442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7960456" y="620310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7960456" y="608762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7960456" y="598180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7960456" y="587599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7960456" y="576051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7960456" y="564918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7960456" y="5891531"/>
              <a:ext cx="1231951" cy="353144"/>
            </a:xfrm>
            <a:custGeom>
              <a:avLst/>
              <a:pathLst>
                <a:path w="1231951" h="353144">
                  <a:moveTo>
                    <a:pt x="0" y="237366"/>
                  </a:moveTo>
                  <a:lnTo>
                    <a:pt x="6768" y="236228"/>
                  </a:lnTo>
                  <a:lnTo>
                    <a:pt x="13537" y="235088"/>
                  </a:lnTo>
                  <a:lnTo>
                    <a:pt x="20306" y="233948"/>
                  </a:lnTo>
                  <a:lnTo>
                    <a:pt x="27075" y="232806"/>
                  </a:lnTo>
                  <a:lnTo>
                    <a:pt x="33844" y="231664"/>
                  </a:lnTo>
                  <a:lnTo>
                    <a:pt x="40613" y="230521"/>
                  </a:lnTo>
                  <a:lnTo>
                    <a:pt x="47382" y="229376"/>
                  </a:lnTo>
                  <a:lnTo>
                    <a:pt x="54151" y="228231"/>
                  </a:lnTo>
                  <a:lnTo>
                    <a:pt x="60920" y="227085"/>
                  </a:lnTo>
                  <a:lnTo>
                    <a:pt x="67689" y="225938"/>
                  </a:lnTo>
                  <a:lnTo>
                    <a:pt x="74458" y="224790"/>
                  </a:lnTo>
                  <a:lnTo>
                    <a:pt x="81227" y="223640"/>
                  </a:lnTo>
                  <a:lnTo>
                    <a:pt x="87996" y="222490"/>
                  </a:lnTo>
                  <a:lnTo>
                    <a:pt x="94765" y="221339"/>
                  </a:lnTo>
                  <a:lnTo>
                    <a:pt x="101534" y="220186"/>
                  </a:lnTo>
                  <a:lnTo>
                    <a:pt x="108303" y="219033"/>
                  </a:lnTo>
                  <a:lnTo>
                    <a:pt x="115072" y="217878"/>
                  </a:lnTo>
                  <a:lnTo>
                    <a:pt x="121841" y="216722"/>
                  </a:lnTo>
                  <a:lnTo>
                    <a:pt x="128610" y="215565"/>
                  </a:lnTo>
                  <a:lnTo>
                    <a:pt x="135379" y="214407"/>
                  </a:lnTo>
                  <a:lnTo>
                    <a:pt x="142148" y="213247"/>
                  </a:lnTo>
                  <a:lnTo>
                    <a:pt x="148917" y="212087"/>
                  </a:lnTo>
                  <a:lnTo>
                    <a:pt x="155686" y="210925"/>
                  </a:lnTo>
                  <a:lnTo>
                    <a:pt x="162455" y="209762"/>
                  </a:lnTo>
                  <a:lnTo>
                    <a:pt x="169224" y="208598"/>
                  </a:lnTo>
                  <a:lnTo>
                    <a:pt x="175993" y="207432"/>
                  </a:lnTo>
                  <a:lnTo>
                    <a:pt x="182762" y="206265"/>
                  </a:lnTo>
                  <a:lnTo>
                    <a:pt x="189531" y="205097"/>
                  </a:lnTo>
                  <a:lnTo>
                    <a:pt x="196299" y="203927"/>
                  </a:lnTo>
                  <a:lnTo>
                    <a:pt x="203068" y="202756"/>
                  </a:lnTo>
                  <a:lnTo>
                    <a:pt x="209837" y="201584"/>
                  </a:lnTo>
                  <a:lnTo>
                    <a:pt x="216606" y="200410"/>
                  </a:lnTo>
                  <a:lnTo>
                    <a:pt x="223375" y="199235"/>
                  </a:lnTo>
                  <a:lnTo>
                    <a:pt x="230144" y="198058"/>
                  </a:lnTo>
                  <a:lnTo>
                    <a:pt x="236913" y="196880"/>
                  </a:lnTo>
                  <a:lnTo>
                    <a:pt x="243682" y="195701"/>
                  </a:lnTo>
                  <a:lnTo>
                    <a:pt x="250451" y="194520"/>
                  </a:lnTo>
                  <a:lnTo>
                    <a:pt x="257220" y="193338"/>
                  </a:lnTo>
                  <a:lnTo>
                    <a:pt x="263989" y="192154"/>
                  </a:lnTo>
                  <a:lnTo>
                    <a:pt x="270758" y="190968"/>
                  </a:lnTo>
                  <a:lnTo>
                    <a:pt x="277527" y="189781"/>
                  </a:lnTo>
                  <a:lnTo>
                    <a:pt x="284296" y="188593"/>
                  </a:lnTo>
                  <a:lnTo>
                    <a:pt x="291065" y="187402"/>
                  </a:lnTo>
                  <a:lnTo>
                    <a:pt x="297834" y="186211"/>
                  </a:lnTo>
                  <a:lnTo>
                    <a:pt x="304603" y="185017"/>
                  </a:lnTo>
                  <a:lnTo>
                    <a:pt x="311372" y="183823"/>
                  </a:lnTo>
                  <a:lnTo>
                    <a:pt x="318141" y="182626"/>
                  </a:lnTo>
                  <a:lnTo>
                    <a:pt x="324910" y="181428"/>
                  </a:lnTo>
                  <a:lnTo>
                    <a:pt x="331679" y="180228"/>
                  </a:lnTo>
                  <a:lnTo>
                    <a:pt x="338448" y="179027"/>
                  </a:lnTo>
                  <a:lnTo>
                    <a:pt x="345217" y="177824"/>
                  </a:lnTo>
                  <a:lnTo>
                    <a:pt x="351986" y="176620"/>
                  </a:lnTo>
                  <a:lnTo>
                    <a:pt x="358755" y="175414"/>
                  </a:lnTo>
                  <a:lnTo>
                    <a:pt x="365524" y="174206"/>
                  </a:lnTo>
                  <a:lnTo>
                    <a:pt x="372293" y="172996"/>
                  </a:lnTo>
                  <a:lnTo>
                    <a:pt x="379062" y="171786"/>
                  </a:lnTo>
                  <a:lnTo>
                    <a:pt x="385831" y="170573"/>
                  </a:lnTo>
                  <a:lnTo>
                    <a:pt x="392599" y="169359"/>
                  </a:lnTo>
                  <a:lnTo>
                    <a:pt x="399368" y="168143"/>
                  </a:lnTo>
                  <a:lnTo>
                    <a:pt x="406137" y="166926"/>
                  </a:lnTo>
                  <a:lnTo>
                    <a:pt x="412906" y="165707"/>
                  </a:lnTo>
                  <a:lnTo>
                    <a:pt x="419675" y="164487"/>
                  </a:lnTo>
                  <a:lnTo>
                    <a:pt x="426444" y="163266"/>
                  </a:lnTo>
                  <a:lnTo>
                    <a:pt x="433213" y="162043"/>
                  </a:lnTo>
                  <a:lnTo>
                    <a:pt x="439982" y="160818"/>
                  </a:lnTo>
                  <a:lnTo>
                    <a:pt x="446751" y="159593"/>
                  </a:lnTo>
                  <a:lnTo>
                    <a:pt x="453520" y="158366"/>
                  </a:lnTo>
                  <a:lnTo>
                    <a:pt x="460289" y="157137"/>
                  </a:lnTo>
                  <a:lnTo>
                    <a:pt x="467058" y="155908"/>
                  </a:lnTo>
                  <a:lnTo>
                    <a:pt x="473827" y="154677"/>
                  </a:lnTo>
                  <a:lnTo>
                    <a:pt x="480596" y="153446"/>
                  </a:lnTo>
                  <a:lnTo>
                    <a:pt x="487365" y="152213"/>
                  </a:lnTo>
                  <a:lnTo>
                    <a:pt x="494134" y="150980"/>
                  </a:lnTo>
                  <a:lnTo>
                    <a:pt x="500903" y="149745"/>
                  </a:lnTo>
                  <a:lnTo>
                    <a:pt x="507672" y="148510"/>
                  </a:lnTo>
                  <a:lnTo>
                    <a:pt x="514441" y="147274"/>
                  </a:lnTo>
                  <a:lnTo>
                    <a:pt x="521210" y="146038"/>
                  </a:lnTo>
                  <a:lnTo>
                    <a:pt x="527979" y="144801"/>
                  </a:lnTo>
                  <a:lnTo>
                    <a:pt x="534748" y="143564"/>
                  </a:lnTo>
                  <a:lnTo>
                    <a:pt x="541517" y="142326"/>
                  </a:lnTo>
                  <a:lnTo>
                    <a:pt x="548286" y="141089"/>
                  </a:lnTo>
                  <a:lnTo>
                    <a:pt x="555055" y="139851"/>
                  </a:lnTo>
                  <a:lnTo>
                    <a:pt x="561824" y="138613"/>
                  </a:lnTo>
                  <a:lnTo>
                    <a:pt x="568593" y="137376"/>
                  </a:lnTo>
                  <a:lnTo>
                    <a:pt x="575362" y="136139"/>
                  </a:lnTo>
                  <a:lnTo>
                    <a:pt x="582131" y="134902"/>
                  </a:lnTo>
                  <a:lnTo>
                    <a:pt x="588899" y="133666"/>
                  </a:lnTo>
                  <a:lnTo>
                    <a:pt x="595668" y="132431"/>
                  </a:lnTo>
                  <a:lnTo>
                    <a:pt x="602437" y="131196"/>
                  </a:lnTo>
                  <a:lnTo>
                    <a:pt x="609206" y="129962"/>
                  </a:lnTo>
                  <a:lnTo>
                    <a:pt x="615975" y="128729"/>
                  </a:lnTo>
                  <a:lnTo>
                    <a:pt x="622744" y="127498"/>
                  </a:lnTo>
                  <a:lnTo>
                    <a:pt x="629513" y="126267"/>
                  </a:lnTo>
                  <a:lnTo>
                    <a:pt x="636282" y="125039"/>
                  </a:lnTo>
                  <a:lnTo>
                    <a:pt x="643051" y="123811"/>
                  </a:lnTo>
                  <a:lnTo>
                    <a:pt x="649820" y="122585"/>
                  </a:lnTo>
                  <a:lnTo>
                    <a:pt x="656589" y="121361"/>
                  </a:lnTo>
                  <a:lnTo>
                    <a:pt x="663358" y="120138"/>
                  </a:lnTo>
                  <a:lnTo>
                    <a:pt x="670127" y="118918"/>
                  </a:lnTo>
                  <a:lnTo>
                    <a:pt x="676896" y="117699"/>
                  </a:lnTo>
                  <a:lnTo>
                    <a:pt x="683665" y="116482"/>
                  </a:lnTo>
                  <a:lnTo>
                    <a:pt x="690434" y="115266"/>
                  </a:lnTo>
                  <a:lnTo>
                    <a:pt x="697203" y="114053"/>
                  </a:lnTo>
                  <a:lnTo>
                    <a:pt x="703972" y="112841"/>
                  </a:lnTo>
                  <a:lnTo>
                    <a:pt x="710741" y="111631"/>
                  </a:lnTo>
                  <a:lnTo>
                    <a:pt x="717510" y="110423"/>
                  </a:lnTo>
                  <a:lnTo>
                    <a:pt x="724279" y="109216"/>
                  </a:lnTo>
                  <a:lnTo>
                    <a:pt x="731048" y="108011"/>
                  </a:lnTo>
                  <a:lnTo>
                    <a:pt x="737817" y="106807"/>
                  </a:lnTo>
                  <a:lnTo>
                    <a:pt x="744586" y="105604"/>
                  </a:lnTo>
                  <a:lnTo>
                    <a:pt x="751355" y="104402"/>
                  </a:lnTo>
                  <a:lnTo>
                    <a:pt x="758124" y="103200"/>
                  </a:lnTo>
                  <a:lnTo>
                    <a:pt x="764893" y="101999"/>
                  </a:lnTo>
                  <a:lnTo>
                    <a:pt x="771662" y="100798"/>
                  </a:lnTo>
                  <a:lnTo>
                    <a:pt x="778431" y="99597"/>
                  </a:lnTo>
                  <a:lnTo>
                    <a:pt x="785199" y="98395"/>
                  </a:lnTo>
                  <a:lnTo>
                    <a:pt x="791968" y="97192"/>
                  </a:lnTo>
                  <a:lnTo>
                    <a:pt x="798737" y="95987"/>
                  </a:lnTo>
                  <a:lnTo>
                    <a:pt x="805506" y="94781"/>
                  </a:lnTo>
                  <a:lnTo>
                    <a:pt x="812275" y="93573"/>
                  </a:lnTo>
                  <a:lnTo>
                    <a:pt x="819044" y="92361"/>
                  </a:lnTo>
                  <a:lnTo>
                    <a:pt x="825813" y="91147"/>
                  </a:lnTo>
                  <a:lnTo>
                    <a:pt x="832582" y="89928"/>
                  </a:lnTo>
                  <a:lnTo>
                    <a:pt x="839351" y="88706"/>
                  </a:lnTo>
                  <a:lnTo>
                    <a:pt x="846120" y="87478"/>
                  </a:lnTo>
                  <a:lnTo>
                    <a:pt x="852889" y="86245"/>
                  </a:lnTo>
                  <a:lnTo>
                    <a:pt x="859658" y="85007"/>
                  </a:lnTo>
                  <a:lnTo>
                    <a:pt x="866427" y="83761"/>
                  </a:lnTo>
                  <a:lnTo>
                    <a:pt x="873196" y="82509"/>
                  </a:lnTo>
                  <a:lnTo>
                    <a:pt x="879965" y="81249"/>
                  </a:lnTo>
                  <a:lnTo>
                    <a:pt x="886734" y="79981"/>
                  </a:lnTo>
                  <a:lnTo>
                    <a:pt x="893503" y="78705"/>
                  </a:lnTo>
                  <a:lnTo>
                    <a:pt x="900272" y="77419"/>
                  </a:lnTo>
                  <a:lnTo>
                    <a:pt x="907041" y="76124"/>
                  </a:lnTo>
                  <a:lnTo>
                    <a:pt x="913810" y="74819"/>
                  </a:lnTo>
                  <a:lnTo>
                    <a:pt x="920579" y="73503"/>
                  </a:lnTo>
                  <a:lnTo>
                    <a:pt x="927348" y="72176"/>
                  </a:lnTo>
                  <a:lnTo>
                    <a:pt x="934117" y="70838"/>
                  </a:lnTo>
                  <a:lnTo>
                    <a:pt x="940886" y="69489"/>
                  </a:lnTo>
                  <a:lnTo>
                    <a:pt x="947655" y="68127"/>
                  </a:lnTo>
                  <a:lnTo>
                    <a:pt x="954424" y="66754"/>
                  </a:lnTo>
                  <a:lnTo>
                    <a:pt x="961193" y="65367"/>
                  </a:lnTo>
                  <a:lnTo>
                    <a:pt x="967962" y="63969"/>
                  </a:lnTo>
                  <a:lnTo>
                    <a:pt x="974731" y="62557"/>
                  </a:lnTo>
                  <a:lnTo>
                    <a:pt x="981499" y="61132"/>
                  </a:lnTo>
                  <a:lnTo>
                    <a:pt x="988268" y="59694"/>
                  </a:lnTo>
                  <a:lnTo>
                    <a:pt x="995037" y="58242"/>
                  </a:lnTo>
                  <a:lnTo>
                    <a:pt x="1001806" y="56778"/>
                  </a:lnTo>
                  <a:lnTo>
                    <a:pt x="1008575" y="55300"/>
                  </a:lnTo>
                  <a:lnTo>
                    <a:pt x="1015344" y="53808"/>
                  </a:lnTo>
                  <a:lnTo>
                    <a:pt x="1022113" y="52303"/>
                  </a:lnTo>
                  <a:lnTo>
                    <a:pt x="1028882" y="50785"/>
                  </a:lnTo>
                  <a:lnTo>
                    <a:pt x="1035651" y="49254"/>
                  </a:lnTo>
                  <a:lnTo>
                    <a:pt x="1042420" y="47710"/>
                  </a:lnTo>
                  <a:lnTo>
                    <a:pt x="1049189" y="46153"/>
                  </a:lnTo>
                  <a:lnTo>
                    <a:pt x="1055958" y="44582"/>
                  </a:lnTo>
                  <a:lnTo>
                    <a:pt x="1062727" y="43000"/>
                  </a:lnTo>
                  <a:lnTo>
                    <a:pt x="1069496" y="41404"/>
                  </a:lnTo>
                  <a:lnTo>
                    <a:pt x="1076265" y="39797"/>
                  </a:lnTo>
                  <a:lnTo>
                    <a:pt x="1083034" y="38177"/>
                  </a:lnTo>
                  <a:lnTo>
                    <a:pt x="1089803" y="36546"/>
                  </a:lnTo>
                  <a:lnTo>
                    <a:pt x="1096572" y="34903"/>
                  </a:lnTo>
                  <a:lnTo>
                    <a:pt x="1103341" y="33249"/>
                  </a:lnTo>
                  <a:lnTo>
                    <a:pt x="1110110" y="31583"/>
                  </a:lnTo>
                  <a:lnTo>
                    <a:pt x="1116879" y="29907"/>
                  </a:lnTo>
                  <a:lnTo>
                    <a:pt x="1123648" y="28220"/>
                  </a:lnTo>
                  <a:lnTo>
                    <a:pt x="1130417" y="26522"/>
                  </a:lnTo>
                  <a:lnTo>
                    <a:pt x="1137186" y="24815"/>
                  </a:lnTo>
                  <a:lnTo>
                    <a:pt x="1143955" y="23098"/>
                  </a:lnTo>
                  <a:lnTo>
                    <a:pt x="1150724" y="21371"/>
                  </a:lnTo>
                  <a:lnTo>
                    <a:pt x="1157493" y="19635"/>
                  </a:lnTo>
                  <a:lnTo>
                    <a:pt x="1164262" y="17890"/>
                  </a:lnTo>
                  <a:lnTo>
                    <a:pt x="1171031" y="16136"/>
                  </a:lnTo>
                  <a:lnTo>
                    <a:pt x="1177799" y="14374"/>
                  </a:lnTo>
                  <a:lnTo>
                    <a:pt x="1184568" y="12604"/>
                  </a:lnTo>
                  <a:lnTo>
                    <a:pt x="1191337" y="10825"/>
                  </a:lnTo>
                  <a:lnTo>
                    <a:pt x="1198106" y="9039"/>
                  </a:lnTo>
                  <a:lnTo>
                    <a:pt x="1204875" y="7245"/>
                  </a:lnTo>
                  <a:lnTo>
                    <a:pt x="1211644" y="5444"/>
                  </a:lnTo>
                  <a:lnTo>
                    <a:pt x="1218413" y="3636"/>
                  </a:lnTo>
                  <a:lnTo>
                    <a:pt x="1225182" y="1821"/>
                  </a:lnTo>
                  <a:lnTo>
                    <a:pt x="1231951" y="0"/>
                  </a:lnTo>
                  <a:lnTo>
                    <a:pt x="1231951" y="87937"/>
                  </a:lnTo>
                  <a:lnTo>
                    <a:pt x="1225182" y="88769"/>
                  </a:lnTo>
                  <a:lnTo>
                    <a:pt x="1218413" y="89602"/>
                  </a:lnTo>
                  <a:lnTo>
                    <a:pt x="1211644" y="90437"/>
                  </a:lnTo>
                  <a:lnTo>
                    <a:pt x="1204875" y="91272"/>
                  </a:lnTo>
                  <a:lnTo>
                    <a:pt x="1198106" y="92110"/>
                  </a:lnTo>
                  <a:lnTo>
                    <a:pt x="1191337" y="92949"/>
                  </a:lnTo>
                  <a:lnTo>
                    <a:pt x="1184568" y="93790"/>
                  </a:lnTo>
                  <a:lnTo>
                    <a:pt x="1177799" y="94633"/>
                  </a:lnTo>
                  <a:lnTo>
                    <a:pt x="1171031" y="95479"/>
                  </a:lnTo>
                  <a:lnTo>
                    <a:pt x="1164262" y="96328"/>
                  </a:lnTo>
                  <a:lnTo>
                    <a:pt x="1157493" y="97179"/>
                  </a:lnTo>
                  <a:lnTo>
                    <a:pt x="1150724" y="98034"/>
                  </a:lnTo>
                  <a:lnTo>
                    <a:pt x="1143955" y="98892"/>
                  </a:lnTo>
                  <a:lnTo>
                    <a:pt x="1137186" y="99754"/>
                  </a:lnTo>
                  <a:lnTo>
                    <a:pt x="1130417" y="100619"/>
                  </a:lnTo>
                  <a:lnTo>
                    <a:pt x="1123648" y="101489"/>
                  </a:lnTo>
                  <a:lnTo>
                    <a:pt x="1116879" y="102363"/>
                  </a:lnTo>
                  <a:lnTo>
                    <a:pt x="1110110" y="103241"/>
                  </a:lnTo>
                  <a:lnTo>
                    <a:pt x="1103341" y="104124"/>
                  </a:lnTo>
                  <a:lnTo>
                    <a:pt x="1096572" y="105012"/>
                  </a:lnTo>
                  <a:lnTo>
                    <a:pt x="1089803" y="105905"/>
                  </a:lnTo>
                  <a:lnTo>
                    <a:pt x="1083034" y="106804"/>
                  </a:lnTo>
                  <a:lnTo>
                    <a:pt x="1076265" y="107708"/>
                  </a:lnTo>
                  <a:lnTo>
                    <a:pt x="1069496" y="108617"/>
                  </a:lnTo>
                  <a:lnTo>
                    <a:pt x="1062727" y="109533"/>
                  </a:lnTo>
                  <a:lnTo>
                    <a:pt x="1055958" y="110455"/>
                  </a:lnTo>
                  <a:lnTo>
                    <a:pt x="1049189" y="111383"/>
                  </a:lnTo>
                  <a:lnTo>
                    <a:pt x="1042420" y="112317"/>
                  </a:lnTo>
                  <a:lnTo>
                    <a:pt x="1035651" y="113258"/>
                  </a:lnTo>
                  <a:lnTo>
                    <a:pt x="1028882" y="114206"/>
                  </a:lnTo>
                  <a:lnTo>
                    <a:pt x="1022113" y="115161"/>
                  </a:lnTo>
                  <a:lnTo>
                    <a:pt x="1015344" y="116124"/>
                  </a:lnTo>
                  <a:lnTo>
                    <a:pt x="1008575" y="117093"/>
                  </a:lnTo>
                  <a:lnTo>
                    <a:pt x="1001806" y="118070"/>
                  </a:lnTo>
                  <a:lnTo>
                    <a:pt x="995037" y="119055"/>
                  </a:lnTo>
                  <a:lnTo>
                    <a:pt x="988268" y="120047"/>
                  </a:lnTo>
                  <a:lnTo>
                    <a:pt x="981499" y="121048"/>
                  </a:lnTo>
                  <a:lnTo>
                    <a:pt x="974731" y="122056"/>
                  </a:lnTo>
                  <a:lnTo>
                    <a:pt x="967962" y="123072"/>
                  </a:lnTo>
                  <a:lnTo>
                    <a:pt x="961193" y="124097"/>
                  </a:lnTo>
                  <a:lnTo>
                    <a:pt x="954424" y="125131"/>
                  </a:lnTo>
                  <a:lnTo>
                    <a:pt x="947655" y="126172"/>
                  </a:lnTo>
                  <a:lnTo>
                    <a:pt x="940886" y="127223"/>
                  </a:lnTo>
                  <a:lnTo>
                    <a:pt x="934117" y="128282"/>
                  </a:lnTo>
                  <a:lnTo>
                    <a:pt x="927348" y="129350"/>
                  </a:lnTo>
                  <a:lnTo>
                    <a:pt x="920579" y="130427"/>
                  </a:lnTo>
                  <a:lnTo>
                    <a:pt x="913810" y="131514"/>
                  </a:lnTo>
                  <a:lnTo>
                    <a:pt x="907041" y="132609"/>
                  </a:lnTo>
                  <a:lnTo>
                    <a:pt x="900272" y="133713"/>
                  </a:lnTo>
                  <a:lnTo>
                    <a:pt x="893503" y="134827"/>
                  </a:lnTo>
                  <a:lnTo>
                    <a:pt x="886734" y="135950"/>
                  </a:lnTo>
                  <a:lnTo>
                    <a:pt x="879965" y="137083"/>
                  </a:lnTo>
                  <a:lnTo>
                    <a:pt x="873196" y="138225"/>
                  </a:lnTo>
                  <a:lnTo>
                    <a:pt x="866427" y="139377"/>
                  </a:lnTo>
                  <a:lnTo>
                    <a:pt x="859658" y="140539"/>
                  </a:lnTo>
                  <a:lnTo>
                    <a:pt x="852889" y="141710"/>
                  </a:lnTo>
                  <a:lnTo>
                    <a:pt x="846120" y="142891"/>
                  </a:lnTo>
                  <a:lnTo>
                    <a:pt x="839351" y="144082"/>
                  </a:lnTo>
                  <a:lnTo>
                    <a:pt x="832582" y="145283"/>
                  </a:lnTo>
                  <a:lnTo>
                    <a:pt x="825813" y="146494"/>
                  </a:lnTo>
                  <a:lnTo>
                    <a:pt x="819044" y="147714"/>
                  </a:lnTo>
                  <a:lnTo>
                    <a:pt x="812275" y="148945"/>
                  </a:lnTo>
                  <a:lnTo>
                    <a:pt x="805506" y="150186"/>
                  </a:lnTo>
                  <a:lnTo>
                    <a:pt x="798737" y="151437"/>
                  </a:lnTo>
                  <a:lnTo>
                    <a:pt x="791968" y="152698"/>
                  </a:lnTo>
                  <a:lnTo>
                    <a:pt x="785199" y="153969"/>
                  </a:lnTo>
                  <a:lnTo>
                    <a:pt x="778431" y="155250"/>
                  </a:lnTo>
                  <a:lnTo>
                    <a:pt x="771662" y="156542"/>
                  </a:lnTo>
                  <a:lnTo>
                    <a:pt x="764893" y="157844"/>
                  </a:lnTo>
                  <a:lnTo>
                    <a:pt x="758124" y="159155"/>
                  </a:lnTo>
                  <a:lnTo>
                    <a:pt x="751355" y="160478"/>
                  </a:lnTo>
                  <a:lnTo>
                    <a:pt x="744586" y="161810"/>
                  </a:lnTo>
                  <a:lnTo>
                    <a:pt x="737817" y="163152"/>
                  </a:lnTo>
                  <a:lnTo>
                    <a:pt x="731048" y="164505"/>
                  </a:lnTo>
                  <a:lnTo>
                    <a:pt x="724279" y="165868"/>
                  </a:lnTo>
                  <a:lnTo>
                    <a:pt x="717510" y="167241"/>
                  </a:lnTo>
                  <a:lnTo>
                    <a:pt x="710741" y="168624"/>
                  </a:lnTo>
                  <a:lnTo>
                    <a:pt x="703972" y="170018"/>
                  </a:lnTo>
                  <a:lnTo>
                    <a:pt x="697203" y="171421"/>
                  </a:lnTo>
                  <a:lnTo>
                    <a:pt x="690434" y="172834"/>
                  </a:lnTo>
                  <a:lnTo>
                    <a:pt x="683665" y="174258"/>
                  </a:lnTo>
                  <a:lnTo>
                    <a:pt x="676896" y="175692"/>
                  </a:lnTo>
                  <a:lnTo>
                    <a:pt x="670127" y="177135"/>
                  </a:lnTo>
                  <a:lnTo>
                    <a:pt x="663358" y="178589"/>
                  </a:lnTo>
                  <a:lnTo>
                    <a:pt x="656589" y="180052"/>
                  </a:lnTo>
                  <a:lnTo>
                    <a:pt x="649820" y="181525"/>
                  </a:lnTo>
                  <a:lnTo>
                    <a:pt x="643051" y="183008"/>
                  </a:lnTo>
                  <a:lnTo>
                    <a:pt x="636282" y="184500"/>
                  </a:lnTo>
                  <a:lnTo>
                    <a:pt x="629513" y="186002"/>
                  </a:lnTo>
                  <a:lnTo>
                    <a:pt x="622744" y="187514"/>
                  </a:lnTo>
                  <a:lnTo>
                    <a:pt x="615975" y="189035"/>
                  </a:lnTo>
                  <a:lnTo>
                    <a:pt x="609206" y="190565"/>
                  </a:lnTo>
                  <a:lnTo>
                    <a:pt x="602437" y="192105"/>
                  </a:lnTo>
                  <a:lnTo>
                    <a:pt x="595668" y="193654"/>
                  </a:lnTo>
                  <a:lnTo>
                    <a:pt x="588899" y="195212"/>
                  </a:lnTo>
                  <a:lnTo>
                    <a:pt x="582131" y="196779"/>
                  </a:lnTo>
                  <a:lnTo>
                    <a:pt x="575362" y="198355"/>
                  </a:lnTo>
                  <a:lnTo>
                    <a:pt x="568593" y="199939"/>
                  </a:lnTo>
                  <a:lnTo>
                    <a:pt x="561824" y="201533"/>
                  </a:lnTo>
                  <a:lnTo>
                    <a:pt x="555055" y="203135"/>
                  </a:lnTo>
                  <a:lnTo>
                    <a:pt x="548286" y="204745"/>
                  </a:lnTo>
                  <a:lnTo>
                    <a:pt x="541517" y="206364"/>
                  </a:lnTo>
                  <a:lnTo>
                    <a:pt x="534748" y="207991"/>
                  </a:lnTo>
                  <a:lnTo>
                    <a:pt x="527979" y="209627"/>
                  </a:lnTo>
                  <a:lnTo>
                    <a:pt x="521210" y="211270"/>
                  </a:lnTo>
                  <a:lnTo>
                    <a:pt x="514441" y="212921"/>
                  </a:lnTo>
                  <a:lnTo>
                    <a:pt x="507672" y="214580"/>
                  </a:lnTo>
                  <a:lnTo>
                    <a:pt x="500903" y="216247"/>
                  </a:lnTo>
                  <a:lnTo>
                    <a:pt x="494134" y="217921"/>
                  </a:lnTo>
                  <a:lnTo>
                    <a:pt x="487365" y="219603"/>
                  </a:lnTo>
                  <a:lnTo>
                    <a:pt x="480596" y="221292"/>
                  </a:lnTo>
                  <a:lnTo>
                    <a:pt x="473827" y="222988"/>
                  </a:lnTo>
                  <a:lnTo>
                    <a:pt x="467058" y="224691"/>
                  </a:lnTo>
                  <a:lnTo>
                    <a:pt x="460289" y="226401"/>
                  </a:lnTo>
                  <a:lnTo>
                    <a:pt x="453520" y="228118"/>
                  </a:lnTo>
                  <a:lnTo>
                    <a:pt x="446751" y="229841"/>
                  </a:lnTo>
                  <a:lnTo>
                    <a:pt x="439982" y="231571"/>
                  </a:lnTo>
                  <a:lnTo>
                    <a:pt x="433213" y="233308"/>
                  </a:lnTo>
                  <a:lnTo>
                    <a:pt x="426444" y="235051"/>
                  </a:lnTo>
                  <a:lnTo>
                    <a:pt x="419675" y="236800"/>
                  </a:lnTo>
                  <a:lnTo>
                    <a:pt x="412906" y="238555"/>
                  </a:lnTo>
                  <a:lnTo>
                    <a:pt x="406137" y="240316"/>
                  </a:lnTo>
                  <a:lnTo>
                    <a:pt x="399368" y="242082"/>
                  </a:lnTo>
                  <a:lnTo>
                    <a:pt x="392599" y="243855"/>
                  </a:lnTo>
                  <a:lnTo>
                    <a:pt x="385831" y="245633"/>
                  </a:lnTo>
                  <a:lnTo>
                    <a:pt x="379062" y="247416"/>
                  </a:lnTo>
                  <a:lnTo>
                    <a:pt x="372293" y="249205"/>
                  </a:lnTo>
                  <a:lnTo>
                    <a:pt x="365524" y="250999"/>
                  </a:lnTo>
                  <a:lnTo>
                    <a:pt x="358755" y="252798"/>
                  </a:lnTo>
                  <a:lnTo>
                    <a:pt x="351986" y="254602"/>
                  </a:lnTo>
                  <a:lnTo>
                    <a:pt x="345217" y="256411"/>
                  </a:lnTo>
                  <a:lnTo>
                    <a:pt x="338448" y="258225"/>
                  </a:lnTo>
                  <a:lnTo>
                    <a:pt x="331679" y="260043"/>
                  </a:lnTo>
                  <a:lnTo>
                    <a:pt x="324910" y="261866"/>
                  </a:lnTo>
                  <a:lnTo>
                    <a:pt x="318141" y="263694"/>
                  </a:lnTo>
                  <a:lnTo>
                    <a:pt x="311372" y="265526"/>
                  </a:lnTo>
                  <a:lnTo>
                    <a:pt x="304603" y="267362"/>
                  </a:lnTo>
                  <a:lnTo>
                    <a:pt x="297834" y="269202"/>
                  </a:lnTo>
                  <a:lnTo>
                    <a:pt x="291065" y="271047"/>
                  </a:lnTo>
                  <a:lnTo>
                    <a:pt x="284296" y="272895"/>
                  </a:lnTo>
                  <a:lnTo>
                    <a:pt x="277527" y="274747"/>
                  </a:lnTo>
                  <a:lnTo>
                    <a:pt x="270758" y="276603"/>
                  </a:lnTo>
                  <a:lnTo>
                    <a:pt x="263989" y="278463"/>
                  </a:lnTo>
                  <a:lnTo>
                    <a:pt x="257220" y="280326"/>
                  </a:lnTo>
                  <a:lnTo>
                    <a:pt x="250451" y="282193"/>
                  </a:lnTo>
                  <a:lnTo>
                    <a:pt x="243682" y="284064"/>
                  </a:lnTo>
                  <a:lnTo>
                    <a:pt x="236913" y="285938"/>
                  </a:lnTo>
                  <a:lnTo>
                    <a:pt x="230144" y="287815"/>
                  </a:lnTo>
                  <a:lnTo>
                    <a:pt x="223375" y="289695"/>
                  </a:lnTo>
                  <a:lnTo>
                    <a:pt x="216606" y="291578"/>
                  </a:lnTo>
                  <a:lnTo>
                    <a:pt x="209837" y="293465"/>
                  </a:lnTo>
                  <a:lnTo>
                    <a:pt x="203068" y="295355"/>
                  </a:lnTo>
                  <a:lnTo>
                    <a:pt x="196299" y="297247"/>
                  </a:lnTo>
                  <a:lnTo>
                    <a:pt x="189531" y="299142"/>
                  </a:lnTo>
                  <a:lnTo>
                    <a:pt x="182762" y="301041"/>
                  </a:lnTo>
                  <a:lnTo>
                    <a:pt x="175993" y="302941"/>
                  </a:lnTo>
                  <a:lnTo>
                    <a:pt x="169224" y="304845"/>
                  </a:lnTo>
                  <a:lnTo>
                    <a:pt x="162455" y="306751"/>
                  </a:lnTo>
                  <a:lnTo>
                    <a:pt x="155686" y="308660"/>
                  </a:lnTo>
                  <a:lnTo>
                    <a:pt x="148917" y="310571"/>
                  </a:lnTo>
                  <a:lnTo>
                    <a:pt x="142148" y="312485"/>
                  </a:lnTo>
                  <a:lnTo>
                    <a:pt x="135379" y="314401"/>
                  </a:lnTo>
                  <a:lnTo>
                    <a:pt x="128610" y="316319"/>
                  </a:lnTo>
                  <a:lnTo>
                    <a:pt x="121841" y="318240"/>
                  </a:lnTo>
                  <a:lnTo>
                    <a:pt x="115072" y="320162"/>
                  </a:lnTo>
                  <a:lnTo>
                    <a:pt x="108303" y="322087"/>
                  </a:lnTo>
                  <a:lnTo>
                    <a:pt x="101534" y="324015"/>
                  </a:lnTo>
                  <a:lnTo>
                    <a:pt x="94765" y="325944"/>
                  </a:lnTo>
                  <a:lnTo>
                    <a:pt x="87996" y="327875"/>
                  </a:lnTo>
                  <a:lnTo>
                    <a:pt x="81227" y="329808"/>
                  </a:lnTo>
                  <a:lnTo>
                    <a:pt x="74458" y="331743"/>
                  </a:lnTo>
                  <a:lnTo>
                    <a:pt x="67689" y="333680"/>
                  </a:lnTo>
                  <a:lnTo>
                    <a:pt x="60920" y="335619"/>
                  </a:lnTo>
                  <a:lnTo>
                    <a:pt x="54151" y="337559"/>
                  </a:lnTo>
                  <a:lnTo>
                    <a:pt x="47382" y="339502"/>
                  </a:lnTo>
                  <a:lnTo>
                    <a:pt x="40613" y="341446"/>
                  </a:lnTo>
                  <a:lnTo>
                    <a:pt x="33844" y="343392"/>
                  </a:lnTo>
                  <a:lnTo>
                    <a:pt x="27075" y="345339"/>
                  </a:lnTo>
                  <a:lnTo>
                    <a:pt x="20306" y="347288"/>
                  </a:lnTo>
                  <a:lnTo>
                    <a:pt x="13537" y="349238"/>
                  </a:lnTo>
                  <a:lnTo>
                    <a:pt x="6768" y="351191"/>
                  </a:lnTo>
                  <a:lnTo>
                    <a:pt x="0" y="353144"/>
                  </a:lnTo>
                  <a:close/>
                </a:path>
              </a:pathLst>
            </a:custGeom>
            <a:solidFill>
              <a:srgbClr val="D29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0" name="pl620"/>
            <p:cNvSpPr/>
            <p:nvPr/>
          </p:nvSpPr>
          <p:spPr>
            <a:xfrm>
              <a:off x="7960456" y="5891531"/>
              <a:ext cx="1231951" cy="237366"/>
            </a:xfrm>
            <a:custGeom>
              <a:avLst/>
              <a:pathLst>
                <a:path w="1231951" h="237366">
                  <a:moveTo>
                    <a:pt x="0" y="237366"/>
                  </a:moveTo>
                  <a:lnTo>
                    <a:pt x="6768" y="236228"/>
                  </a:lnTo>
                  <a:lnTo>
                    <a:pt x="13537" y="235088"/>
                  </a:lnTo>
                  <a:lnTo>
                    <a:pt x="20306" y="233948"/>
                  </a:lnTo>
                  <a:lnTo>
                    <a:pt x="27075" y="232806"/>
                  </a:lnTo>
                  <a:lnTo>
                    <a:pt x="33844" y="231664"/>
                  </a:lnTo>
                  <a:lnTo>
                    <a:pt x="40613" y="230521"/>
                  </a:lnTo>
                  <a:lnTo>
                    <a:pt x="47382" y="229376"/>
                  </a:lnTo>
                  <a:lnTo>
                    <a:pt x="54151" y="228231"/>
                  </a:lnTo>
                  <a:lnTo>
                    <a:pt x="60920" y="227085"/>
                  </a:lnTo>
                  <a:lnTo>
                    <a:pt x="67689" y="225938"/>
                  </a:lnTo>
                  <a:lnTo>
                    <a:pt x="74458" y="224790"/>
                  </a:lnTo>
                  <a:lnTo>
                    <a:pt x="81227" y="223640"/>
                  </a:lnTo>
                  <a:lnTo>
                    <a:pt x="87996" y="222490"/>
                  </a:lnTo>
                  <a:lnTo>
                    <a:pt x="94765" y="221339"/>
                  </a:lnTo>
                  <a:lnTo>
                    <a:pt x="101534" y="220186"/>
                  </a:lnTo>
                  <a:lnTo>
                    <a:pt x="108303" y="219033"/>
                  </a:lnTo>
                  <a:lnTo>
                    <a:pt x="115072" y="217878"/>
                  </a:lnTo>
                  <a:lnTo>
                    <a:pt x="121841" y="216722"/>
                  </a:lnTo>
                  <a:lnTo>
                    <a:pt x="128610" y="215565"/>
                  </a:lnTo>
                  <a:lnTo>
                    <a:pt x="135379" y="214407"/>
                  </a:lnTo>
                  <a:lnTo>
                    <a:pt x="142148" y="213247"/>
                  </a:lnTo>
                  <a:lnTo>
                    <a:pt x="148917" y="212087"/>
                  </a:lnTo>
                  <a:lnTo>
                    <a:pt x="155686" y="210925"/>
                  </a:lnTo>
                  <a:lnTo>
                    <a:pt x="162455" y="209762"/>
                  </a:lnTo>
                  <a:lnTo>
                    <a:pt x="169224" y="208598"/>
                  </a:lnTo>
                  <a:lnTo>
                    <a:pt x="175993" y="207432"/>
                  </a:lnTo>
                  <a:lnTo>
                    <a:pt x="182762" y="206265"/>
                  </a:lnTo>
                  <a:lnTo>
                    <a:pt x="189531" y="205097"/>
                  </a:lnTo>
                  <a:lnTo>
                    <a:pt x="196299" y="203927"/>
                  </a:lnTo>
                  <a:lnTo>
                    <a:pt x="203068" y="202756"/>
                  </a:lnTo>
                  <a:lnTo>
                    <a:pt x="209837" y="201584"/>
                  </a:lnTo>
                  <a:lnTo>
                    <a:pt x="216606" y="200410"/>
                  </a:lnTo>
                  <a:lnTo>
                    <a:pt x="223375" y="199235"/>
                  </a:lnTo>
                  <a:lnTo>
                    <a:pt x="230144" y="198058"/>
                  </a:lnTo>
                  <a:lnTo>
                    <a:pt x="236913" y="196880"/>
                  </a:lnTo>
                  <a:lnTo>
                    <a:pt x="243682" y="195701"/>
                  </a:lnTo>
                  <a:lnTo>
                    <a:pt x="250451" y="194520"/>
                  </a:lnTo>
                  <a:lnTo>
                    <a:pt x="257220" y="193338"/>
                  </a:lnTo>
                  <a:lnTo>
                    <a:pt x="263989" y="192154"/>
                  </a:lnTo>
                  <a:lnTo>
                    <a:pt x="270758" y="190968"/>
                  </a:lnTo>
                  <a:lnTo>
                    <a:pt x="277527" y="189781"/>
                  </a:lnTo>
                  <a:lnTo>
                    <a:pt x="284296" y="188593"/>
                  </a:lnTo>
                  <a:lnTo>
                    <a:pt x="291065" y="187402"/>
                  </a:lnTo>
                  <a:lnTo>
                    <a:pt x="297834" y="186211"/>
                  </a:lnTo>
                  <a:lnTo>
                    <a:pt x="304603" y="185017"/>
                  </a:lnTo>
                  <a:lnTo>
                    <a:pt x="311372" y="183823"/>
                  </a:lnTo>
                  <a:lnTo>
                    <a:pt x="318141" y="182626"/>
                  </a:lnTo>
                  <a:lnTo>
                    <a:pt x="324910" y="181428"/>
                  </a:lnTo>
                  <a:lnTo>
                    <a:pt x="331679" y="180228"/>
                  </a:lnTo>
                  <a:lnTo>
                    <a:pt x="338448" y="179027"/>
                  </a:lnTo>
                  <a:lnTo>
                    <a:pt x="345217" y="177824"/>
                  </a:lnTo>
                  <a:lnTo>
                    <a:pt x="351986" y="176620"/>
                  </a:lnTo>
                  <a:lnTo>
                    <a:pt x="358755" y="175414"/>
                  </a:lnTo>
                  <a:lnTo>
                    <a:pt x="365524" y="174206"/>
                  </a:lnTo>
                  <a:lnTo>
                    <a:pt x="372293" y="172996"/>
                  </a:lnTo>
                  <a:lnTo>
                    <a:pt x="379062" y="171786"/>
                  </a:lnTo>
                  <a:lnTo>
                    <a:pt x="385831" y="170573"/>
                  </a:lnTo>
                  <a:lnTo>
                    <a:pt x="392599" y="169359"/>
                  </a:lnTo>
                  <a:lnTo>
                    <a:pt x="399368" y="168143"/>
                  </a:lnTo>
                  <a:lnTo>
                    <a:pt x="406137" y="166926"/>
                  </a:lnTo>
                  <a:lnTo>
                    <a:pt x="412906" y="165707"/>
                  </a:lnTo>
                  <a:lnTo>
                    <a:pt x="419675" y="164487"/>
                  </a:lnTo>
                  <a:lnTo>
                    <a:pt x="426444" y="163266"/>
                  </a:lnTo>
                  <a:lnTo>
                    <a:pt x="433213" y="162043"/>
                  </a:lnTo>
                  <a:lnTo>
                    <a:pt x="439982" y="160818"/>
                  </a:lnTo>
                  <a:lnTo>
                    <a:pt x="446751" y="159593"/>
                  </a:lnTo>
                  <a:lnTo>
                    <a:pt x="453520" y="158366"/>
                  </a:lnTo>
                  <a:lnTo>
                    <a:pt x="460289" y="157137"/>
                  </a:lnTo>
                  <a:lnTo>
                    <a:pt x="467058" y="155908"/>
                  </a:lnTo>
                  <a:lnTo>
                    <a:pt x="473827" y="154677"/>
                  </a:lnTo>
                  <a:lnTo>
                    <a:pt x="480596" y="153446"/>
                  </a:lnTo>
                  <a:lnTo>
                    <a:pt x="487365" y="152213"/>
                  </a:lnTo>
                  <a:lnTo>
                    <a:pt x="494134" y="150980"/>
                  </a:lnTo>
                  <a:lnTo>
                    <a:pt x="500903" y="149745"/>
                  </a:lnTo>
                  <a:lnTo>
                    <a:pt x="507672" y="148510"/>
                  </a:lnTo>
                  <a:lnTo>
                    <a:pt x="514441" y="147274"/>
                  </a:lnTo>
                  <a:lnTo>
                    <a:pt x="521210" y="146038"/>
                  </a:lnTo>
                  <a:lnTo>
                    <a:pt x="527979" y="144801"/>
                  </a:lnTo>
                  <a:lnTo>
                    <a:pt x="534748" y="143564"/>
                  </a:lnTo>
                  <a:lnTo>
                    <a:pt x="541517" y="142326"/>
                  </a:lnTo>
                  <a:lnTo>
                    <a:pt x="548286" y="141089"/>
                  </a:lnTo>
                  <a:lnTo>
                    <a:pt x="555055" y="139851"/>
                  </a:lnTo>
                  <a:lnTo>
                    <a:pt x="561824" y="138613"/>
                  </a:lnTo>
                  <a:lnTo>
                    <a:pt x="568593" y="137376"/>
                  </a:lnTo>
                  <a:lnTo>
                    <a:pt x="575362" y="136139"/>
                  </a:lnTo>
                  <a:lnTo>
                    <a:pt x="582131" y="134902"/>
                  </a:lnTo>
                  <a:lnTo>
                    <a:pt x="588899" y="133666"/>
                  </a:lnTo>
                  <a:lnTo>
                    <a:pt x="595668" y="132431"/>
                  </a:lnTo>
                  <a:lnTo>
                    <a:pt x="602437" y="131196"/>
                  </a:lnTo>
                  <a:lnTo>
                    <a:pt x="609206" y="129962"/>
                  </a:lnTo>
                  <a:lnTo>
                    <a:pt x="615975" y="128729"/>
                  </a:lnTo>
                  <a:lnTo>
                    <a:pt x="622744" y="127498"/>
                  </a:lnTo>
                  <a:lnTo>
                    <a:pt x="629513" y="126267"/>
                  </a:lnTo>
                  <a:lnTo>
                    <a:pt x="636282" y="125039"/>
                  </a:lnTo>
                  <a:lnTo>
                    <a:pt x="643051" y="123811"/>
                  </a:lnTo>
                  <a:lnTo>
                    <a:pt x="649820" y="122585"/>
                  </a:lnTo>
                  <a:lnTo>
                    <a:pt x="656589" y="121361"/>
                  </a:lnTo>
                  <a:lnTo>
                    <a:pt x="663358" y="120138"/>
                  </a:lnTo>
                  <a:lnTo>
                    <a:pt x="670127" y="118918"/>
                  </a:lnTo>
                  <a:lnTo>
                    <a:pt x="676896" y="117699"/>
                  </a:lnTo>
                  <a:lnTo>
                    <a:pt x="683665" y="116482"/>
                  </a:lnTo>
                  <a:lnTo>
                    <a:pt x="690434" y="115266"/>
                  </a:lnTo>
                  <a:lnTo>
                    <a:pt x="697203" y="114053"/>
                  </a:lnTo>
                  <a:lnTo>
                    <a:pt x="703972" y="112841"/>
                  </a:lnTo>
                  <a:lnTo>
                    <a:pt x="710741" y="111631"/>
                  </a:lnTo>
                  <a:lnTo>
                    <a:pt x="717510" y="110423"/>
                  </a:lnTo>
                  <a:lnTo>
                    <a:pt x="724279" y="109216"/>
                  </a:lnTo>
                  <a:lnTo>
                    <a:pt x="731048" y="108011"/>
                  </a:lnTo>
                  <a:lnTo>
                    <a:pt x="737817" y="106807"/>
                  </a:lnTo>
                  <a:lnTo>
                    <a:pt x="744586" y="105604"/>
                  </a:lnTo>
                  <a:lnTo>
                    <a:pt x="751355" y="104402"/>
                  </a:lnTo>
                  <a:lnTo>
                    <a:pt x="758124" y="103200"/>
                  </a:lnTo>
                  <a:lnTo>
                    <a:pt x="764893" y="101999"/>
                  </a:lnTo>
                  <a:lnTo>
                    <a:pt x="771662" y="100798"/>
                  </a:lnTo>
                  <a:lnTo>
                    <a:pt x="778431" y="99597"/>
                  </a:lnTo>
                  <a:lnTo>
                    <a:pt x="785199" y="98395"/>
                  </a:lnTo>
                  <a:lnTo>
                    <a:pt x="791968" y="97192"/>
                  </a:lnTo>
                  <a:lnTo>
                    <a:pt x="798737" y="95987"/>
                  </a:lnTo>
                  <a:lnTo>
                    <a:pt x="805506" y="94781"/>
                  </a:lnTo>
                  <a:lnTo>
                    <a:pt x="812275" y="93573"/>
                  </a:lnTo>
                  <a:lnTo>
                    <a:pt x="819044" y="92361"/>
                  </a:lnTo>
                  <a:lnTo>
                    <a:pt x="825813" y="91147"/>
                  </a:lnTo>
                  <a:lnTo>
                    <a:pt x="832582" y="89928"/>
                  </a:lnTo>
                  <a:lnTo>
                    <a:pt x="839351" y="88706"/>
                  </a:lnTo>
                  <a:lnTo>
                    <a:pt x="846120" y="87478"/>
                  </a:lnTo>
                  <a:lnTo>
                    <a:pt x="852889" y="86245"/>
                  </a:lnTo>
                  <a:lnTo>
                    <a:pt x="859658" y="85007"/>
                  </a:lnTo>
                  <a:lnTo>
                    <a:pt x="866427" y="83761"/>
                  </a:lnTo>
                  <a:lnTo>
                    <a:pt x="873196" y="82509"/>
                  </a:lnTo>
                  <a:lnTo>
                    <a:pt x="879965" y="81249"/>
                  </a:lnTo>
                  <a:lnTo>
                    <a:pt x="886734" y="79981"/>
                  </a:lnTo>
                  <a:lnTo>
                    <a:pt x="893503" y="78705"/>
                  </a:lnTo>
                  <a:lnTo>
                    <a:pt x="900272" y="77419"/>
                  </a:lnTo>
                  <a:lnTo>
                    <a:pt x="907041" y="76124"/>
                  </a:lnTo>
                  <a:lnTo>
                    <a:pt x="913810" y="74819"/>
                  </a:lnTo>
                  <a:lnTo>
                    <a:pt x="920579" y="73503"/>
                  </a:lnTo>
                  <a:lnTo>
                    <a:pt x="927348" y="72176"/>
                  </a:lnTo>
                  <a:lnTo>
                    <a:pt x="934117" y="70838"/>
                  </a:lnTo>
                  <a:lnTo>
                    <a:pt x="940886" y="69489"/>
                  </a:lnTo>
                  <a:lnTo>
                    <a:pt x="947655" y="68127"/>
                  </a:lnTo>
                  <a:lnTo>
                    <a:pt x="954424" y="66754"/>
                  </a:lnTo>
                  <a:lnTo>
                    <a:pt x="961193" y="65367"/>
                  </a:lnTo>
                  <a:lnTo>
                    <a:pt x="967962" y="63969"/>
                  </a:lnTo>
                  <a:lnTo>
                    <a:pt x="974731" y="62557"/>
                  </a:lnTo>
                  <a:lnTo>
                    <a:pt x="981499" y="61132"/>
                  </a:lnTo>
                  <a:lnTo>
                    <a:pt x="988268" y="59694"/>
                  </a:lnTo>
                  <a:lnTo>
                    <a:pt x="995037" y="58242"/>
                  </a:lnTo>
                  <a:lnTo>
                    <a:pt x="1001806" y="56778"/>
                  </a:lnTo>
                  <a:lnTo>
                    <a:pt x="1008575" y="55300"/>
                  </a:lnTo>
                  <a:lnTo>
                    <a:pt x="1015344" y="53808"/>
                  </a:lnTo>
                  <a:lnTo>
                    <a:pt x="1022113" y="52303"/>
                  </a:lnTo>
                  <a:lnTo>
                    <a:pt x="1028882" y="50785"/>
                  </a:lnTo>
                  <a:lnTo>
                    <a:pt x="1035651" y="49254"/>
                  </a:lnTo>
                  <a:lnTo>
                    <a:pt x="1042420" y="47710"/>
                  </a:lnTo>
                  <a:lnTo>
                    <a:pt x="1049189" y="46153"/>
                  </a:lnTo>
                  <a:lnTo>
                    <a:pt x="1055958" y="44582"/>
                  </a:lnTo>
                  <a:lnTo>
                    <a:pt x="1062727" y="43000"/>
                  </a:lnTo>
                  <a:lnTo>
                    <a:pt x="1069496" y="41404"/>
                  </a:lnTo>
                  <a:lnTo>
                    <a:pt x="1076265" y="39797"/>
                  </a:lnTo>
                  <a:lnTo>
                    <a:pt x="1083034" y="38177"/>
                  </a:lnTo>
                  <a:lnTo>
                    <a:pt x="1089803" y="36546"/>
                  </a:lnTo>
                  <a:lnTo>
                    <a:pt x="1096572" y="34903"/>
                  </a:lnTo>
                  <a:lnTo>
                    <a:pt x="1103341" y="33249"/>
                  </a:lnTo>
                  <a:lnTo>
                    <a:pt x="1110110" y="31583"/>
                  </a:lnTo>
                  <a:lnTo>
                    <a:pt x="1116879" y="29907"/>
                  </a:lnTo>
                  <a:lnTo>
                    <a:pt x="1123648" y="28220"/>
                  </a:lnTo>
                  <a:lnTo>
                    <a:pt x="1130417" y="26522"/>
                  </a:lnTo>
                  <a:lnTo>
                    <a:pt x="1137186" y="24815"/>
                  </a:lnTo>
                  <a:lnTo>
                    <a:pt x="1143955" y="23098"/>
                  </a:lnTo>
                  <a:lnTo>
                    <a:pt x="1150724" y="21371"/>
                  </a:lnTo>
                  <a:lnTo>
                    <a:pt x="1157493" y="19635"/>
                  </a:lnTo>
                  <a:lnTo>
                    <a:pt x="1164262" y="17890"/>
                  </a:lnTo>
                  <a:lnTo>
                    <a:pt x="1171031" y="16136"/>
                  </a:lnTo>
                  <a:lnTo>
                    <a:pt x="1177799" y="14374"/>
                  </a:lnTo>
                  <a:lnTo>
                    <a:pt x="1184568" y="12604"/>
                  </a:lnTo>
                  <a:lnTo>
                    <a:pt x="1191337" y="10825"/>
                  </a:lnTo>
                  <a:lnTo>
                    <a:pt x="1198106" y="9039"/>
                  </a:lnTo>
                  <a:lnTo>
                    <a:pt x="1204875" y="7245"/>
                  </a:lnTo>
                  <a:lnTo>
                    <a:pt x="1211644" y="5444"/>
                  </a:lnTo>
                  <a:lnTo>
                    <a:pt x="1218413" y="3636"/>
                  </a:lnTo>
                  <a:lnTo>
                    <a:pt x="1225182" y="1821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1" name="pl621"/>
            <p:cNvSpPr/>
            <p:nvPr/>
          </p:nvSpPr>
          <p:spPr>
            <a:xfrm>
              <a:off x="7960456" y="5979468"/>
              <a:ext cx="1231951" cy="265207"/>
            </a:xfrm>
            <a:custGeom>
              <a:avLst/>
              <a:pathLst>
                <a:path w="1231951" h="265207">
                  <a:moveTo>
                    <a:pt x="1231951" y="0"/>
                  </a:moveTo>
                  <a:lnTo>
                    <a:pt x="1231951" y="0"/>
                  </a:lnTo>
                  <a:lnTo>
                    <a:pt x="1225182" y="832"/>
                  </a:lnTo>
                  <a:lnTo>
                    <a:pt x="1218413" y="1665"/>
                  </a:lnTo>
                  <a:lnTo>
                    <a:pt x="1211644" y="2499"/>
                  </a:lnTo>
                  <a:lnTo>
                    <a:pt x="1204875" y="3335"/>
                  </a:lnTo>
                  <a:lnTo>
                    <a:pt x="1198106" y="4172"/>
                  </a:lnTo>
                  <a:lnTo>
                    <a:pt x="1191337" y="5011"/>
                  </a:lnTo>
                  <a:lnTo>
                    <a:pt x="1184568" y="5853"/>
                  </a:lnTo>
                  <a:lnTo>
                    <a:pt x="1177799" y="6696"/>
                  </a:lnTo>
                  <a:lnTo>
                    <a:pt x="1171031" y="7542"/>
                  </a:lnTo>
                  <a:lnTo>
                    <a:pt x="1164262" y="8391"/>
                  </a:lnTo>
                  <a:lnTo>
                    <a:pt x="1157493" y="9242"/>
                  </a:lnTo>
                  <a:lnTo>
                    <a:pt x="1150724" y="10097"/>
                  </a:lnTo>
                  <a:lnTo>
                    <a:pt x="1143955" y="10955"/>
                  </a:lnTo>
                  <a:lnTo>
                    <a:pt x="1137186" y="11817"/>
                  </a:lnTo>
                  <a:lnTo>
                    <a:pt x="1130417" y="12682"/>
                  </a:lnTo>
                  <a:lnTo>
                    <a:pt x="1123648" y="13552"/>
                  </a:lnTo>
                  <a:lnTo>
                    <a:pt x="1116879" y="14426"/>
                  </a:lnTo>
                  <a:lnTo>
                    <a:pt x="1110110" y="15304"/>
                  </a:lnTo>
                  <a:lnTo>
                    <a:pt x="1103341" y="16187"/>
                  </a:lnTo>
                  <a:lnTo>
                    <a:pt x="1096572" y="17075"/>
                  </a:lnTo>
                  <a:lnTo>
                    <a:pt x="1089803" y="17968"/>
                  </a:lnTo>
                  <a:lnTo>
                    <a:pt x="1083034" y="18866"/>
                  </a:lnTo>
                  <a:lnTo>
                    <a:pt x="1076265" y="19770"/>
                  </a:lnTo>
                  <a:lnTo>
                    <a:pt x="1069496" y="20680"/>
                  </a:lnTo>
                  <a:lnTo>
                    <a:pt x="1062727" y="21596"/>
                  </a:lnTo>
                  <a:lnTo>
                    <a:pt x="1055958" y="22517"/>
                  </a:lnTo>
                  <a:lnTo>
                    <a:pt x="1049189" y="23445"/>
                  </a:lnTo>
                  <a:lnTo>
                    <a:pt x="1042420" y="24380"/>
                  </a:lnTo>
                  <a:lnTo>
                    <a:pt x="1035651" y="25321"/>
                  </a:lnTo>
                  <a:lnTo>
                    <a:pt x="1028882" y="26269"/>
                  </a:lnTo>
                  <a:lnTo>
                    <a:pt x="1022113" y="27224"/>
                  </a:lnTo>
                  <a:lnTo>
                    <a:pt x="1015344" y="28186"/>
                  </a:lnTo>
                  <a:lnTo>
                    <a:pt x="1008575" y="29156"/>
                  </a:lnTo>
                  <a:lnTo>
                    <a:pt x="1001806" y="30133"/>
                  </a:lnTo>
                  <a:lnTo>
                    <a:pt x="995037" y="31117"/>
                  </a:lnTo>
                  <a:lnTo>
                    <a:pt x="988268" y="32110"/>
                  </a:lnTo>
                  <a:lnTo>
                    <a:pt x="981499" y="33110"/>
                  </a:lnTo>
                  <a:lnTo>
                    <a:pt x="974731" y="34119"/>
                  </a:lnTo>
                  <a:lnTo>
                    <a:pt x="967962" y="35135"/>
                  </a:lnTo>
                  <a:lnTo>
                    <a:pt x="961193" y="36160"/>
                  </a:lnTo>
                  <a:lnTo>
                    <a:pt x="954424" y="37193"/>
                  </a:lnTo>
                  <a:lnTo>
                    <a:pt x="947655" y="38235"/>
                  </a:lnTo>
                  <a:lnTo>
                    <a:pt x="940886" y="39286"/>
                  </a:lnTo>
                  <a:lnTo>
                    <a:pt x="934117" y="40345"/>
                  </a:lnTo>
                  <a:lnTo>
                    <a:pt x="927348" y="41413"/>
                  </a:lnTo>
                  <a:lnTo>
                    <a:pt x="920579" y="42490"/>
                  </a:lnTo>
                  <a:lnTo>
                    <a:pt x="913810" y="43576"/>
                  </a:lnTo>
                  <a:lnTo>
                    <a:pt x="907041" y="44671"/>
                  </a:lnTo>
                  <a:lnTo>
                    <a:pt x="900272" y="45776"/>
                  </a:lnTo>
                  <a:lnTo>
                    <a:pt x="893503" y="46890"/>
                  </a:lnTo>
                  <a:lnTo>
                    <a:pt x="886734" y="48013"/>
                  </a:lnTo>
                  <a:lnTo>
                    <a:pt x="879965" y="49146"/>
                  </a:lnTo>
                  <a:lnTo>
                    <a:pt x="873196" y="50288"/>
                  </a:lnTo>
                  <a:lnTo>
                    <a:pt x="866427" y="51440"/>
                  </a:lnTo>
                  <a:lnTo>
                    <a:pt x="859658" y="52602"/>
                  </a:lnTo>
                  <a:lnTo>
                    <a:pt x="852889" y="53773"/>
                  </a:lnTo>
                  <a:lnTo>
                    <a:pt x="846120" y="54954"/>
                  </a:lnTo>
                  <a:lnTo>
                    <a:pt x="839351" y="56145"/>
                  </a:lnTo>
                  <a:lnTo>
                    <a:pt x="832582" y="57346"/>
                  </a:lnTo>
                  <a:lnTo>
                    <a:pt x="825813" y="58556"/>
                  </a:lnTo>
                  <a:lnTo>
                    <a:pt x="819044" y="59777"/>
                  </a:lnTo>
                  <a:lnTo>
                    <a:pt x="812275" y="61008"/>
                  </a:lnTo>
                  <a:lnTo>
                    <a:pt x="805506" y="62249"/>
                  </a:lnTo>
                  <a:lnTo>
                    <a:pt x="798737" y="63500"/>
                  </a:lnTo>
                  <a:lnTo>
                    <a:pt x="791968" y="64761"/>
                  </a:lnTo>
                  <a:lnTo>
                    <a:pt x="785199" y="66032"/>
                  </a:lnTo>
                  <a:lnTo>
                    <a:pt x="778431" y="67313"/>
                  </a:lnTo>
                  <a:lnTo>
                    <a:pt x="771662" y="68605"/>
                  </a:lnTo>
                  <a:lnTo>
                    <a:pt x="764893" y="69906"/>
                  </a:lnTo>
                  <a:lnTo>
                    <a:pt x="758124" y="71218"/>
                  </a:lnTo>
                  <a:lnTo>
                    <a:pt x="751355" y="72540"/>
                  </a:lnTo>
                  <a:lnTo>
                    <a:pt x="744586" y="73873"/>
                  </a:lnTo>
                  <a:lnTo>
                    <a:pt x="737817" y="75215"/>
                  </a:lnTo>
                  <a:lnTo>
                    <a:pt x="731048" y="76568"/>
                  </a:lnTo>
                  <a:lnTo>
                    <a:pt x="724279" y="77931"/>
                  </a:lnTo>
                  <a:lnTo>
                    <a:pt x="717510" y="79304"/>
                  </a:lnTo>
                  <a:lnTo>
                    <a:pt x="710741" y="80687"/>
                  </a:lnTo>
                  <a:lnTo>
                    <a:pt x="703972" y="82080"/>
                  </a:lnTo>
                  <a:lnTo>
                    <a:pt x="697203" y="83484"/>
                  </a:lnTo>
                  <a:lnTo>
                    <a:pt x="690434" y="84897"/>
                  </a:lnTo>
                  <a:lnTo>
                    <a:pt x="683665" y="86321"/>
                  </a:lnTo>
                  <a:lnTo>
                    <a:pt x="676896" y="87754"/>
                  </a:lnTo>
                  <a:lnTo>
                    <a:pt x="670127" y="89198"/>
                  </a:lnTo>
                  <a:lnTo>
                    <a:pt x="663358" y="90651"/>
                  </a:lnTo>
                  <a:lnTo>
                    <a:pt x="656589" y="92114"/>
                  </a:lnTo>
                  <a:lnTo>
                    <a:pt x="649820" y="93588"/>
                  </a:lnTo>
                  <a:lnTo>
                    <a:pt x="643051" y="95070"/>
                  </a:lnTo>
                  <a:lnTo>
                    <a:pt x="636282" y="96563"/>
                  </a:lnTo>
                  <a:lnTo>
                    <a:pt x="629513" y="98065"/>
                  </a:lnTo>
                  <a:lnTo>
                    <a:pt x="622744" y="99577"/>
                  </a:lnTo>
                  <a:lnTo>
                    <a:pt x="615975" y="101098"/>
                  </a:lnTo>
                  <a:lnTo>
                    <a:pt x="609206" y="102628"/>
                  </a:lnTo>
                  <a:lnTo>
                    <a:pt x="602437" y="104168"/>
                  </a:lnTo>
                  <a:lnTo>
                    <a:pt x="595668" y="105717"/>
                  </a:lnTo>
                  <a:lnTo>
                    <a:pt x="588899" y="107275"/>
                  </a:lnTo>
                  <a:lnTo>
                    <a:pt x="582131" y="108842"/>
                  </a:lnTo>
                  <a:lnTo>
                    <a:pt x="575362" y="110417"/>
                  </a:lnTo>
                  <a:lnTo>
                    <a:pt x="568593" y="112002"/>
                  </a:lnTo>
                  <a:lnTo>
                    <a:pt x="561824" y="113596"/>
                  </a:lnTo>
                  <a:lnTo>
                    <a:pt x="555055" y="115198"/>
                  </a:lnTo>
                  <a:lnTo>
                    <a:pt x="548286" y="116808"/>
                  </a:lnTo>
                  <a:lnTo>
                    <a:pt x="541517" y="118427"/>
                  </a:lnTo>
                  <a:lnTo>
                    <a:pt x="534748" y="120054"/>
                  </a:lnTo>
                  <a:lnTo>
                    <a:pt x="527979" y="121689"/>
                  </a:lnTo>
                  <a:lnTo>
                    <a:pt x="521210" y="123333"/>
                  </a:lnTo>
                  <a:lnTo>
                    <a:pt x="514441" y="124984"/>
                  </a:lnTo>
                  <a:lnTo>
                    <a:pt x="507672" y="126643"/>
                  </a:lnTo>
                  <a:lnTo>
                    <a:pt x="500903" y="128310"/>
                  </a:lnTo>
                  <a:lnTo>
                    <a:pt x="494134" y="129984"/>
                  </a:lnTo>
                  <a:lnTo>
                    <a:pt x="487365" y="131665"/>
                  </a:lnTo>
                  <a:lnTo>
                    <a:pt x="480596" y="133354"/>
                  </a:lnTo>
                  <a:lnTo>
                    <a:pt x="473827" y="135050"/>
                  </a:lnTo>
                  <a:lnTo>
                    <a:pt x="467058" y="136754"/>
                  </a:lnTo>
                  <a:lnTo>
                    <a:pt x="460289" y="138464"/>
                  </a:lnTo>
                  <a:lnTo>
                    <a:pt x="453520" y="140181"/>
                  </a:lnTo>
                  <a:lnTo>
                    <a:pt x="446751" y="141904"/>
                  </a:lnTo>
                  <a:lnTo>
                    <a:pt x="439982" y="143634"/>
                  </a:lnTo>
                  <a:lnTo>
                    <a:pt x="433213" y="145371"/>
                  </a:lnTo>
                  <a:lnTo>
                    <a:pt x="426444" y="147113"/>
                  </a:lnTo>
                  <a:lnTo>
                    <a:pt x="419675" y="148862"/>
                  </a:lnTo>
                  <a:lnTo>
                    <a:pt x="412906" y="150617"/>
                  </a:lnTo>
                  <a:lnTo>
                    <a:pt x="406137" y="152378"/>
                  </a:lnTo>
                  <a:lnTo>
                    <a:pt x="399368" y="154145"/>
                  </a:lnTo>
                  <a:lnTo>
                    <a:pt x="392599" y="155917"/>
                  </a:lnTo>
                  <a:lnTo>
                    <a:pt x="385831" y="157695"/>
                  </a:lnTo>
                  <a:lnTo>
                    <a:pt x="379062" y="159479"/>
                  </a:lnTo>
                  <a:lnTo>
                    <a:pt x="372293" y="161268"/>
                  </a:lnTo>
                  <a:lnTo>
                    <a:pt x="365524" y="163062"/>
                  </a:lnTo>
                  <a:lnTo>
                    <a:pt x="358755" y="164861"/>
                  </a:lnTo>
                  <a:lnTo>
                    <a:pt x="351986" y="166665"/>
                  </a:lnTo>
                  <a:lnTo>
                    <a:pt x="345217" y="168474"/>
                  </a:lnTo>
                  <a:lnTo>
                    <a:pt x="338448" y="170288"/>
                  </a:lnTo>
                  <a:lnTo>
                    <a:pt x="331679" y="172106"/>
                  </a:lnTo>
                  <a:lnTo>
                    <a:pt x="324910" y="173929"/>
                  </a:lnTo>
                  <a:lnTo>
                    <a:pt x="318141" y="175757"/>
                  </a:lnTo>
                  <a:lnTo>
                    <a:pt x="311372" y="177588"/>
                  </a:lnTo>
                  <a:lnTo>
                    <a:pt x="304603" y="179425"/>
                  </a:lnTo>
                  <a:lnTo>
                    <a:pt x="297834" y="181265"/>
                  </a:lnTo>
                  <a:lnTo>
                    <a:pt x="291065" y="183109"/>
                  </a:lnTo>
                  <a:lnTo>
                    <a:pt x="284296" y="184958"/>
                  </a:lnTo>
                  <a:lnTo>
                    <a:pt x="277527" y="186810"/>
                  </a:lnTo>
                  <a:lnTo>
                    <a:pt x="270758" y="188666"/>
                  </a:lnTo>
                  <a:lnTo>
                    <a:pt x="263989" y="190526"/>
                  </a:lnTo>
                  <a:lnTo>
                    <a:pt x="257220" y="192389"/>
                  </a:lnTo>
                  <a:lnTo>
                    <a:pt x="250451" y="194256"/>
                  </a:lnTo>
                  <a:lnTo>
                    <a:pt x="243682" y="196126"/>
                  </a:lnTo>
                  <a:lnTo>
                    <a:pt x="236913" y="198000"/>
                  </a:lnTo>
                  <a:lnTo>
                    <a:pt x="230144" y="199877"/>
                  </a:lnTo>
                  <a:lnTo>
                    <a:pt x="223375" y="201758"/>
                  </a:lnTo>
                  <a:lnTo>
                    <a:pt x="216606" y="203641"/>
                  </a:lnTo>
                  <a:lnTo>
                    <a:pt x="209837" y="205528"/>
                  </a:lnTo>
                  <a:lnTo>
                    <a:pt x="203068" y="207417"/>
                  </a:lnTo>
                  <a:lnTo>
                    <a:pt x="196299" y="209310"/>
                  </a:lnTo>
                  <a:lnTo>
                    <a:pt x="189531" y="211205"/>
                  </a:lnTo>
                  <a:lnTo>
                    <a:pt x="182762" y="213103"/>
                  </a:lnTo>
                  <a:lnTo>
                    <a:pt x="175993" y="215004"/>
                  </a:lnTo>
                  <a:lnTo>
                    <a:pt x="169224" y="216908"/>
                  </a:lnTo>
                  <a:lnTo>
                    <a:pt x="162455" y="218814"/>
                  </a:lnTo>
                  <a:lnTo>
                    <a:pt x="155686" y="220723"/>
                  </a:lnTo>
                  <a:lnTo>
                    <a:pt x="148917" y="222634"/>
                  </a:lnTo>
                  <a:lnTo>
                    <a:pt x="142148" y="224547"/>
                  </a:lnTo>
                  <a:lnTo>
                    <a:pt x="135379" y="226463"/>
                  </a:lnTo>
                  <a:lnTo>
                    <a:pt x="128610" y="228382"/>
                  </a:lnTo>
                  <a:lnTo>
                    <a:pt x="121841" y="230302"/>
                  </a:lnTo>
                  <a:lnTo>
                    <a:pt x="115072" y="232225"/>
                  </a:lnTo>
                  <a:lnTo>
                    <a:pt x="108303" y="234150"/>
                  </a:lnTo>
                  <a:lnTo>
                    <a:pt x="101534" y="236077"/>
                  </a:lnTo>
                  <a:lnTo>
                    <a:pt x="94765" y="238006"/>
                  </a:lnTo>
                  <a:lnTo>
                    <a:pt x="87996" y="239938"/>
                  </a:lnTo>
                  <a:lnTo>
                    <a:pt x="81227" y="241871"/>
                  </a:lnTo>
                  <a:lnTo>
                    <a:pt x="74458" y="243806"/>
                  </a:lnTo>
                  <a:lnTo>
                    <a:pt x="67689" y="245743"/>
                  </a:lnTo>
                  <a:lnTo>
                    <a:pt x="60920" y="247681"/>
                  </a:lnTo>
                  <a:lnTo>
                    <a:pt x="54151" y="249622"/>
                  </a:lnTo>
                  <a:lnTo>
                    <a:pt x="47382" y="251564"/>
                  </a:lnTo>
                  <a:lnTo>
                    <a:pt x="40613" y="253508"/>
                  </a:lnTo>
                  <a:lnTo>
                    <a:pt x="33844" y="255454"/>
                  </a:lnTo>
                  <a:lnTo>
                    <a:pt x="27075" y="257402"/>
                  </a:lnTo>
                  <a:lnTo>
                    <a:pt x="20306" y="259351"/>
                  </a:lnTo>
                  <a:lnTo>
                    <a:pt x="13537" y="261301"/>
                  </a:lnTo>
                  <a:lnTo>
                    <a:pt x="6768" y="263253"/>
                  </a:lnTo>
                  <a:lnTo>
                    <a:pt x="0" y="265207"/>
                  </a:lnTo>
                  <a:lnTo>
                    <a:pt x="0" y="26520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7960456" y="5939144"/>
              <a:ext cx="1231951" cy="247449"/>
            </a:xfrm>
            <a:custGeom>
              <a:avLst/>
              <a:pathLst>
                <a:path w="1231951" h="247449">
                  <a:moveTo>
                    <a:pt x="0" y="247449"/>
                  </a:moveTo>
                  <a:lnTo>
                    <a:pt x="6768" y="245899"/>
                  </a:lnTo>
                  <a:lnTo>
                    <a:pt x="13537" y="244350"/>
                  </a:lnTo>
                  <a:lnTo>
                    <a:pt x="20306" y="242801"/>
                  </a:lnTo>
                  <a:lnTo>
                    <a:pt x="27075" y="241252"/>
                  </a:lnTo>
                  <a:lnTo>
                    <a:pt x="33844" y="239703"/>
                  </a:lnTo>
                  <a:lnTo>
                    <a:pt x="40613" y="238155"/>
                  </a:lnTo>
                  <a:lnTo>
                    <a:pt x="47382" y="236607"/>
                  </a:lnTo>
                  <a:lnTo>
                    <a:pt x="54151" y="235060"/>
                  </a:lnTo>
                  <a:lnTo>
                    <a:pt x="60920" y="233512"/>
                  </a:lnTo>
                  <a:lnTo>
                    <a:pt x="67689" y="231965"/>
                  </a:lnTo>
                  <a:lnTo>
                    <a:pt x="74458" y="230418"/>
                  </a:lnTo>
                  <a:lnTo>
                    <a:pt x="81227" y="228872"/>
                  </a:lnTo>
                  <a:lnTo>
                    <a:pt x="87996" y="227326"/>
                  </a:lnTo>
                  <a:lnTo>
                    <a:pt x="94765" y="225781"/>
                  </a:lnTo>
                  <a:lnTo>
                    <a:pt x="101534" y="224235"/>
                  </a:lnTo>
                  <a:lnTo>
                    <a:pt x="108303" y="222691"/>
                  </a:lnTo>
                  <a:lnTo>
                    <a:pt x="115072" y="221146"/>
                  </a:lnTo>
                  <a:lnTo>
                    <a:pt x="121841" y="219602"/>
                  </a:lnTo>
                  <a:lnTo>
                    <a:pt x="128610" y="218059"/>
                  </a:lnTo>
                  <a:lnTo>
                    <a:pt x="135379" y="216516"/>
                  </a:lnTo>
                  <a:lnTo>
                    <a:pt x="142148" y="214973"/>
                  </a:lnTo>
                  <a:lnTo>
                    <a:pt x="148917" y="213431"/>
                  </a:lnTo>
                  <a:lnTo>
                    <a:pt x="155686" y="211889"/>
                  </a:lnTo>
                  <a:lnTo>
                    <a:pt x="162455" y="210348"/>
                  </a:lnTo>
                  <a:lnTo>
                    <a:pt x="169224" y="208807"/>
                  </a:lnTo>
                  <a:lnTo>
                    <a:pt x="175993" y="207267"/>
                  </a:lnTo>
                  <a:lnTo>
                    <a:pt x="182762" y="205728"/>
                  </a:lnTo>
                  <a:lnTo>
                    <a:pt x="189531" y="204189"/>
                  </a:lnTo>
                  <a:lnTo>
                    <a:pt x="196299" y="202651"/>
                  </a:lnTo>
                  <a:lnTo>
                    <a:pt x="203068" y="201113"/>
                  </a:lnTo>
                  <a:lnTo>
                    <a:pt x="209837" y="199577"/>
                  </a:lnTo>
                  <a:lnTo>
                    <a:pt x="216606" y="198040"/>
                  </a:lnTo>
                  <a:lnTo>
                    <a:pt x="223375" y="196505"/>
                  </a:lnTo>
                  <a:lnTo>
                    <a:pt x="230144" y="194970"/>
                  </a:lnTo>
                  <a:lnTo>
                    <a:pt x="236913" y="193436"/>
                  </a:lnTo>
                  <a:lnTo>
                    <a:pt x="243682" y="191903"/>
                  </a:lnTo>
                  <a:lnTo>
                    <a:pt x="250451" y="190370"/>
                  </a:lnTo>
                  <a:lnTo>
                    <a:pt x="257220" y="188839"/>
                  </a:lnTo>
                  <a:lnTo>
                    <a:pt x="263989" y="187308"/>
                  </a:lnTo>
                  <a:lnTo>
                    <a:pt x="270758" y="185778"/>
                  </a:lnTo>
                  <a:lnTo>
                    <a:pt x="277527" y="184249"/>
                  </a:lnTo>
                  <a:lnTo>
                    <a:pt x="284296" y="182721"/>
                  </a:lnTo>
                  <a:lnTo>
                    <a:pt x="291065" y="181194"/>
                  </a:lnTo>
                  <a:lnTo>
                    <a:pt x="297834" y="179668"/>
                  </a:lnTo>
                  <a:lnTo>
                    <a:pt x="304603" y="178143"/>
                  </a:lnTo>
                  <a:lnTo>
                    <a:pt x="311372" y="176620"/>
                  </a:lnTo>
                  <a:lnTo>
                    <a:pt x="318141" y="175097"/>
                  </a:lnTo>
                  <a:lnTo>
                    <a:pt x="324910" y="173576"/>
                  </a:lnTo>
                  <a:lnTo>
                    <a:pt x="331679" y="172055"/>
                  </a:lnTo>
                  <a:lnTo>
                    <a:pt x="338448" y="170536"/>
                  </a:lnTo>
                  <a:lnTo>
                    <a:pt x="345217" y="169019"/>
                  </a:lnTo>
                  <a:lnTo>
                    <a:pt x="351986" y="167502"/>
                  </a:lnTo>
                  <a:lnTo>
                    <a:pt x="358755" y="165987"/>
                  </a:lnTo>
                  <a:lnTo>
                    <a:pt x="365524" y="164474"/>
                  </a:lnTo>
                  <a:lnTo>
                    <a:pt x="372293" y="162962"/>
                  </a:lnTo>
                  <a:lnTo>
                    <a:pt x="379062" y="161451"/>
                  </a:lnTo>
                  <a:lnTo>
                    <a:pt x="385831" y="159942"/>
                  </a:lnTo>
                  <a:lnTo>
                    <a:pt x="392599" y="158435"/>
                  </a:lnTo>
                  <a:lnTo>
                    <a:pt x="399368" y="156930"/>
                  </a:lnTo>
                  <a:lnTo>
                    <a:pt x="406137" y="155426"/>
                  </a:lnTo>
                  <a:lnTo>
                    <a:pt x="412906" y="153924"/>
                  </a:lnTo>
                  <a:lnTo>
                    <a:pt x="419675" y="152424"/>
                  </a:lnTo>
                  <a:lnTo>
                    <a:pt x="426444" y="150926"/>
                  </a:lnTo>
                  <a:lnTo>
                    <a:pt x="433213" y="149430"/>
                  </a:lnTo>
                  <a:lnTo>
                    <a:pt x="439982" y="147936"/>
                  </a:lnTo>
                  <a:lnTo>
                    <a:pt x="446751" y="146444"/>
                  </a:lnTo>
                  <a:lnTo>
                    <a:pt x="453520" y="144955"/>
                  </a:lnTo>
                  <a:lnTo>
                    <a:pt x="460289" y="143468"/>
                  </a:lnTo>
                  <a:lnTo>
                    <a:pt x="467058" y="141983"/>
                  </a:lnTo>
                  <a:lnTo>
                    <a:pt x="473827" y="140501"/>
                  </a:lnTo>
                  <a:lnTo>
                    <a:pt x="480596" y="139021"/>
                  </a:lnTo>
                  <a:lnTo>
                    <a:pt x="487365" y="137544"/>
                  </a:lnTo>
                  <a:lnTo>
                    <a:pt x="494134" y="136069"/>
                  </a:lnTo>
                  <a:lnTo>
                    <a:pt x="500903" y="134598"/>
                  </a:lnTo>
                  <a:lnTo>
                    <a:pt x="507672" y="133129"/>
                  </a:lnTo>
                  <a:lnTo>
                    <a:pt x="514441" y="131664"/>
                  </a:lnTo>
                  <a:lnTo>
                    <a:pt x="521210" y="130201"/>
                  </a:lnTo>
                  <a:lnTo>
                    <a:pt x="527979" y="128742"/>
                  </a:lnTo>
                  <a:lnTo>
                    <a:pt x="534748" y="127286"/>
                  </a:lnTo>
                  <a:lnTo>
                    <a:pt x="541517" y="125834"/>
                  </a:lnTo>
                  <a:lnTo>
                    <a:pt x="548286" y="124385"/>
                  </a:lnTo>
                  <a:lnTo>
                    <a:pt x="555055" y="122940"/>
                  </a:lnTo>
                  <a:lnTo>
                    <a:pt x="561824" y="121498"/>
                  </a:lnTo>
                  <a:lnTo>
                    <a:pt x="568593" y="120061"/>
                  </a:lnTo>
                  <a:lnTo>
                    <a:pt x="575362" y="118627"/>
                  </a:lnTo>
                  <a:lnTo>
                    <a:pt x="582131" y="117198"/>
                  </a:lnTo>
                  <a:lnTo>
                    <a:pt x="588899" y="115772"/>
                  </a:lnTo>
                  <a:lnTo>
                    <a:pt x="595668" y="114352"/>
                  </a:lnTo>
                  <a:lnTo>
                    <a:pt x="602437" y="112935"/>
                  </a:lnTo>
                  <a:lnTo>
                    <a:pt x="609206" y="111524"/>
                  </a:lnTo>
                  <a:lnTo>
                    <a:pt x="615975" y="110117"/>
                  </a:lnTo>
                  <a:lnTo>
                    <a:pt x="622744" y="108715"/>
                  </a:lnTo>
                  <a:lnTo>
                    <a:pt x="629513" y="107318"/>
                  </a:lnTo>
                  <a:lnTo>
                    <a:pt x="636282" y="105926"/>
                  </a:lnTo>
                  <a:lnTo>
                    <a:pt x="643051" y="104540"/>
                  </a:lnTo>
                  <a:lnTo>
                    <a:pt x="649820" y="103159"/>
                  </a:lnTo>
                  <a:lnTo>
                    <a:pt x="656589" y="101783"/>
                  </a:lnTo>
                  <a:lnTo>
                    <a:pt x="663358" y="100413"/>
                  </a:lnTo>
                  <a:lnTo>
                    <a:pt x="670127" y="99049"/>
                  </a:lnTo>
                  <a:lnTo>
                    <a:pt x="676896" y="97691"/>
                  </a:lnTo>
                  <a:lnTo>
                    <a:pt x="683665" y="96340"/>
                  </a:lnTo>
                  <a:lnTo>
                    <a:pt x="690434" y="94994"/>
                  </a:lnTo>
                  <a:lnTo>
                    <a:pt x="697203" y="93655"/>
                  </a:lnTo>
                  <a:lnTo>
                    <a:pt x="703972" y="92322"/>
                  </a:lnTo>
                  <a:lnTo>
                    <a:pt x="710741" y="90996"/>
                  </a:lnTo>
                  <a:lnTo>
                    <a:pt x="717510" y="89676"/>
                  </a:lnTo>
                  <a:lnTo>
                    <a:pt x="724279" y="88364"/>
                  </a:lnTo>
                  <a:lnTo>
                    <a:pt x="731048" y="87058"/>
                  </a:lnTo>
                  <a:lnTo>
                    <a:pt x="737817" y="85759"/>
                  </a:lnTo>
                  <a:lnTo>
                    <a:pt x="744586" y="84468"/>
                  </a:lnTo>
                  <a:lnTo>
                    <a:pt x="751355" y="83183"/>
                  </a:lnTo>
                  <a:lnTo>
                    <a:pt x="758124" y="81906"/>
                  </a:lnTo>
                  <a:lnTo>
                    <a:pt x="764893" y="80636"/>
                  </a:lnTo>
                  <a:lnTo>
                    <a:pt x="771662" y="79373"/>
                  </a:lnTo>
                  <a:lnTo>
                    <a:pt x="778431" y="78118"/>
                  </a:lnTo>
                  <a:lnTo>
                    <a:pt x="785199" y="76870"/>
                  </a:lnTo>
                  <a:lnTo>
                    <a:pt x="791968" y="75630"/>
                  </a:lnTo>
                  <a:lnTo>
                    <a:pt x="798737" y="74396"/>
                  </a:lnTo>
                  <a:lnTo>
                    <a:pt x="805506" y="73171"/>
                  </a:lnTo>
                  <a:lnTo>
                    <a:pt x="812275" y="71952"/>
                  </a:lnTo>
                  <a:lnTo>
                    <a:pt x="819044" y="70741"/>
                  </a:lnTo>
                  <a:lnTo>
                    <a:pt x="825813" y="69537"/>
                  </a:lnTo>
                  <a:lnTo>
                    <a:pt x="832582" y="68340"/>
                  </a:lnTo>
                  <a:lnTo>
                    <a:pt x="839351" y="67151"/>
                  </a:lnTo>
                  <a:lnTo>
                    <a:pt x="846120" y="65968"/>
                  </a:lnTo>
                  <a:lnTo>
                    <a:pt x="852889" y="64792"/>
                  </a:lnTo>
                  <a:lnTo>
                    <a:pt x="859658" y="63622"/>
                  </a:lnTo>
                  <a:lnTo>
                    <a:pt x="866427" y="62459"/>
                  </a:lnTo>
                  <a:lnTo>
                    <a:pt x="873196" y="61302"/>
                  </a:lnTo>
                  <a:lnTo>
                    <a:pt x="879965" y="60151"/>
                  </a:lnTo>
                  <a:lnTo>
                    <a:pt x="886734" y="59006"/>
                  </a:lnTo>
                  <a:lnTo>
                    <a:pt x="893503" y="57866"/>
                  </a:lnTo>
                  <a:lnTo>
                    <a:pt x="900272" y="56731"/>
                  </a:lnTo>
                  <a:lnTo>
                    <a:pt x="907041" y="55601"/>
                  </a:lnTo>
                  <a:lnTo>
                    <a:pt x="913810" y="54476"/>
                  </a:lnTo>
                  <a:lnTo>
                    <a:pt x="920579" y="53355"/>
                  </a:lnTo>
                  <a:lnTo>
                    <a:pt x="927348" y="52238"/>
                  </a:lnTo>
                  <a:lnTo>
                    <a:pt x="934117" y="51125"/>
                  </a:lnTo>
                  <a:lnTo>
                    <a:pt x="940886" y="50014"/>
                  </a:lnTo>
                  <a:lnTo>
                    <a:pt x="947655" y="48907"/>
                  </a:lnTo>
                  <a:lnTo>
                    <a:pt x="954424" y="47802"/>
                  </a:lnTo>
                  <a:lnTo>
                    <a:pt x="961193" y="46698"/>
                  </a:lnTo>
                  <a:lnTo>
                    <a:pt x="967962" y="45597"/>
                  </a:lnTo>
                  <a:lnTo>
                    <a:pt x="974731" y="44496"/>
                  </a:lnTo>
                  <a:lnTo>
                    <a:pt x="981499" y="43397"/>
                  </a:lnTo>
                  <a:lnTo>
                    <a:pt x="988268" y="42297"/>
                  </a:lnTo>
                  <a:lnTo>
                    <a:pt x="995037" y="41197"/>
                  </a:lnTo>
                  <a:lnTo>
                    <a:pt x="1001806" y="40097"/>
                  </a:lnTo>
                  <a:lnTo>
                    <a:pt x="1008575" y="38996"/>
                  </a:lnTo>
                  <a:lnTo>
                    <a:pt x="1015344" y="37893"/>
                  </a:lnTo>
                  <a:lnTo>
                    <a:pt x="1022113" y="36789"/>
                  </a:lnTo>
                  <a:lnTo>
                    <a:pt x="1028882" y="35682"/>
                  </a:lnTo>
                  <a:lnTo>
                    <a:pt x="1035651" y="34573"/>
                  </a:lnTo>
                  <a:lnTo>
                    <a:pt x="1042420" y="33461"/>
                  </a:lnTo>
                  <a:lnTo>
                    <a:pt x="1049189" y="32345"/>
                  </a:lnTo>
                  <a:lnTo>
                    <a:pt x="1055958" y="31225"/>
                  </a:lnTo>
                  <a:lnTo>
                    <a:pt x="1062727" y="30101"/>
                  </a:lnTo>
                  <a:lnTo>
                    <a:pt x="1069496" y="28973"/>
                  </a:lnTo>
                  <a:lnTo>
                    <a:pt x="1076265" y="27840"/>
                  </a:lnTo>
                  <a:lnTo>
                    <a:pt x="1083034" y="26702"/>
                  </a:lnTo>
                  <a:lnTo>
                    <a:pt x="1089803" y="25559"/>
                  </a:lnTo>
                  <a:lnTo>
                    <a:pt x="1096572" y="24410"/>
                  </a:lnTo>
                  <a:lnTo>
                    <a:pt x="1103341" y="23255"/>
                  </a:lnTo>
                  <a:lnTo>
                    <a:pt x="1110110" y="22094"/>
                  </a:lnTo>
                  <a:lnTo>
                    <a:pt x="1116879" y="20926"/>
                  </a:lnTo>
                  <a:lnTo>
                    <a:pt x="1123648" y="19752"/>
                  </a:lnTo>
                  <a:lnTo>
                    <a:pt x="1130417" y="18572"/>
                  </a:lnTo>
                  <a:lnTo>
                    <a:pt x="1137186" y="17384"/>
                  </a:lnTo>
                  <a:lnTo>
                    <a:pt x="1143955" y="16190"/>
                  </a:lnTo>
                  <a:lnTo>
                    <a:pt x="1150724" y="14988"/>
                  </a:lnTo>
                  <a:lnTo>
                    <a:pt x="1157493" y="13780"/>
                  </a:lnTo>
                  <a:lnTo>
                    <a:pt x="1164262" y="12564"/>
                  </a:lnTo>
                  <a:lnTo>
                    <a:pt x="1171031" y="11340"/>
                  </a:lnTo>
                  <a:lnTo>
                    <a:pt x="1177799" y="10110"/>
                  </a:lnTo>
                  <a:lnTo>
                    <a:pt x="1184568" y="8872"/>
                  </a:lnTo>
                  <a:lnTo>
                    <a:pt x="1191337" y="7626"/>
                  </a:lnTo>
                  <a:lnTo>
                    <a:pt x="1198106" y="6373"/>
                  </a:lnTo>
                  <a:lnTo>
                    <a:pt x="1204875" y="5113"/>
                  </a:lnTo>
                  <a:lnTo>
                    <a:pt x="1211644" y="3846"/>
                  </a:lnTo>
                  <a:lnTo>
                    <a:pt x="1218413" y="2571"/>
                  </a:lnTo>
                  <a:lnTo>
                    <a:pt x="1225182" y="1289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2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8013684" y="6407516"/>
              <a:ext cx="35691" cy="3569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8486545" y="6002481"/>
              <a:ext cx="37624" cy="3762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8515214" y="6016400"/>
              <a:ext cx="75052" cy="7505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8567791" y="6024514"/>
              <a:ext cx="64663" cy="6466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8621695" y="6012760"/>
              <a:ext cx="51620" cy="5162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8680228" y="6026083"/>
              <a:ext cx="29319" cy="2931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8709227" y="5994470"/>
              <a:ext cx="66088" cy="6608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7960456" y="750164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1"/>
            <p:cNvSpPr/>
            <p:nvPr/>
          </p:nvSpPr>
          <p:spPr>
            <a:xfrm>
              <a:off x="7960456" y="739070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2"/>
            <p:cNvSpPr/>
            <p:nvPr/>
          </p:nvSpPr>
          <p:spPr>
            <a:xfrm>
              <a:off x="7960456" y="727938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7960456" y="716390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7960456" y="705808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7960456" y="695227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7960456" y="683679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7"/>
            <p:cNvSpPr/>
            <p:nvPr/>
          </p:nvSpPr>
          <p:spPr>
            <a:xfrm>
              <a:off x="7960456" y="672546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7960456" y="6913639"/>
              <a:ext cx="1231951" cy="504579"/>
            </a:xfrm>
            <a:custGeom>
              <a:avLst/>
              <a:pathLst>
                <a:path w="1231951" h="504579">
                  <a:moveTo>
                    <a:pt x="0" y="399908"/>
                  </a:moveTo>
                  <a:lnTo>
                    <a:pt x="6768" y="397783"/>
                  </a:lnTo>
                  <a:lnTo>
                    <a:pt x="13537" y="395658"/>
                  </a:lnTo>
                  <a:lnTo>
                    <a:pt x="20306" y="393532"/>
                  </a:lnTo>
                  <a:lnTo>
                    <a:pt x="27075" y="391406"/>
                  </a:lnTo>
                  <a:lnTo>
                    <a:pt x="33844" y="389278"/>
                  </a:lnTo>
                  <a:lnTo>
                    <a:pt x="40613" y="387149"/>
                  </a:lnTo>
                  <a:lnTo>
                    <a:pt x="47382" y="385020"/>
                  </a:lnTo>
                  <a:lnTo>
                    <a:pt x="54151" y="382889"/>
                  </a:lnTo>
                  <a:lnTo>
                    <a:pt x="60920" y="380758"/>
                  </a:lnTo>
                  <a:lnTo>
                    <a:pt x="67689" y="378625"/>
                  </a:lnTo>
                  <a:lnTo>
                    <a:pt x="74458" y="376492"/>
                  </a:lnTo>
                  <a:lnTo>
                    <a:pt x="81227" y="374358"/>
                  </a:lnTo>
                  <a:lnTo>
                    <a:pt x="87996" y="372222"/>
                  </a:lnTo>
                  <a:lnTo>
                    <a:pt x="94765" y="370086"/>
                  </a:lnTo>
                  <a:lnTo>
                    <a:pt x="101534" y="367948"/>
                  </a:lnTo>
                  <a:lnTo>
                    <a:pt x="108303" y="365810"/>
                  </a:lnTo>
                  <a:lnTo>
                    <a:pt x="115072" y="363670"/>
                  </a:lnTo>
                  <a:lnTo>
                    <a:pt x="121841" y="361529"/>
                  </a:lnTo>
                  <a:lnTo>
                    <a:pt x="128610" y="359388"/>
                  </a:lnTo>
                  <a:lnTo>
                    <a:pt x="135379" y="357245"/>
                  </a:lnTo>
                  <a:lnTo>
                    <a:pt x="142148" y="355101"/>
                  </a:lnTo>
                  <a:lnTo>
                    <a:pt x="148917" y="352956"/>
                  </a:lnTo>
                  <a:lnTo>
                    <a:pt x="155686" y="350809"/>
                  </a:lnTo>
                  <a:lnTo>
                    <a:pt x="162455" y="348662"/>
                  </a:lnTo>
                  <a:lnTo>
                    <a:pt x="169224" y="346513"/>
                  </a:lnTo>
                  <a:lnTo>
                    <a:pt x="175993" y="344363"/>
                  </a:lnTo>
                  <a:lnTo>
                    <a:pt x="182762" y="342212"/>
                  </a:lnTo>
                  <a:lnTo>
                    <a:pt x="189531" y="340060"/>
                  </a:lnTo>
                  <a:lnTo>
                    <a:pt x="196299" y="337906"/>
                  </a:lnTo>
                  <a:lnTo>
                    <a:pt x="203068" y="335751"/>
                  </a:lnTo>
                  <a:lnTo>
                    <a:pt x="209837" y="333595"/>
                  </a:lnTo>
                  <a:lnTo>
                    <a:pt x="216606" y="331438"/>
                  </a:lnTo>
                  <a:lnTo>
                    <a:pt x="223375" y="329279"/>
                  </a:lnTo>
                  <a:lnTo>
                    <a:pt x="230144" y="327119"/>
                  </a:lnTo>
                  <a:lnTo>
                    <a:pt x="236913" y="324958"/>
                  </a:lnTo>
                  <a:lnTo>
                    <a:pt x="243682" y="322795"/>
                  </a:lnTo>
                  <a:lnTo>
                    <a:pt x="250451" y="320631"/>
                  </a:lnTo>
                  <a:lnTo>
                    <a:pt x="257220" y="318466"/>
                  </a:lnTo>
                  <a:lnTo>
                    <a:pt x="263989" y="316299"/>
                  </a:lnTo>
                  <a:lnTo>
                    <a:pt x="270758" y="314132"/>
                  </a:lnTo>
                  <a:lnTo>
                    <a:pt x="277527" y="311962"/>
                  </a:lnTo>
                  <a:lnTo>
                    <a:pt x="284296" y="309792"/>
                  </a:lnTo>
                  <a:lnTo>
                    <a:pt x="291065" y="307620"/>
                  </a:lnTo>
                  <a:lnTo>
                    <a:pt x="297834" y="305446"/>
                  </a:lnTo>
                  <a:lnTo>
                    <a:pt x="304603" y="303272"/>
                  </a:lnTo>
                  <a:lnTo>
                    <a:pt x="311372" y="301096"/>
                  </a:lnTo>
                  <a:lnTo>
                    <a:pt x="318141" y="298918"/>
                  </a:lnTo>
                  <a:lnTo>
                    <a:pt x="324910" y="296740"/>
                  </a:lnTo>
                  <a:lnTo>
                    <a:pt x="331679" y="294560"/>
                  </a:lnTo>
                  <a:lnTo>
                    <a:pt x="338448" y="292378"/>
                  </a:lnTo>
                  <a:lnTo>
                    <a:pt x="345217" y="290196"/>
                  </a:lnTo>
                  <a:lnTo>
                    <a:pt x="351986" y="288012"/>
                  </a:lnTo>
                  <a:lnTo>
                    <a:pt x="358755" y="285827"/>
                  </a:lnTo>
                  <a:lnTo>
                    <a:pt x="365524" y="283641"/>
                  </a:lnTo>
                  <a:lnTo>
                    <a:pt x="372293" y="281454"/>
                  </a:lnTo>
                  <a:lnTo>
                    <a:pt x="379062" y="279266"/>
                  </a:lnTo>
                  <a:lnTo>
                    <a:pt x="385831" y="277076"/>
                  </a:lnTo>
                  <a:lnTo>
                    <a:pt x="392599" y="274886"/>
                  </a:lnTo>
                  <a:lnTo>
                    <a:pt x="399368" y="272695"/>
                  </a:lnTo>
                  <a:lnTo>
                    <a:pt x="406137" y="270503"/>
                  </a:lnTo>
                  <a:lnTo>
                    <a:pt x="412906" y="268310"/>
                  </a:lnTo>
                  <a:lnTo>
                    <a:pt x="419675" y="266116"/>
                  </a:lnTo>
                  <a:lnTo>
                    <a:pt x="426444" y="263922"/>
                  </a:lnTo>
                  <a:lnTo>
                    <a:pt x="433213" y="261727"/>
                  </a:lnTo>
                  <a:lnTo>
                    <a:pt x="439982" y="259532"/>
                  </a:lnTo>
                  <a:lnTo>
                    <a:pt x="446751" y="257337"/>
                  </a:lnTo>
                  <a:lnTo>
                    <a:pt x="453520" y="255141"/>
                  </a:lnTo>
                  <a:lnTo>
                    <a:pt x="460289" y="252945"/>
                  </a:lnTo>
                  <a:lnTo>
                    <a:pt x="467058" y="250750"/>
                  </a:lnTo>
                  <a:lnTo>
                    <a:pt x="473827" y="248555"/>
                  </a:lnTo>
                  <a:lnTo>
                    <a:pt x="480596" y="246360"/>
                  </a:lnTo>
                  <a:lnTo>
                    <a:pt x="487365" y="244166"/>
                  </a:lnTo>
                  <a:lnTo>
                    <a:pt x="494134" y="241973"/>
                  </a:lnTo>
                  <a:lnTo>
                    <a:pt x="500903" y="239781"/>
                  </a:lnTo>
                  <a:lnTo>
                    <a:pt x="507672" y="237591"/>
                  </a:lnTo>
                  <a:lnTo>
                    <a:pt x="514441" y="235402"/>
                  </a:lnTo>
                  <a:lnTo>
                    <a:pt x="521210" y="233215"/>
                  </a:lnTo>
                  <a:lnTo>
                    <a:pt x="527979" y="231030"/>
                  </a:lnTo>
                  <a:lnTo>
                    <a:pt x="534748" y="228848"/>
                  </a:lnTo>
                  <a:lnTo>
                    <a:pt x="541517" y="226668"/>
                  </a:lnTo>
                  <a:lnTo>
                    <a:pt x="548286" y="224492"/>
                  </a:lnTo>
                  <a:lnTo>
                    <a:pt x="555055" y="222320"/>
                  </a:lnTo>
                  <a:lnTo>
                    <a:pt x="561824" y="220151"/>
                  </a:lnTo>
                  <a:lnTo>
                    <a:pt x="568593" y="217987"/>
                  </a:lnTo>
                  <a:lnTo>
                    <a:pt x="575362" y="215828"/>
                  </a:lnTo>
                  <a:lnTo>
                    <a:pt x="582131" y="213674"/>
                  </a:lnTo>
                  <a:lnTo>
                    <a:pt x="588899" y="211525"/>
                  </a:lnTo>
                  <a:lnTo>
                    <a:pt x="595668" y="209383"/>
                  </a:lnTo>
                  <a:lnTo>
                    <a:pt x="602437" y="207248"/>
                  </a:lnTo>
                  <a:lnTo>
                    <a:pt x="609206" y="205120"/>
                  </a:lnTo>
                  <a:lnTo>
                    <a:pt x="615975" y="203000"/>
                  </a:lnTo>
                  <a:lnTo>
                    <a:pt x="622744" y="200889"/>
                  </a:lnTo>
                  <a:lnTo>
                    <a:pt x="629513" y="198786"/>
                  </a:lnTo>
                  <a:lnTo>
                    <a:pt x="636282" y="196693"/>
                  </a:lnTo>
                  <a:lnTo>
                    <a:pt x="643051" y="194610"/>
                  </a:lnTo>
                  <a:lnTo>
                    <a:pt x="649820" y="192538"/>
                  </a:lnTo>
                  <a:lnTo>
                    <a:pt x="656589" y="190476"/>
                  </a:lnTo>
                  <a:lnTo>
                    <a:pt x="663358" y="188427"/>
                  </a:lnTo>
                  <a:lnTo>
                    <a:pt x="670127" y="186389"/>
                  </a:lnTo>
                  <a:lnTo>
                    <a:pt x="676896" y="184364"/>
                  </a:lnTo>
                  <a:lnTo>
                    <a:pt x="683665" y="182352"/>
                  </a:lnTo>
                  <a:lnTo>
                    <a:pt x="690434" y="180353"/>
                  </a:lnTo>
                  <a:lnTo>
                    <a:pt x="697203" y="178367"/>
                  </a:lnTo>
                  <a:lnTo>
                    <a:pt x="703972" y="176395"/>
                  </a:lnTo>
                  <a:lnTo>
                    <a:pt x="710741" y="174437"/>
                  </a:lnTo>
                  <a:lnTo>
                    <a:pt x="717510" y="172493"/>
                  </a:lnTo>
                  <a:lnTo>
                    <a:pt x="724279" y="170562"/>
                  </a:lnTo>
                  <a:lnTo>
                    <a:pt x="731048" y="168644"/>
                  </a:lnTo>
                  <a:lnTo>
                    <a:pt x="737817" y="166740"/>
                  </a:lnTo>
                  <a:lnTo>
                    <a:pt x="744586" y="164848"/>
                  </a:lnTo>
                  <a:lnTo>
                    <a:pt x="751355" y="162967"/>
                  </a:lnTo>
                  <a:lnTo>
                    <a:pt x="758124" y="161098"/>
                  </a:lnTo>
                  <a:lnTo>
                    <a:pt x="764893" y="159239"/>
                  </a:lnTo>
                  <a:lnTo>
                    <a:pt x="771662" y="157389"/>
                  </a:lnTo>
                  <a:lnTo>
                    <a:pt x="778431" y="155546"/>
                  </a:lnTo>
                  <a:lnTo>
                    <a:pt x="785199" y="153710"/>
                  </a:lnTo>
                  <a:lnTo>
                    <a:pt x="791968" y="151879"/>
                  </a:lnTo>
                  <a:lnTo>
                    <a:pt x="798737" y="150051"/>
                  </a:lnTo>
                  <a:lnTo>
                    <a:pt x="805506" y="148225"/>
                  </a:lnTo>
                  <a:lnTo>
                    <a:pt x="812275" y="146399"/>
                  </a:lnTo>
                  <a:lnTo>
                    <a:pt x="819044" y="144571"/>
                  </a:lnTo>
                  <a:lnTo>
                    <a:pt x="825813" y="142738"/>
                  </a:lnTo>
                  <a:lnTo>
                    <a:pt x="832582" y="140900"/>
                  </a:lnTo>
                  <a:lnTo>
                    <a:pt x="839351" y="139054"/>
                  </a:lnTo>
                  <a:lnTo>
                    <a:pt x="846120" y="137198"/>
                  </a:lnTo>
                  <a:lnTo>
                    <a:pt x="852889" y="135330"/>
                  </a:lnTo>
                  <a:lnTo>
                    <a:pt x="859658" y="133449"/>
                  </a:lnTo>
                  <a:lnTo>
                    <a:pt x="866427" y="131553"/>
                  </a:lnTo>
                  <a:lnTo>
                    <a:pt x="873196" y="129640"/>
                  </a:lnTo>
                  <a:lnTo>
                    <a:pt x="879965" y="127708"/>
                  </a:lnTo>
                  <a:lnTo>
                    <a:pt x="886734" y="125756"/>
                  </a:lnTo>
                  <a:lnTo>
                    <a:pt x="893503" y="123784"/>
                  </a:lnTo>
                  <a:lnTo>
                    <a:pt x="900272" y="121789"/>
                  </a:lnTo>
                  <a:lnTo>
                    <a:pt x="907041" y="119772"/>
                  </a:lnTo>
                  <a:lnTo>
                    <a:pt x="913810" y="117730"/>
                  </a:lnTo>
                  <a:lnTo>
                    <a:pt x="920579" y="115664"/>
                  </a:lnTo>
                  <a:lnTo>
                    <a:pt x="927348" y="113573"/>
                  </a:lnTo>
                  <a:lnTo>
                    <a:pt x="934117" y="111457"/>
                  </a:lnTo>
                  <a:lnTo>
                    <a:pt x="940886" y="109315"/>
                  </a:lnTo>
                  <a:lnTo>
                    <a:pt x="947655" y="107148"/>
                  </a:lnTo>
                  <a:lnTo>
                    <a:pt x="954424" y="104955"/>
                  </a:lnTo>
                  <a:lnTo>
                    <a:pt x="961193" y="102737"/>
                  </a:lnTo>
                  <a:lnTo>
                    <a:pt x="967962" y="100494"/>
                  </a:lnTo>
                  <a:lnTo>
                    <a:pt x="974731" y="98227"/>
                  </a:lnTo>
                  <a:lnTo>
                    <a:pt x="981499" y="95935"/>
                  </a:lnTo>
                  <a:lnTo>
                    <a:pt x="988268" y="93620"/>
                  </a:lnTo>
                  <a:lnTo>
                    <a:pt x="995037" y="91281"/>
                  </a:lnTo>
                  <a:lnTo>
                    <a:pt x="1001806" y="88921"/>
                  </a:lnTo>
                  <a:lnTo>
                    <a:pt x="1008575" y="86538"/>
                  </a:lnTo>
                  <a:lnTo>
                    <a:pt x="1015344" y="84135"/>
                  </a:lnTo>
                  <a:lnTo>
                    <a:pt x="1022113" y="81711"/>
                  </a:lnTo>
                  <a:lnTo>
                    <a:pt x="1028882" y="79268"/>
                  </a:lnTo>
                  <a:lnTo>
                    <a:pt x="1035651" y="76806"/>
                  </a:lnTo>
                  <a:lnTo>
                    <a:pt x="1042420" y="74326"/>
                  </a:lnTo>
                  <a:lnTo>
                    <a:pt x="1049189" y="71828"/>
                  </a:lnTo>
                  <a:lnTo>
                    <a:pt x="1055958" y="69314"/>
                  </a:lnTo>
                  <a:lnTo>
                    <a:pt x="1062727" y="66784"/>
                  </a:lnTo>
                  <a:lnTo>
                    <a:pt x="1069496" y="64238"/>
                  </a:lnTo>
                  <a:lnTo>
                    <a:pt x="1076265" y="61678"/>
                  </a:lnTo>
                  <a:lnTo>
                    <a:pt x="1083034" y="59104"/>
                  </a:lnTo>
                  <a:lnTo>
                    <a:pt x="1089803" y="56517"/>
                  </a:lnTo>
                  <a:lnTo>
                    <a:pt x="1096572" y="53917"/>
                  </a:lnTo>
                  <a:lnTo>
                    <a:pt x="1103341" y="51305"/>
                  </a:lnTo>
                  <a:lnTo>
                    <a:pt x="1110110" y="48681"/>
                  </a:lnTo>
                  <a:lnTo>
                    <a:pt x="1116879" y="46047"/>
                  </a:lnTo>
                  <a:lnTo>
                    <a:pt x="1123648" y="43402"/>
                  </a:lnTo>
                  <a:lnTo>
                    <a:pt x="1130417" y="40747"/>
                  </a:lnTo>
                  <a:lnTo>
                    <a:pt x="1137186" y="38082"/>
                  </a:lnTo>
                  <a:lnTo>
                    <a:pt x="1143955" y="35408"/>
                  </a:lnTo>
                  <a:lnTo>
                    <a:pt x="1150724" y="32726"/>
                  </a:lnTo>
                  <a:lnTo>
                    <a:pt x="1157493" y="30036"/>
                  </a:lnTo>
                  <a:lnTo>
                    <a:pt x="1164262" y="27338"/>
                  </a:lnTo>
                  <a:lnTo>
                    <a:pt x="1171031" y="24632"/>
                  </a:lnTo>
                  <a:lnTo>
                    <a:pt x="1177799" y="21920"/>
                  </a:lnTo>
                  <a:lnTo>
                    <a:pt x="1184568" y="19200"/>
                  </a:lnTo>
                  <a:lnTo>
                    <a:pt x="1191337" y="16474"/>
                  </a:lnTo>
                  <a:lnTo>
                    <a:pt x="1198106" y="13742"/>
                  </a:lnTo>
                  <a:lnTo>
                    <a:pt x="1204875" y="11004"/>
                  </a:lnTo>
                  <a:lnTo>
                    <a:pt x="1211644" y="8261"/>
                  </a:lnTo>
                  <a:lnTo>
                    <a:pt x="1218413" y="5512"/>
                  </a:lnTo>
                  <a:lnTo>
                    <a:pt x="1225182" y="2758"/>
                  </a:lnTo>
                  <a:lnTo>
                    <a:pt x="1231951" y="0"/>
                  </a:lnTo>
                  <a:lnTo>
                    <a:pt x="1231951" y="82624"/>
                  </a:lnTo>
                  <a:lnTo>
                    <a:pt x="1225182" y="84541"/>
                  </a:lnTo>
                  <a:lnTo>
                    <a:pt x="1218413" y="86447"/>
                  </a:lnTo>
                  <a:lnTo>
                    <a:pt x="1211644" y="88344"/>
                  </a:lnTo>
                  <a:lnTo>
                    <a:pt x="1204875" y="90231"/>
                  </a:lnTo>
                  <a:lnTo>
                    <a:pt x="1198106" y="92108"/>
                  </a:lnTo>
                  <a:lnTo>
                    <a:pt x="1191337" y="93974"/>
                  </a:lnTo>
                  <a:lnTo>
                    <a:pt x="1184568" y="95829"/>
                  </a:lnTo>
                  <a:lnTo>
                    <a:pt x="1177799" y="97673"/>
                  </a:lnTo>
                  <a:lnTo>
                    <a:pt x="1171031" y="99505"/>
                  </a:lnTo>
                  <a:lnTo>
                    <a:pt x="1164262" y="101326"/>
                  </a:lnTo>
                  <a:lnTo>
                    <a:pt x="1157493" y="103134"/>
                  </a:lnTo>
                  <a:lnTo>
                    <a:pt x="1150724" y="104930"/>
                  </a:lnTo>
                  <a:lnTo>
                    <a:pt x="1143955" y="106713"/>
                  </a:lnTo>
                  <a:lnTo>
                    <a:pt x="1137186" y="108484"/>
                  </a:lnTo>
                  <a:lnTo>
                    <a:pt x="1130417" y="110243"/>
                  </a:lnTo>
                  <a:lnTo>
                    <a:pt x="1123648" y="111988"/>
                  </a:lnTo>
                  <a:lnTo>
                    <a:pt x="1116879" y="113721"/>
                  </a:lnTo>
                  <a:lnTo>
                    <a:pt x="1110110" y="115441"/>
                  </a:lnTo>
                  <a:lnTo>
                    <a:pt x="1103341" y="117149"/>
                  </a:lnTo>
                  <a:lnTo>
                    <a:pt x="1096572" y="118844"/>
                  </a:lnTo>
                  <a:lnTo>
                    <a:pt x="1089803" y="120528"/>
                  </a:lnTo>
                  <a:lnTo>
                    <a:pt x="1083034" y="122200"/>
                  </a:lnTo>
                  <a:lnTo>
                    <a:pt x="1076265" y="123861"/>
                  </a:lnTo>
                  <a:lnTo>
                    <a:pt x="1069496" y="125511"/>
                  </a:lnTo>
                  <a:lnTo>
                    <a:pt x="1062727" y="127151"/>
                  </a:lnTo>
                  <a:lnTo>
                    <a:pt x="1055958" y="128782"/>
                  </a:lnTo>
                  <a:lnTo>
                    <a:pt x="1049189" y="130404"/>
                  </a:lnTo>
                  <a:lnTo>
                    <a:pt x="1042420" y="132019"/>
                  </a:lnTo>
                  <a:lnTo>
                    <a:pt x="1035651" y="133627"/>
                  </a:lnTo>
                  <a:lnTo>
                    <a:pt x="1028882" y="135229"/>
                  </a:lnTo>
                  <a:lnTo>
                    <a:pt x="1022113" y="136827"/>
                  </a:lnTo>
                  <a:lnTo>
                    <a:pt x="1015344" y="138421"/>
                  </a:lnTo>
                  <a:lnTo>
                    <a:pt x="1008575" y="140013"/>
                  </a:lnTo>
                  <a:lnTo>
                    <a:pt x="1001806" y="141603"/>
                  </a:lnTo>
                  <a:lnTo>
                    <a:pt x="995037" y="143195"/>
                  </a:lnTo>
                  <a:lnTo>
                    <a:pt x="988268" y="144787"/>
                  </a:lnTo>
                  <a:lnTo>
                    <a:pt x="981499" y="146383"/>
                  </a:lnTo>
                  <a:lnTo>
                    <a:pt x="974731" y="147984"/>
                  </a:lnTo>
                  <a:lnTo>
                    <a:pt x="967962" y="149590"/>
                  </a:lnTo>
                  <a:lnTo>
                    <a:pt x="961193" y="151203"/>
                  </a:lnTo>
                  <a:lnTo>
                    <a:pt x="954424" y="152824"/>
                  </a:lnTo>
                  <a:lnTo>
                    <a:pt x="947655" y="154455"/>
                  </a:lnTo>
                  <a:lnTo>
                    <a:pt x="940886" y="156098"/>
                  </a:lnTo>
                  <a:lnTo>
                    <a:pt x="934117" y="157752"/>
                  </a:lnTo>
                  <a:lnTo>
                    <a:pt x="927348" y="159420"/>
                  </a:lnTo>
                  <a:lnTo>
                    <a:pt x="920579" y="161103"/>
                  </a:lnTo>
                  <a:lnTo>
                    <a:pt x="913810" y="162801"/>
                  </a:lnTo>
                  <a:lnTo>
                    <a:pt x="907041" y="164515"/>
                  </a:lnTo>
                  <a:lnTo>
                    <a:pt x="900272" y="166247"/>
                  </a:lnTo>
                  <a:lnTo>
                    <a:pt x="893503" y="167997"/>
                  </a:lnTo>
                  <a:lnTo>
                    <a:pt x="886734" y="169765"/>
                  </a:lnTo>
                  <a:lnTo>
                    <a:pt x="879965" y="171553"/>
                  </a:lnTo>
                  <a:lnTo>
                    <a:pt x="873196" y="173362"/>
                  </a:lnTo>
                  <a:lnTo>
                    <a:pt x="866427" y="175190"/>
                  </a:lnTo>
                  <a:lnTo>
                    <a:pt x="859658" y="177039"/>
                  </a:lnTo>
                  <a:lnTo>
                    <a:pt x="852889" y="178910"/>
                  </a:lnTo>
                  <a:lnTo>
                    <a:pt x="846120" y="180801"/>
                  </a:lnTo>
                  <a:lnTo>
                    <a:pt x="839351" y="182714"/>
                  </a:lnTo>
                  <a:lnTo>
                    <a:pt x="832582" y="184648"/>
                  </a:lnTo>
                  <a:lnTo>
                    <a:pt x="825813" y="186604"/>
                  </a:lnTo>
                  <a:lnTo>
                    <a:pt x="819044" y="188581"/>
                  </a:lnTo>
                  <a:lnTo>
                    <a:pt x="812275" y="190580"/>
                  </a:lnTo>
                  <a:lnTo>
                    <a:pt x="805506" y="192599"/>
                  </a:lnTo>
                  <a:lnTo>
                    <a:pt x="798737" y="194639"/>
                  </a:lnTo>
                  <a:lnTo>
                    <a:pt x="791968" y="196700"/>
                  </a:lnTo>
                  <a:lnTo>
                    <a:pt x="785199" y="198782"/>
                  </a:lnTo>
                  <a:lnTo>
                    <a:pt x="778431" y="200883"/>
                  </a:lnTo>
                  <a:lnTo>
                    <a:pt x="771662" y="203004"/>
                  </a:lnTo>
                  <a:lnTo>
                    <a:pt x="764893" y="205145"/>
                  </a:lnTo>
                  <a:lnTo>
                    <a:pt x="758124" y="207305"/>
                  </a:lnTo>
                  <a:lnTo>
                    <a:pt x="751355" y="209483"/>
                  </a:lnTo>
                  <a:lnTo>
                    <a:pt x="744586" y="211679"/>
                  </a:lnTo>
                  <a:lnTo>
                    <a:pt x="737817" y="213894"/>
                  </a:lnTo>
                  <a:lnTo>
                    <a:pt x="731048" y="216125"/>
                  </a:lnTo>
                  <a:lnTo>
                    <a:pt x="724279" y="218374"/>
                  </a:lnTo>
                  <a:lnTo>
                    <a:pt x="717510" y="220640"/>
                  </a:lnTo>
                  <a:lnTo>
                    <a:pt x="710741" y="222922"/>
                  </a:lnTo>
                  <a:lnTo>
                    <a:pt x="703972" y="225219"/>
                  </a:lnTo>
                  <a:lnTo>
                    <a:pt x="697203" y="227533"/>
                  </a:lnTo>
                  <a:lnTo>
                    <a:pt x="690434" y="229861"/>
                  </a:lnTo>
                  <a:lnTo>
                    <a:pt x="683665" y="232204"/>
                  </a:lnTo>
                  <a:lnTo>
                    <a:pt x="676896" y="234561"/>
                  </a:lnTo>
                  <a:lnTo>
                    <a:pt x="670127" y="236932"/>
                  </a:lnTo>
                  <a:lnTo>
                    <a:pt x="663358" y="239316"/>
                  </a:lnTo>
                  <a:lnTo>
                    <a:pt x="656589" y="241714"/>
                  </a:lnTo>
                  <a:lnTo>
                    <a:pt x="649820" y="244125"/>
                  </a:lnTo>
                  <a:lnTo>
                    <a:pt x="643051" y="246548"/>
                  </a:lnTo>
                  <a:lnTo>
                    <a:pt x="636282" y="248984"/>
                  </a:lnTo>
                  <a:lnTo>
                    <a:pt x="629513" y="251431"/>
                  </a:lnTo>
                  <a:lnTo>
                    <a:pt x="622744" y="253890"/>
                  </a:lnTo>
                  <a:lnTo>
                    <a:pt x="615975" y="256360"/>
                  </a:lnTo>
                  <a:lnTo>
                    <a:pt x="609206" y="258841"/>
                  </a:lnTo>
                  <a:lnTo>
                    <a:pt x="602437" y="261332"/>
                  </a:lnTo>
                  <a:lnTo>
                    <a:pt x="595668" y="263834"/>
                  </a:lnTo>
                  <a:lnTo>
                    <a:pt x="588899" y="266346"/>
                  </a:lnTo>
                  <a:lnTo>
                    <a:pt x="582131" y="268868"/>
                  </a:lnTo>
                  <a:lnTo>
                    <a:pt x="575362" y="271399"/>
                  </a:lnTo>
                  <a:lnTo>
                    <a:pt x="568593" y="273940"/>
                  </a:lnTo>
                  <a:lnTo>
                    <a:pt x="561824" y="276490"/>
                  </a:lnTo>
                  <a:lnTo>
                    <a:pt x="555055" y="279048"/>
                  </a:lnTo>
                  <a:lnTo>
                    <a:pt x="548286" y="281615"/>
                  </a:lnTo>
                  <a:lnTo>
                    <a:pt x="541517" y="284190"/>
                  </a:lnTo>
                  <a:lnTo>
                    <a:pt x="534748" y="286774"/>
                  </a:lnTo>
                  <a:lnTo>
                    <a:pt x="527979" y="289365"/>
                  </a:lnTo>
                  <a:lnTo>
                    <a:pt x="521210" y="291964"/>
                  </a:lnTo>
                  <a:lnTo>
                    <a:pt x="514441" y="294570"/>
                  </a:lnTo>
                  <a:lnTo>
                    <a:pt x="507672" y="297184"/>
                  </a:lnTo>
                  <a:lnTo>
                    <a:pt x="500903" y="299804"/>
                  </a:lnTo>
                  <a:lnTo>
                    <a:pt x="494134" y="302432"/>
                  </a:lnTo>
                  <a:lnTo>
                    <a:pt x="487365" y="305066"/>
                  </a:lnTo>
                  <a:lnTo>
                    <a:pt x="480596" y="307706"/>
                  </a:lnTo>
                  <a:lnTo>
                    <a:pt x="473827" y="310353"/>
                  </a:lnTo>
                  <a:lnTo>
                    <a:pt x="467058" y="313006"/>
                  </a:lnTo>
                  <a:lnTo>
                    <a:pt x="460289" y="315665"/>
                  </a:lnTo>
                  <a:lnTo>
                    <a:pt x="453520" y="318330"/>
                  </a:lnTo>
                  <a:lnTo>
                    <a:pt x="446751" y="321001"/>
                  </a:lnTo>
                  <a:lnTo>
                    <a:pt x="439982" y="323677"/>
                  </a:lnTo>
                  <a:lnTo>
                    <a:pt x="433213" y="326358"/>
                  </a:lnTo>
                  <a:lnTo>
                    <a:pt x="426444" y="329045"/>
                  </a:lnTo>
                  <a:lnTo>
                    <a:pt x="419675" y="331736"/>
                  </a:lnTo>
                  <a:lnTo>
                    <a:pt x="412906" y="334433"/>
                  </a:lnTo>
                  <a:lnTo>
                    <a:pt x="406137" y="337134"/>
                  </a:lnTo>
                  <a:lnTo>
                    <a:pt x="399368" y="339840"/>
                  </a:lnTo>
                  <a:lnTo>
                    <a:pt x="392599" y="342550"/>
                  </a:lnTo>
                  <a:lnTo>
                    <a:pt x="385831" y="345265"/>
                  </a:lnTo>
                  <a:lnTo>
                    <a:pt x="379062" y="347984"/>
                  </a:lnTo>
                  <a:lnTo>
                    <a:pt x="372293" y="350708"/>
                  </a:lnTo>
                  <a:lnTo>
                    <a:pt x="365524" y="353435"/>
                  </a:lnTo>
                  <a:lnTo>
                    <a:pt x="358755" y="356166"/>
                  </a:lnTo>
                  <a:lnTo>
                    <a:pt x="351986" y="358901"/>
                  </a:lnTo>
                  <a:lnTo>
                    <a:pt x="345217" y="361640"/>
                  </a:lnTo>
                  <a:lnTo>
                    <a:pt x="338448" y="364383"/>
                  </a:lnTo>
                  <a:lnTo>
                    <a:pt x="331679" y="367129"/>
                  </a:lnTo>
                  <a:lnTo>
                    <a:pt x="324910" y="369878"/>
                  </a:lnTo>
                  <a:lnTo>
                    <a:pt x="318141" y="372631"/>
                  </a:lnTo>
                  <a:lnTo>
                    <a:pt x="311372" y="375387"/>
                  </a:lnTo>
                  <a:lnTo>
                    <a:pt x="304603" y="378146"/>
                  </a:lnTo>
                  <a:lnTo>
                    <a:pt x="297834" y="380909"/>
                  </a:lnTo>
                  <a:lnTo>
                    <a:pt x="291065" y="383674"/>
                  </a:lnTo>
                  <a:lnTo>
                    <a:pt x="284296" y="386442"/>
                  </a:lnTo>
                  <a:lnTo>
                    <a:pt x="277527" y="389213"/>
                  </a:lnTo>
                  <a:lnTo>
                    <a:pt x="270758" y="391987"/>
                  </a:lnTo>
                  <a:lnTo>
                    <a:pt x="263989" y="394764"/>
                  </a:lnTo>
                  <a:lnTo>
                    <a:pt x="257220" y="397543"/>
                  </a:lnTo>
                  <a:lnTo>
                    <a:pt x="250451" y="400325"/>
                  </a:lnTo>
                  <a:lnTo>
                    <a:pt x="243682" y="403109"/>
                  </a:lnTo>
                  <a:lnTo>
                    <a:pt x="236913" y="405896"/>
                  </a:lnTo>
                  <a:lnTo>
                    <a:pt x="230144" y="408685"/>
                  </a:lnTo>
                  <a:lnTo>
                    <a:pt x="223375" y="411476"/>
                  </a:lnTo>
                  <a:lnTo>
                    <a:pt x="216606" y="414270"/>
                  </a:lnTo>
                  <a:lnTo>
                    <a:pt x="209837" y="417066"/>
                  </a:lnTo>
                  <a:lnTo>
                    <a:pt x="203068" y="419864"/>
                  </a:lnTo>
                  <a:lnTo>
                    <a:pt x="196299" y="422664"/>
                  </a:lnTo>
                  <a:lnTo>
                    <a:pt x="189531" y="425466"/>
                  </a:lnTo>
                  <a:lnTo>
                    <a:pt x="182762" y="428270"/>
                  </a:lnTo>
                  <a:lnTo>
                    <a:pt x="175993" y="431076"/>
                  </a:lnTo>
                  <a:lnTo>
                    <a:pt x="169224" y="433884"/>
                  </a:lnTo>
                  <a:lnTo>
                    <a:pt x="162455" y="436694"/>
                  </a:lnTo>
                  <a:lnTo>
                    <a:pt x="155686" y="439505"/>
                  </a:lnTo>
                  <a:lnTo>
                    <a:pt x="148917" y="442318"/>
                  </a:lnTo>
                  <a:lnTo>
                    <a:pt x="142148" y="445133"/>
                  </a:lnTo>
                  <a:lnTo>
                    <a:pt x="135379" y="447950"/>
                  </a:lnTo>
                  <a:lnTo>
                    <a:pt x="128610" y="450768"/>
                  </a:lnTo>
                  <a:lnTo>
                    <a:pt x="121841" y="453588"/>
                  </a:lnTo>
                  <a:lnTo>
                    <a:pt x="115072" y="456410"/>
                  </a:lnTo>
                  <a:lnTo>
                    <a:pt x="108303" y="459233"/>
                  </a:lnTo>
                  <a:lnTo>
                    <a:pt x="101534" y="462057"/>
                  </a:lnTo>
                  <a:lnTo>
                    <a:pt x="94765" y="464883"/>
                  </a:lnTo>
                  <a:lnTo>
                    <a:pt x="87996" y="467710"/>
                  </a:lnTo>
                  <a:lnTo>
                    <a:pt x="81227" y="470539"/>
                  </a:lnTo>
                  <a:lnTo>
                    <a:pt x="74458" y="473369"/>
                  </a:lnTo>
                  <a:lnTo>
                    <a:pt x="67689" y="476200"/>
                  </a:lnTo>
                  <a:lnTo>
                    <a:pt x="60920" y="479032"/>
                  </a:lnTo>
                  <a:lnTo>
                    <a:pt x="54151" y="481866"/>
                  </a:lnTo>
                  <a:lnTo>
                    <a:pt x="47382" y="484701"/>
                  </a:lnTo>
                  <a:lnTo>
                    <a:pt x="40613" y="487538"/>
                  </a:lnTo>
                  <a:lnTo>
                    <a:pt x="33844" y="490375"/>
                  </a:lnTo>
                  <a:lnTo>
                    <a:pt x="27075" y="493214"/>
                  </a:lnTo>
                  <a:lnTo>
                    <a:pt x="20306" y="496053"/>
                  </a:lnTo>
                  <a:lnTo>
                    <a:pt x="13537" y="498894"/>
                  </a:lnTo>
                  <a:lnTo>
                    <a:pt x="6768" y="501736"/>
                  </a:lnTo>
                  <a:lnTo>
                    <a:pt x="0" y="504579"/>
                  </a:lnTo>
                  <a:close/>
                </a:path>
              </a:pathLst>
            </a:custGeom>
            <a:solidFill>
              <a:srgbClr val="00DCA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9" name="pl639"/>
            <p:cNvSpPr/>
            <p:nvPr/>
          </p:nvSpPr>
          <p:spPr>
            <a:xfrm>
              <a:off x="7960456" y="6913639"/>
              <a:ext cx="1231951" cy="399908"/>
            </a:xfrm>
            <a:custGeom>
              <a:avLst/>
              <a:pathLst>
                <a:path w="1231951" h="399908">
                  <a:moveTo>
                    <a:pt x="0" y="399908"/>
                  </a:moveTo>
                  <a:lnTo>
                    <a:pt x="6768" y="397783"/>
                  </a:lnTo>
                  <a:lnTo>
                    <a:pt x="13537" y="395658"/>
                  </a:lnTo>
                  <a:lnTo>
                    <a:pt x="20306" y="393532"/>
                  </a:lnTo>
                  <a:lnTo>
                    <a:pt x="27075" y="391406"/>
                  </a:lnTo>
                  <a:lnTo>
                    <a:pt x="33844" y="389278"/>
                  </a:lnTo>
                  <a:lnTo>
                    <a:pt x="40613" y="387149"/>
                  </a:lnTo>
                  <a:lnTo>
                    <a:pt x="47382" y="385020"/>
                  </a:lnTo>
                  <a:lnTo>
                    <a:pt x="54151" y="382889"/>
                  </a:lnTo>
                  <a:lnTo>
                    <a:pt x="60920" y="380758"/>
                  </a:lnTo>
                  <a:lnTo>
                    <a:pt x="67689" y="378625"/>
                  </a:lnTo>
                  <a:lnTo>
                    <a:pt x="74458" y="376492"/>
                  </a:lnTo>
                  <a:lnTo>
                    <a:pt x="81227" y="374358"/>
                  </a:lnTo>
                  <a:lnTo>
                    <a:pt x="87996" y="372222"/>
                  </a:lnTo>
                  <a:lnTo>
                    <a:pt x="94765" y="370086"/>
                  </a:lnTo>
                  <a:lnTo>
                    <a:pt x="101534" y="367948"/>
                  </a:lnTo>
                  <a:lnTo>
                    <a:pt x="108303" y="365810"/>
                  </a:lnTo>
                  <a:lnTo>
                    <a:pt x="115072" y="363670"/>
                  </a:lnTo>
                  <a:lnTo>
                    <a:pt x="121841" y="361529"/>
                  </a:lnTo>
                  <a:lnTo>
                    <a:pt x="128610" y="359388"/>
                  </a:lnTo>
                  <a:lnTo>
                    <a:pt x="135379" y="357245"/>
                  </a:lnTo>
                  <a:lnTo>
                    <a:pt x="142148" y="355101"/>
                  </a:lnTo>
                  <a:lnTo>
                    <a:pt x="148917" y="352956"/>
                  </a:lnTo>
                  <a:lnTo>
                    <a:pt x="155686" y="350809"/>
                  </a:lnTo>
                  <a:lnTo>
                    <a:pt x="162455" y="348662"/>
                  </a:lnTo>
                  <a:lnTo>
                    <a:pt x="169224" y="346513"/>
                  </a:lnTo>
                  <a:lnTo>
                    <a:pt x="175993" y="344363"/>
                  </a:lnTo>
                  <a:lnTo>
                    <a:pt x="182762" y="342212"/>
                  </a:lnTo>
                  <a:lnTo>
                    <a:pt x="189531" y="340060"/>
                  </a:lnTo>
                  <a:lnTo>
                    <a:pt x="196299" y="337906"/>
                  </a:lnTo>
                  <a:lnTo>
                    <a:pt x="203068" y="335751"/>
                  </a:lnTo>
                  <a:lnTo>
                    <a:pt x="209837" y="333595"/>
                  </a:lnTo>
                  <a:lnTo>
                    <a:pt x="216606" y="331438"/>
                  </a:lnTo>
                  <a:lnTo>
                    <a:pt x="223375" y="329279"/>
                  </a:lnTo>
                  <a:lnTo>
                    <a:pt x="230144" y="327119"/>
                  </a:lnTo>
                  <a:lnTo>
                    <a:pt x="236913" y="324958"/>
                  </a:lnTo>
                  <a:lnTo>
                    <a:pt x="243682" y="322795"/>
                  </a:lnTo>
                  <a:lnTo>
                    <a:pt x="250451" y="320631"/>
                  </a:lnTo>
                  <a:lnTo>
                    <a:pt x="257220" y="318466"/>
                  </a:lnTo>
                  <a:lnTo>
                    <a:pt x="263989" y="316299"/>
                  </a:lnTo>
                  <a:lnTo>
                    <a:pt x="270758" y="314132"/>
                  </a:lnTo>
                  <a:lnTo>
                    <a:pt x="277527" y="311962"/>
                  </a:lnTo>
                  <a:lnTo>
                    <a:pt x="284296" y="309792"/>
                  </a:lnTo>
                  <a:lnTo>
                    <a:pt x="291065" y="307620"/>
                  </a:lnTo>
                  <a:lnTo>
                    <a:pt x="297834" y="305446"/>
                  </a:lnTo>
                  <a:lnTo>
                    <a:pt x="304603" y="303272"/>
                  </a:lnTo>
                  <a:lnTo>
                    <a:pt x="311372" y="301096"/>
                  </a:lnTo>
                  <a:lnTo>
                    <a:pt x="318141" y="298918"/>
                  </a:lnTo>
                  <a:lnTo>
                    <a:pt x="324910" y="296740"/>
                  </a:lnTo>
                  <a:lnTo>
                    <a:pt x="331679" y="294560"/>
                  </a:lnTo>
                  <a:lnTo>
                    <a:pt x="338448" y="292378"/>
                  </a:lnTo>
                  <a:lnTo>
                    <a:pt x="345217" y="290196"/>
                  </a:lnTo>
                  <a:lnTo>
                    <a:pt x="351986" y="288012"/>
                  </a:lnTo>
                  <a:lnTo>
                    <a:pt x="358755" y="285827"/>
                  </a:lnTo>
                  <a:lnTo>
                    <a:pt x="365524" y="283641"/>
                  </a:lnTo>
                  <a:lnTo>
                    <a:pt x="372293" y="281454"/>
                  </a:lnTo>
                  <a:lnTo>
                    <a:pt x="379062" y="279266"/>
                  </a:lnTo>
                  <a:lnTo>
                    <a:pt x="385831" y="277076"/>
                  </a:lnTo>
                  <a:lnTo>
                    <a:pt x="392599" y="274886"/>
                  </a:lnTo>
                  <a:lnTo>
                    <a:pt x="399368" y="272695"/>
                  </a:lnTo>
                  <a:lnTo>
                    <a:pt x="406137" y="270503"/>
                  </a:lnTo>
                  <a:lnTo>
                    <a:pt x="412906" y="268310"/>
                  </a:lnTo>
                  <a:lnTo>
                    <a:pt x="419675" y="266116"/>
                  </a:lnTo>
                  <a:lnTo>
                    <a:pt x="426444" y="263922"/>
                  </a:lnTo>
                  <a:lnTo>
                    <a:pt x="433213" y="261727"/>
                  </a:lnTo>
                  <a:lnTo>
                    <a:pt x="439982" y="259532"/>
                  </a:lnTo>
                  <a:lnTo>
                    <a:pt x="446751" y="257337"/>
                  </a:lnTo>
                  <a:lnTo>
                    <a:pt x="453520" y="255141"/>
                  </a:lnTo>
                  <a:lnTo>
                    <a:pt x="460289" y="252945"/>
                  </a:lnTo>
                  <a:lnTo>
                    <a:pt x="467058" y="250750"/>
                  </a:lnTo>
                  <a:lnTo>
                    <a:pt x="473827" y="248555"/>
                  </a:lnTo>
                  <a:lnTo>
                    <a:pt x="480596" y="246360"/>
                  </a:lnTo>
                  <a:lnTo>
                    <a:pt x="487365" y="244166"/>
                  </a:lnTo>
                  <a:lnTo>
                    <a:pt x="494134" y="241973"/>
                  </a:lnTo>
                  <a:lnTo>
                    <a:pt x="500903" y="239781"/>
                  </a:lnTo>
                  <a:lnTo>
                    <a:pt x="507672" y="237591"/>
                  </a:lnTo>
                  <a:lnTo>
                    <a:pt x="514441" y="235402"/>
                  </a:lnTo>
                  <a:lnTo>
                    <a:pt x="521210" y="233215"/>
                  </a:lnTo>
                  <a:lnTo>
                    <a:pt x="527979" y="231030"/>
                  </a:lnTo>
                  <a:lnTo>
                    <a:pt x="534748" y="228848"/>
                  </a:lnTo>
                  <a:lnTo>
                    <a:pt x="541517" y="226668"/>
                  </a:lnTo>
                  <a:lnTo>
                    <a:pt x="548286" y="224492"/>
                  </a:lnTo>
                  <a:lnTo>
                    <a:pt x="555055" y="222320"/>
                  </a:lnTo>
                  <a:lnTo>
                    <a:pt x="561824" y="220151"/>
                  </a:lnTo>
                  <a:lnTo>
                    <a:pt x="568593" y="217987"/>
                  </a:lnTo>
                  <a:lnTo>
                    <a:pt x="575362" y="215828"/>
                  </a:lnTo>
                  <a:lnTo>
                    <a:pt x="582131" y="213674"/>
                  </a:lnTo>
                  <a:lnTo>
                    <a:pt x="588899" y="211525"/>
                  </a:lnTo>
                  <a:lnTo>
                    <a:pt x="595668" y="209383"/>
                  </a:lnTo>
                  <a:lnTo>
                    <a:pt x="602437" y="207248"/>
                  </a:lnTo>
                  <a:lnTo>
                    <a:pt x="609206" y="205120"/>
                  </a:lnTo>
                  <a:lnTo>
                    <a:pt x="615975" y="203000"/>
                  </a:lnTo>
                  <a:lnTo>
                    <a:pt x="622744" y="200889"/>
                  </a:lnTo>
                  <a:lnTo>
                    <a:pt x="629513" y="198786"/>
                  </a:lnTo>
                  <a:lnTo>
                    <a:pt x="636282" y="196693"/>
                  </a:lnTo>
                  <a:lnTo>
                    <a:pt x="643051" y="194610"/>
                  </a:lnTo>
                  <a:lnTo>
                    <a:pt x="649820" y="192538"/>
                  </a:lnTo>
                  <a:lnTo>
                    <a:pt x="656589" y="190476"/>
                  </a:lnTo>
                  <a:lnTo>
                    <a:pt x="663358" y="188427"/>
                  </a:lnTo>
                  <a:lnTo>
                    <a:pt x="670127" y="186389"/>
                  </a:lnTo>
                  <a:lnTo>
                    <a:pt x="676896" y="184364"/>
                  </a:lnTo>
                  <a:lnTo>
                    <a:pt x="683665" y="182352"/>
                  </a:lnTo>
                  <a:lnTo>
                    <a:pt x="690434" y="180353"/>
                  </a:lnTo>
                  <a:lnTo>
                    <a:pt x="697203" y="178367"/>
                  </a:lnTo>
                  <a:lnTo>
                    <a:pt x="703972" y="176395"/>
                  </a:lnTo>
                  <a:lnTo>
                    <a:pt x="710741" y="174437"/>
                  </a:lnTo>
                  <a:lnTo>
                    <a:pt x="717510" y="172493"/>
                  </a:lnTo>
                  <a:lnTo>
                    <a:pt x="724279" y="170562"/>
                  </a:lnTo>
                  <a:lnTo>
                    <a:pt x="731048" y="168644"/>
                  </a:lnTo>
                  <a:lnTo>
                    <a:pt x="737817" y="166740"/>
                  </a:lnTo>
                  <a:lnTo>
                    <a:pt x="744586" y="164848"/>
                  </a:lnTo>
                  <a:lnTo>
                    <a:pt x="751355" y="162967"/>
                  </a:lnTo>
                  <a:lnTo>
                    <a:pt x="758124" y="161098"/>
                  </a:lnTo>
                  <a:lnTo>
                    <a:pt x="764893" y="159239"/>
                  </a:lnTo>
                  <a:lnTo>
                    <a:pt x="771662" y="157389"/>
                  </a:lnTo>
                  <a:lnTo>
                    <a:pt x="778431" y="155546"/>
                  </a:lnTo>
                  <a:lnTo>
                    <a:pt x="785199" y="153710"/>
                  </a:lnTo>
                  <a:lnTo>
                    <a:pt x="791968" y="151879"/>
                  </a:lnTo>
                  <a:lnTo>
                    <a:pt x="798737" y="150051"/>
                  </a:lnTo>
                  <a:lnTo>
                    <a:pt x="805506" y="148225"/>
                  </a:lnTo>
                  <a:lnTo>
                    <a:pt x="812275" y="146399"/>
                  </a:lnTo>
                  <a:lnTo>
                    <a:pt x="819044" y="144571"/>
                  </a:lnTo>
                  <a:lnTo>
                    <a:pt x="825813" y="142738"/>
                  </a:lnTo>
                  <a:lnTo>
                    <a:pt x="832582" y="140900"/>
                  </a:lnTo>
                  <a:lnTo>
                    <a:pt x="839351" y="139054"/>
                  </a:lnTo>
                  <a:lnTo>
                    <a:pt x="846120" y="137198"/>
                  </a:lnTo>
                  <a:lnTo>
                    <a:pt x="852889" y="135330"/>
                  </a:lnTo>
                  <a:lnTo>
                    <a:pt x="859658" y="133449"/>
                  </a:lnTo>
                  <a:lnTo>
                    <a:pt x="866427" y="131553"/>
                  </a:lnTo>
                  <a:lnTo>
                    <a:pt x="873196" y="129640"/>
                  </a:lnTo>
                  <a:lnTo>
                    <a:pt x="879965" y="127708"/>
                  </a:lnTo>
                  <a:lnTo>
                    <a:pt x="886734" y="125756"/>
                  </a:lnTo>
                  <a:lnTo>
                    <a:pt x="893503" y="123784"/>
                  </a:lnTo>
                  <a:lnTo>
                    <a:pt x="900272" y="121789"/>
                  </a:lnTo>
                  <a:lnTo>
                    <a:pt x="907041" y="119772"/>
                  </a:lnTo>
                  <a:lnTo>
                    <a:pt x="913810" y="117730"/>
                  </a:lnTo>
                  <a:lnTo>
                    <a:pt x="920579" y="115664"/>
                  </a:lnTo>
                  <a:lnTo>
                    <a:pt x="927348" y="113573"/>
                  </a:lnTo>
                  <a:lnTo>
                    <a:pt x="934117" y="111457"/>
                  </a:lnTo>
                  <a:lnTo>
                    <a:pt x="940886" y="109315"/>
                  </a:lnTo>
                  <a:lnTo>
                    <a:pt x="947655" y="107148"/>
                  </a:lnTo>
                  <a:lnTo>
                    <a:pt x="954424" y="104955"/>
                  </a:lnTo>
                  <a:lnTo>
                    <a:pt x="961193" y="102737"/>
                  </a:lnTo>
                  <a:lnTo>
                    <a:pt x="967962" y="100494"/>
                  </a:lnTo>
                  <a:lnTo>
                    <a:pt x="974731" y="98227"/>
                  </a:lnTo>
                  <a:lnTo>
                    <a:pt x="981499" y="95935"/>
                  </a:lnTo>
                  <a:lnTo>
                    <a:pt x="988268" y="93620"/>
                  </a:lnTo>
                  <a:lnTo>
                    <a:pt x="995037" y="91281"/>
                  </a:lnTo>
                  <a:lnTo>
                    <a:pt x="1001806" y="88921"/>
                  </a:lnTo>
                  <a:lnTo>
                    <a:pt x="1008575" y="86538"/>
                  </a:lnTo>
                  <a:lnTo>
                    <a:pt x="1015344" y="84135"/>
                  </a:lnTo>
                  <a:lnTo>
                    <a:pt x="1022113" y="81711"/>
                  </a:lnTo>
                  <a:lnTo>
                    <a:pt x="1028882" y="79268"/>
                  </a:lnTo>
                  <a:lnTo>
                    <a:pt x="1035651" y="76806"/>
                  </a:lnTo>
                  <a:lnTo>
                    <a:pt x="1042420" y="74326"/>
                  </a:lnTo>
                  <a:lnTo>
                    <a:pt x="1049189" y="71828"/>
                  </a:lnTo>
                  <a:lnTo>
                    <a:pt x="1055958" y="69314"/>
                  </a:lnTo>
                  <a:lnTo>
                    <a:pt x="1062727" y="66784"/>
                  </a:lnTo>
                  <a:lnTo>
                    <a:pt x="1069496" y="64238"/>
                  </a:lnTo>
                  <a:lnTo>
                    <a:pt x="1076265" y="61678"/>
                  </a:lnTo>
                  <a:lnTo>
                    <a:pt x="1083034" y="59104"/>
                  </a:lnTo>
                  <a:lnTo>
                    <a:pt x="1089803" y="56517"/>
                  </a:lnTo>
                  <a:lnTo>
                    <a:pt x="1096572" y="53917"/>
                  </a:lnTo>
                  <a:lnTo>
                    <a:pt x="1103341" y="51305"/>
                  </a:lnTo>
                  <a:lnTo>
                    <a:pt x="1110110" y="48681"/>
                  </a:lnTo>
                  <a:lnTo>
                    <a:pt x="1116879" y="46047"/>
                  </a:lnTo>
                  <a:lnTo>
                    <a:pt x="1123648" y="43402"/>
                  </a:lnTo>
                  <a:lnTo>
                    <a:pt x="1130417" y="40747"/>
                  </a:lnTo>
                  <a:lnTo>
                    <a:pt x="1137186" y="38082"/>
                  </a:lnTo>
                  <a:lnTo>
                    <a:pt x="1143955" y="35408"/>
                  </a:lnTo>
                  <a:lnTo>
                    <a:pt x="1150724" y="32726"/>
                  </a:lnTo>
                  <a:lnTo>
                    <a:pt x="1157493" y="30036"/>
                  </a:lnTo>
                  <a:lnTo>
                    <a:pt x="1164262" y="27338"/>
                  </a:lnTo>
                  <a:lnTo>
                    <a:pt x="1171031" y="24632"/>
                  </a:lnTo>
                  <a:lnTo>
                    <a:pt x="1177799" y="21920"/>
                  </a:lnTo>
                  <a:lnTo>
                    <a:pt x="1184568" y="19200"/>
                  </a:lnTo>
                  <a:lnTo>
                    <a:pt x="1191337" y="16474"/>
                  </a:lnTo>
                  <a:lnTo>
                    <a:pt x="1198106" y="13742"/>
                  </a:lnTo>
                  <a:lnTo>
                    <a:pt x="1204875" y="11004"/>
                  </a:lnTo>
                  <a:lnTo>
                    <a:pt x="1211644" y="8261"/>
                  </a:lnTo>
                  <a:lnTo>
                    <a:pt x="1218413" y="5512"/>
                  </a:lnTo>
                  <a:lnTo>
                    <a:pt x="1225182" y="2758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0" name="pl640"/>
            <p:cNvSpPr/>
            <p:nvPr/>
          </p:nvSpPr>
          <p:spPr>
            <a:xfrm>
              <a:off x="7960456" y="6996264"/>
              <a:ext cx="1231951" cy="421954"/>
            </a:xfrm>
            <a:custGeom>
              <a:avLst/>
              <a:pathLst>
                <a:path w="1231951" h="421954">
                  <a:moveTo>
                    <a:pt x="1231951" y="0"/>
                  </a:moveTo>
                  <a:lnTo>
                    <a:pt x="1231951" y="0"/>
                  </a:lnTo>
                  <a:lnTo>
                    <a:pt x="1225182" y="1916"/>
                  </a:lnTo>
                  <a:lnTo>
                    <a:pt x="1218413" y="3822"/>
                  </a:lnTo>
                  <a:lnTo>
                    <a:pt x="1211644" y="5719"/>
                  </a:lnTo>
                  <a:lnTo>
                    <a:pt x="1204875" y="7606"/>
                  </a:lnTo>
                  <a:lnTo>
                    <a:pt x="1198106" y="9483"/>
                  </a:lnTo>
                  <a:lnTo>
                    <a:pt x="1191337" y="11349"/>
                  </a:lnTo>
                  <a:lnTo>
                    <a:pt x="1184568" y="13204"/>
                  </a:lnTo>
                  <a:lnTo>
                    <a:pt x="1177799" y="15048"/>
                  </a:lnTo>
                  <a:lnTo>
                    <a:pt x="1171031" y="16880"/>
                  </a:lnTo>
                  <a:lnTo>
                    <a:pt x="1164262" y="18701"/>
                  </a:lnTo>
                  <a:lnTo>
                    <a:pt x="1157493" y="20509"/>
                  </a:lnTo>
                  <a:lnTo>
                    <a:pt x="1150724" y="22305"/>
                  </a:lnTo>
                  <a:lnTo>
                    <a:pt x="1143955" y="24088"/>
                  </a:lnTo>
                  <a:lnTo>
                    <a:pt x="1137186" y="25859"/>
                  </a:lnTo>
                  <a:lnTo>
                    <a:pt x="1130417" y="27618"/>
                  </a:lnTo>
                  <a:lnTo>
                    <a:pt x="1123648" y="29363"/>
                  </a:lnTo>
                  <a:lnTo>
                    <a:pt x="1116879" y="31096"/>
                  </a:lnTo>
                  <a:lnTo>
                    <a:pt x="1110110" y="32816"/>
                  </a:lnTo>
                  <a:lnTo>
                    <a:pt x="1103341" y="34524"/>
                  </a:lnTo>
                  <a:lnTo>
                    <a:pt x="1096572" y="36219"/>
                  </a:lnTo>
                  <a:lnTo>
                    <a:pt x="1089803" y="37903"/>
                  </a:lnTo>
                  <a:lnTo>
                    <a:pt x="1083034" y="39575"/>
                  </a:lnTo>
                  <a:lnTo>
                    <a:pt x="1076265" y="41236"/>
                  </a:lnTo>
                  <a:lnTo>
                    <a:pt x="1069496" y="42886"/>
                  </a:lnTo>
                  <a:lnTo>
                    <a:pt x="1062727" y="44526"/>
                  </a:lnTo>
                  <a:lnTo>
                    <a:pt x="1055958" y="46157"/>
                  </a:lnTo>
                  <a:lnTo>
                    <a:pt x="1049189" y="47779"/>
                  </a:lnTo>
                  <a:lnTo>
                    <a:pt x="1042420" y="49394"/>
                  </a:lnTo>
                  <a:lnTo>
                    <a:pt x="1035651" y="51002"/>
                  </a:lnTo>
                  <a:lnTo>
                    <a:pt x="1028882" y="52604"/>
                  </a:lnTo>
                  <a:lnTo>
                    <a:pt x="1022113" y="54202"/>
                  </a:lnTo>
                  <a:lnTo>
                    <a:pt x="1015344" y="55796"/>
                  </a:lnTo>
                  <a:lnTo>
                    <a:pt x="1008575" y="57388"/>
                  </a:lnTo>
                  <a:lnTo>
                    <a:pt x="1001806" y="58978"/>
                  </a:lnTo>
                  <a:lnTo>
                    <a:pt x="995037" y="60570"/>
                  </a:lnTo>
                  <a:lnTo>
                    <a:pt x="988268" y="62163"/>
                  </a:lnTo>
                  <a:lnTo>
                    <a:pt x="981499" y="63758"/>
                  </a:lnTo>
                  <a:lnTo>
                    <a:pt x="974731" y="65359"/>
                  </a:lnTo>
                  <a:lnTo>
                    <a:pt x="967962" y="66965"/>
                  </a:lnTo>
                  <a:lnTo>
                    <a:pt x="961193" y="68578"/>
                  </a:lnTo>
                  <a:lnTo>
                    <a:pt x="954424" y="70199"/>
                  </a:lnTo>
                  <a:lnTo>
                    <a:pt x="947655" y="71830"/>
                  </a:lnTo>
                  <a:lnTo>
                    <a:pt x="940886" y="73473"/>
                  </a:lnTo>
                  <a:lnTo>
                    <a:pt x="934117" y="75127"/>
                  </a:lnTo>
                  <a:lnTo>
                    <a:pt x="927348" y="76795"/>
                  </a:lnTo>
                  <a:lnTo>
                    <a:pt x="920579" y="78478"/>
                  </a:lnTo>
                  <a:lnTo>
                    <a:pt x="913810" y="80176"/>
                  </a:lnTo>
                  <a:lnTo>
                    <a:pt x="907041" y="81890"/>
                  </a:lnTo>
                  <a:lnTo>
                    <a:pt x="900272" y="83622"/>
                  </a:lnTo>
                  <a:lnTo>
                    <a:pt x="893503" y="85372"/>
                  </a:lnTo>
                  <a:lnTo>
                    <a:pt x="886734" y="87140"/>
                  </a:lnTo>
                  <a:lnTo>
                    <a:pt x="879965" y="88928"/>
                  </a:lnTo>
                  <a:lnTo>
                    <a:pt x="873196" y="90737"/>
                  </a:lnTo>
                  <a:lnTo>
                    <a:pt x="866427" y="92565"/>
                  </a:lnTo>
                  <a:lnTo>
                    <a:pt x="859658" y="94414"/>
                  </a:lnTo>
                  <a:lnTo>
                    <a:pt x="852889" y="96285"/>
                  </a:lnTo>
                  <a:lnTo>
                    <a:pt x="846120" y="98176"/>
                  </a:lnTo>
                  <a:lnTo>
                    <a:pt x="839351" y="100089"/>
                  </a:lnTo>
                  <a:lnTo>
                    <a:pt x="832582" y="102023"/>
                  </a:lnTo>
                  <a:lnTo>
                    <a:pt x="825813" y="103979"/>
                  </a:lnTo>
                  <a:lnTo>
                    <a:pt x="819044" y="105956"/>
                  </a:lnTo>
                  <a:lnTo>
                    <a:pt x="812275" y="107955"/>
                  </a:lnTo>
                  <a:lnTo>
                    <a:pt x="805506" y="109974"/>
                  </a:lnTo>
                  <a:lnTo>
                    <a:pt x="798737" y="112014"/>
                  </a:lnTo>
                  <a:lnTo>
                    <a:pt x="791968" y="114075"/>
                  </a:lnTo>
                  <a:lnTo>
                    <a:pt x="785199" y="116157"/>
                  </a:lnTo>
                  <a:lnTo>
                    <a:pt x="778431" y="118258"/>
                  </a:lnTo>
                  <a:lnTo>
                    <a:pt x="771662" y="120379"/>
                  </a:lnTo>
                  <a:lnTo>
                    <a:pt x="764893" y="122520"/>
                  </a:lnTo>
                  <a:lnTo>
                    <a:pt x="758124" y="124680"/>
                  </a:lnTo>
                  <a:lnTo>
                    <a:pt x="751355" y="126858"/>
                  </a:lnTo>
                  <a:lnTo>
                    <a:pt x="744586" y="129054"/>
                  </a:lnTo>
                  <a:lnTo>
                    <a:pt x="737817" y="131269"/>
                  </a:lnTo>
                  <a:lnTo>
                    <a:pt x="731048" y="133500"/>
                  </a:lnTo>
                  <a:lnTo>
                    <a:pt x="724279" y="135749"/>
                  </a:lnTo>
                  <a:lnTo>
                    <a:pt x="717510" y="138015"/>
                  </a:lnTo>
                  <a:lnTo>
                    <a:pt x="710741" y="140297"/>
                  </a:lnTo>
                  <a:lnTo>
                    <a:pt x="703972" y="142594"/>
                  </a:lnTo>
                  <a:lnTo>
                    <a:pt x="697203" y="144908"/>
                  </a:lnTo>
                  <a:lnTo>
                    <a:pt x="690434" y="147236"/>
                  </a:lnTo>
                  <a:lnTo>
                    <a:pt x="683665" y="149579"/>
                  </a:lnTo>
                  <a:lnTo>
                    <a:pt x="676896" y="151936"/>
                  </a:lnTo>
                  <a:lnTo>
                    <a:pt x="670127" y="154307"/>
                  </a:lnTo>
                  <a:lnTo>
                    <a:pt x="663358" y="156692"/>
                  </a:lnTo>
                  <a:lnTo>
                    <a:pt x="656589" y="159089"/>
                  </a:lnTo>
                  <a:lnTo>
                    <a:pt x="649820" y="161500"/>
                  </a:lnTo>
                  <a:lnTo>
                    <a:pt x="643051" y="163923"/>
                  </a:lnTo>
                  <a:lnTo>
                    <a:pt x="636282" y="166359"/>
                  </a:lnTo>
                  <a:lnTo>
                    <a:pt x="629513" y="168806"/>
                  </a:lnTo>
                  <a:lnTo>
                    <a:pt x="622744" y="171265"/>
                  </a:lnTo>
                  <a:lnTo>
                    <a:pt x="615975" y="173735"/>
                  </a:lnTo>
                  <a:lnTo>
                    <a:pt x="609206" y="176216"/>
                  </a:lnTo>
                  <a:lnTo>
                    <a:pt x="602437" y="178707"/>
                  </a:lnTo>
                  <a:lnTo>
                    <a:pt x="595668" y="181209"/>
                  </a:lnTo>
                  <a:lnTo>
                    <a:pt x="588899" y="183721"/>
                  </a:lnTo>
                  <a:lnTo>
                    <a:pt x="582131" y="186243"/>
                  </a:lnTo>
                  <a:lnTo>
                    <a:pt x="575362" y="188774"/>
                  </a:lnTo>
                  <a:lnTo>
                    <a:pt x="568593" y="191315"/>
                  </a:lnTo>
                  <a:lnTo>
                    <a:pt x="561824" y="193865"/>
                  </a:lnTo>
                  <a:lnTo>
                    <a:pt x="555055" y="196423"/>
                  </a:lnTo>
                  <a:lnTo>
                    <a:pt x="548286" y="198990"/>
                  </a:lnTo>
                  <a:lnTo>
                    <a:pt x="541517" y="201565"/>
                  </a:lnTo>
                  <a:lnTo>
                    <a:pt x="534748" y="204149"/>
                  </a:lnTo>
                  <a:lnTo>
                    <a:pt x="527979" y="206740"/>
                  </a:lnTo>
                  <a:lnTo>
                    <a:pt x="521210" y="209339"/>
                  </a:lnTo>
                  <a:lnTo>
                    <a:pt x="514441" y="211945"/>
                  </a:lnTo>
                  <a:lnTo>
                    <a:pt x="507672" y="214559"/>
                  </a:lnTo>
                  <a:lnTo>
                    <a:pt x="500903" y="217179"/>
                  </a:lnTo>
                  <a:lnTo>
                    <a:pt x="494134" y="219807"/>
                  </a:lnTo>
                  <a:lnTo>
                    <a:pt x="487365" y="222441"/>
                  </a:lnTo>
                  <a:lnTo>
                    <a:pt x="480596" y="225082"/>
                  </a:lnTo>
                  <a:lnTo>
                    <a:pt x="473827" y="227728"/>
                  </a:lnTo>
                  <a:lnTo>
                    <a:pt x="467058" y="230381"/>
                  </a:lnTo>
                  <a:lnTo>
                    <a:pt x="460289" y="233041"/>
                  </a:lnTo>
                  <a:lnTo>
                    <a:pt x="453520" y="235705"/>
                  </a:lnTo>
                  <a:lnTo>
                    <a:pt x="446751" y="238376"/>
                  </a:lnTo>
                  <a:lnTo>
                    <a:pt x="439982" y="241052"/>
                  </a:lnTo>
                  <a:lnTo>
                    <a:pt x="433213" y="243733"/>
                  </a:lnTo>
                  <a:lnTo>
                    <a:pt x="426444" y="246420"/>
                  </a:lnTo>
                  <a:lnTo>
                    <a:pt x="419675" y="249111"/>
                  </a:lnTo>
                  <a:lnTo>
                    <a:pt x="412906" y="251808"/>
                  </a:lnTo>
                  <a:lnTo>
                    <a:pt x="406137" y="254509"/>
                  </a:lnTo>
                  <a:lnTo>
                    <a:pt x="399368" y="257215"/>
                  </a:lnTo>
                  <a:lnTo>
                    <a:pt x="392599" y="259925"/>
                  </a:lnTo>
                  <a:lnTo>
                    <a:pt x="385831" y="262640"/>
                  </a:lnTo>
                  <a:lnTo>
                    <a:pt x="379062" y="265359"/>
                  </a:lnTo>
                  <a:lnTo>
                    <a:pt x="372293" y="268083"/>
                  </a:lnTo>
                  <a:lnTo>
                    <a:pt x="365524" y="270810"/>
                  </a:lnTo>
                  <a:lnTo>
                    <a:pt x="358755" y="273541"/>
                  </a:lnTo>
                  <a:lnTo>
                    <a:pt x="351986" y="276276"/>
                  </a:lnTo>
                  <a:lnTo>
                    <a:pt x="345217" y="279015"/>
                  </a:lnTo>
                  <a:lnTo>
                    <a:pt x="338448" y="281758"/>
                  </a:lnTo>
                  <a:lnTo>
                    <a:pt x="331679" y="284504"/>
                  </a:lnTo>
                  <a:lnTo>
                    <a:pt x="324910" y="287253"/>
                  </a:lnTo>
                  <a:lnTo>
                    <a:pt x="318141" y="290006"/>
                  </a:lnTo>
                  <a:lnTo>
                    <a:pt x="311372" y="292762"/>
                  </a:lnTo>
                  <a:lnTo>
                    <a:pt x="304603" y="295521"/>
                  </a:lnTo>
                  <a:lnTo>
                    <a:pt x="297834" y="298284"/>
                  </a:lnTo>
                  <a:lnTo>
                    <a:pt x="291065" y="301049"/>
                  </a:lnTo>
                  <a:lnTo>
                    <a:pt x="284296" y="303817"/>
                  </a:lnTo>
                  <a:lnTo>
                    <a:pt x="277527" y="306589"/>
                  </a:lnTo>
                  <a:lnTo>
                    <a:pt x="270758" y="309362"/>
                  </a:lnTo>
                  <a:lnTo>
                    <a:pt x="263989" y="312139"/>
                  </a:lnTo>
                  <a:lnTo>
                    <a:pt x="257220" y="314918"/>
                  </a:lnTo>
                  <a:lnTo>
                    <a:pt x="250451" y="317700"/>
                  </a:lnTo>
                  <a:lnTo>
                    <a:pt x="243682" y="320484"/>
                  </a:lnTo>
                  <a:lnTo>
                    <a:pt x="236913" y="323271"/>
                  </a:lnTo>
                  <a:lnTo>
                    <a:pt x="230144" y="326060"/>
                  </a:lnTo>
                  <a:lnTo>
                    <a:pt x="223375" y="328851"/>
                  </a:lnTo>
                  <a:lnTo>
                    <a:pt x="216606" y="331645"/>
                  </a:lnTo>
                  <a:lnTo>
                    <a:pt x="209837" y="334441"/>
                  </a:lnTo>
                  <a:lnTo>
                    <a:pt x="203068" y="337239"/>
                  </a:lnTo>
                  <a:lnTo>
                    <a:pt x="196299" y="340039"/>
                  </a:lnTo>
                  <a:lnTo>
                    <a:pt x="189531" y="342841"/>
                  </a:lnTo>
                  <a:lnTo>
                    <a:pt x="182762" y="345645"/>
                  </a:lnTo>
                  <a:lnTo>
                    <a:pt x="175993" y="348451"/>
                  </a:lnTo>
                  <a:lnTo>
                    <a:pt x="169224" y="351259"/>
                  </a:lnTo>
                  <a:lnTo>
                    <a:pt x="162455" y="354069"/>
                  </a:lnTo>
                  <a:lnTo>
                    <a:pt x="155686" y="356880"/>
                  </a:lnTo>
                  <a:lnTo>
                    <a:pt x="148917" y="359693"/>
                  </a:lnTo>
                  <a:lnTo>
                    <a:pt x="142148" y="362508"/>
                  </a:lnTo>
                  <a:lnTo>
                    <a:pt x="135379" y="365325"/>
                  </a:lnTo>
                  <a:lnTo>
                    <a:pt x="128610" y="368143"/>
                  </a:lnTo>
                  <a:lnTo>
                    <a:pt x="121841" y="370963"/>
                  </a:lnTo>
                  <a:lnTo>
                    <a:pt x="115072" y="373785"/>
                  </a:lnTo>
                  <a:lnTo>
                    <a:pt x="108303" y="376608"/>
                  </a:lnTo>
                  <a:lnTo>
                    <a:pt x="101534" y="379432"/>
                  </a:lnTo>
                  <a:lnTo>
                    <a:pt x="94765" y="382258"/>
                  </a:lnTo>
                  <a:lnTo>
                    <a:pt x="87996" y="385085"/>
                  </a:lnTo>
                  <a:lnTo>
                    <a:pt x="81227" y="387914"/>
                  </a:lnTo>
                  <a:lnTo>
                    <a:pt x="74458" y="390744"/>
                  </a:lnTo>
                  <a:lnTo>
                    <a:pt x="67689" y="393575"/>
                  </a:lnTo>
                  <a:lnTo>
                    <a:pt x="60920" y="396407"/>
                  </a:lnTo>
                  <a:lnTo>
                    <a:pt x="54151" y="399241"/>
                  </a:lnTo>
                  <a:lnTo>
                    <a:pt x="47382" y="402076"/>
                  </a:lnTo>
                  <a:lnTo>
                    <a:pt x="40613" y="404913"/>
                  </a:lnTo>
                  <a:lnTo>
                    <a:pt x="33844" y="407750"/>
                  </a:lnTo>
                  <a:lnTo>
                    <a:pt x="27075" y="410589"/>
                  </a:lnTo>
                  <a:lnTo>
                    <a:pt x="20306" y="413428"/>
                  </a:lnTo>
                  <a:lnTo>
                    <a:pt x="13537" y="416269"/>
                  </a:lnTo>
                  <a:lnTo>
                    <a:pt x="6768" y="419111"/>
                  </a:lnTo>
                  <a:lnTo>
                    <a:pt x="0" y="421954"/>
                  </a:lnTo>
                  <a:lnTo>
                    <a:pt x="0" y="4219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7960456" y="6955920"/>
              <a:ext cx="1231951" cy="409945"/>
            </a:xfrm>
            <a:custGeom>
              <a:avLst/>
              <a:pathLst>
                <a:path w="1231951" h="409945">
                  <a:moveTo>
                    <a:pt x="0" y="409945"/>
                  </a:moveTo>
                  <a:lnTo>
                    <a:pt x="6768" y="407461"/>
                  </a:lnTo>
                  <a:lnTo>
                    <a:pt x="13537" y="404977"/>
                  </a:lnTo>
                  <a:lnTo>
                    <a:pt x="20306" y="402493"/>
                  </a:lnTo>
                  <a:lnTo>
                    <a:pt x="27075" y="400009"/>
                  </a:lnTo>
                  <a:lnTo>
                    <a:pt x="33844" y="397525"/>
                  </a:lnTo>
                  <a:lnTo>
                    <a:pt x="40613" y="395041"/>
                  </a:lnTo>
                  <a:lnTo>
                    <a:pt x="47382" y="392557"/>
                  </a:lnTo>
                  <a:lnTo>
                    <a:pt x="54151" y="390074"/>
                  </a:lnTo>
                  <a:lnTo>
                    <a:pt x="60920" y="387590"/>
                  </a:lnTo>
                  <a:lnTo>
                    <a:pt x="67689" y="385107"/>
                  </a:lnTo>
                  <a:lnTo>
                    <a:pt x="74458" y="382624"/>
                  </a:lnTo>
                  <a:lnTo>
                    <a:pt x="81227" y="380140"/>
                  </a:lnTo>
                  <a:lnTo>
                    <a:pt x="87996" y="377657"/>
                  </a:lnTo>
                  <a:lnTo>
                    <a:pt x="94765" y="375175"/>
                  </a:lnTo>
                  <a:lnTo>
                    <a:pt x="101534" y="372692"/>
                  </a:lnTo>
                  <a:lnTo>
                    <a:pt x="108303" y="370209"/>
                  </a:lnTo>
                  <a:lnTo>
                    <a:pt x="115072" y="367727"/>
                  </a:lnTo>
                  <a:lnTo>
                    <a:pt x="121841" y="365245"/>
                  </a:lnTo>
                  <a:lnTo>
                    <a:pt x="128610" y="362762"/>
                  </a:lnTo>
                  <a:lnTo>
                    <a:pt x="135379" y="360281"/>
                  </a:lnTo>
                  <a:lnTo>
                    <a:pt x="142148" y="357799"/>
                  </a:lnTo>
                  <a:lnTo>
                    <a:pt x="148917" y="355318"/>
                  </a:lnTo>
                  <a:lnTo>
                    <a:pt x="155686" y="352836"/>
                  </a:lnTo>
                  <a:lnTo>
                    <a:pt x="162455" y="350355"/>
                  </a:lnTo>
                  <a:lnTo>
                    <a:pt x="169224" y="347875"/>
                  </a:lnTo>
                  <a:lnTo>
                    <a:pt x="175993" y="345394"/>
                  </a:lnTo>
                  <a:lnTo>
                    <a:pt x="182762" y="342914"/>
                  </a:lnTo>
                  <a:lnTo>
                    <a:pt x="189531" y="340434"/>
                  </a:lnTo>
                  <a:lnTo>
                    <a:pt x="196299" y="337954"/>
                  </a:lnTo>
                  <a:lnTo>
                    <a:pt x="203068" y="335475"/>
                  </a:lnTo>
                  <a:lnTo>
                    <a:pt x="209837" y="332996"/>
                  </a:lnTo>
                  <a:lnTo>
                    <a:pt x="216606" y="330517"/>
                  </a:lnTo>
                  <a:lnTo>
                    <a:pt x="223375" y="328039"/>
                  </a:lnTo>
                  <a:lnTo>
                    <a:pt x="230144" y="325561"/>
                  </a:lnTo>
                  <a:lnTo>
                    <a:pt x="236913" y="323084"/>
                  </a:lnTo>
                  <a:lnTo>
                    <a:pt x="243682" y="320607"/>
                  </a:lnTo>
                  <a:lnTo>
                    <a:pt x="250451" y="318130"/>
                  </a:lnTo>
                  <a:lnTo>
                    <a:pt x="257220" y="315654"/>
                  </a:lnTo>
                  <a:lnTo>
                    <a:pt x="263989" y="313179"/>
                  </a:lnTo>
                  <a:lnTo>
                    <a:pt x="270758" y="310704"/>
                  </a:lnTo>
                  <a:lnTo>
                    <a:pt x="277527" y="308229"/>
                  </a:lnTo>
                  <a:lnTo>
                    <a:pt x="284296" y="305756"/>
                  </a:lnTo>
                  <a:lnTo>
                    <a:pt x="291065" y="303282"/>
                  </a:lnTo>
                  <a:lnTo>
                    <a:pt x="297834" y="300810"/>
                  </a:lnTo>
                  <a:lnTo>
                    <a:pt x="304603" y="298338"/>
                  </a:lnTo>
                  <a:lnTo>
                    <a:pt x="311372" y="295867"/>
                  </a:lnTo>
                  <a:lnTo>
                    <a:pt x="318141" y="293397"/>
                  </a:lnTo>
                  <a:lnTo>
                    <a:pt x="324910" y="290927"/>
                  </a:lnTo>
                  <a:lnTo>
                    <a:pt x="331679" y="288459"/>
                  </a:lnTo>
                  <a:lnTo>
                    <a:pt x="338448" y="285991"/>
                  </a:lnTo>
                  <a:lnTo>
                    <a:pt x="345217" y="283524"/>
                  </a:lnTo>
                  <a:lnTo>
                    <a:pt x="351986" y="281059"/>
                  </a:lnTo>
                  <a:lnTo>
                    <a:pt x="358755" y="278594"/>
                  </a:lnTo>
                  <a:lnTo>
                    <a:pt x="365524" y="276131"/>
                  </a:lnTo>
                  <a:lnTo>
                    <a:pt x="372293" y="273669"/>
                  </a:lnTo>
                  <a:lnTo>
                    <a:pt x="379062" y="271208"/>
                  </a:lnTo>
                  <a:lnTo>
                    <a:pt x="385831" y="268748"/>
                  </a:lnTo>
                  <a:lnTo>
                    <a:pt x="392599" y="266290"/>
                  </a:lnTo>
                  <a:lnTo>
                    <a:pt x="399368" y="263833"/>
                  </a:lnTo>
                  <a:lnTo>
                    <a:pt x="406137" y="261378"/>
                  </a:lnTo>
                  <a:lnTo>
                    <a:pt x="412906" y="258924"/>
                  </a:lnTo>
                  <a:lnTo>
                    <a:pt x="419675" y="256472"/>
                  </a:lnTo>
                  <a:lnTo>
                    <a:pt x="426444" y="254022"/>
                  </a:lnTo>
                  <a:lnTo>
                    <a:pt x="433213" y="251574"/>
                  </a:lnTo>
                  <a:lnTo>
                    <a:pt x="439982" y="249128"/>
                  </a:lnTo>
                  <a:lnTo>
                    <a:pt x="446751" y="246685"/>
                  </a:lnTo>
                  <a:lnTo>
                    <a:pt x="453520" y="244243"/>
                  </a:lnTo>
                  <a:lnTo>
                    <a:pt x="460289" y="241804"/>
                  </a:lnTo>
                  <a:lnTo>
                    <a:pt x="467058" y="239368"/>
                  </a:lnTo>
                  <a:lnTo>
                    <a:pt x="473827" y="236934"/>
                  </a:lnTo>
                  <a:lnTo>
                    <a:pt x="480596" y="234503"/>
                  </a:lnTo>
                  <a:lnTo>
                    <a:pt x="487365" y="232075"/>
                  </a:lnTo>
                  <a:lnTo>
                    <a:pt x="494134" y="229650"/>
                  </a:lnTo>
                  <a:lnTo>
                    <a:pt x="500903" y="227229"/>
                  </a:lnTo>
                  <a:lnTo>
                    <a:pt x="507672" y="224811"/>
                  </a:lnTo>
                  <a:lnTo>
                    <a:pt x="514441" y="222396"/>
                  </a:lnTo>
                  <a:lnTo>
                    <a:pt x="521210" y="219986"/>
                  </a:lnTo>
                  <a:lnTo>
                    <a:pt x="527979" y="217580"/>
                  </a:lnTo>
                  <a:lnTo>
                    <a:pt x="534748" y="215178"/>
                  </a:lnTo>
                  <a:lnTo>
                    <a:pt x="541517" y="212781"/>
                  </a:lnTo>
                  <a:lnTo>
                    <a:pt x="548286" y="210389"/>
                  </a:lnTo>
                  <a:lnTo>
                    <a:pt x="555055" y="208002"/>
                  </a:lnTo>
                  <a:lnTo>
                    <a:pt x="561824" y="205621"/>
                  </a:lnTo>
                  <a:lnTo>
                    <a:pt x="568593" y="203245"/>
                  </a:lnTo>
                  <a:lnTo>
                    <a:pt x="575362" y="200875"/>
                  </a:lnTo>
                  <a:lnTo>
                    <a:pt x="582131" y="198512"/>
                  </a:lnTo>
                  <a:lnTo>
                    <a:pt x="588899" y="196156"/>
                  </a:lnTo>
                  <a:lnTo>
                    <a:pt x="595668" y="193806"/>
                  </a:lnTo>
                  <a:lnTo>
                    <a:pt x="602437" y="191464"/>
                  </a:lnTo>
                  <a:lnTo>
                    <a:pt x="609206" y="189130"/>
                  </a:lnTo>
                  <a:lnTo>
                    <a:pt x="615975" y="186805"/>
                  </a:lnTo>
                  <a:lnTo>
                    <a:pt x="622744" y="184488"/>
                  </a:lnTo>
                  <a:lnTo>
                    <a:pt x="629513" y="182180"/>
                  </a:lnTo>
                  <a:lnTo>
                    <a:pt x="636282" y="179882"/>
                  </a:lnTo>
                  <a:lnTo>
                    <a:pt x="643051" y="177594"/>
                  </a:lnTo>
                  <a:lnTo>
                    <a:pt x="649820" y="175317"/>
                  </a:lnTo>
                  <a:lnTo>
                    <a:pt x="656589" y="173051"/>
                  </a:lnTo>
                  <a:lnTo>
                    <a:pt x="663358" y="170797"/>
                  </a:lnTo>
                  <a:lnTo>
                    <a:pt x="670127" y="168555"/>
                  </a:lnTo>
                  <a:lnTo>
                    <a:pt x="676896" y="166325"/>
                  </a:lnTo>
                  <a:lnTo>
                    <a:pt x="683665" y="164109"/>
                  </a:lnTo>
                  <a:lnTo>
                    <a:pt x="690434" y="161907"/>
                  </a:lnTo>
                  <a:lnTo>
                    <a:pt x="697203" y="159719"/>
                  </a:lnTo>
                  <a:lnTo>
                    <a:pt x="703972" y="157546"/>
                  </a:lnTo>
                  <a:lnTo>
                    <a:pt x="710741" y="155388"/>
                  </a:lnTo>
                  <a:lnTo>
                    <a:pt x="717510" y="153247"/>
                  </a:lnTo>
                  <a:lnTo>
                    <a:pt x="724279" y="151122"/>
                  </a:lnTo>
                  <a:lnTo>
                    <a:pt x="731048" y="149014"/>
                  </a:lnTo>
                  <a:lnTo>
                    <a:pt x="737817" y="146923"/>
                  </a:lnTo>
                  <a:lnTo>
                    <a:pt x="744586" y="144850"/>
                  </a:lnTo>
                  <a:lnTo>
                    <a:pt x="751355" y="142795"/>
                  </a:lnTo>
                  <a:lnTo>
                    <a:pt x="758124" y="140759"/>
                  </a:lnTo>
                  <a:lnTo>
                    <a:pt x="764893" y="138741"/>
                  </a:lnTo>
                  <a:lnTo>
                    <a:pt x="771662" y="136742"/>
                  </a:lnTo>
                  <a:lnTo>
                    <a:pt x="778431" y="134762"/>
                  </a:lnTo>
                  <a:lnTo>
                    <a:pt x="785199" y="132801"/>
                  </a:lnTo>
                  <a:lnTo>
                    <a:pt x="791968" y="130858"/>
                  </a:lnTo>
                  <a:lnTo>
                    <a:pt x="798737" y="128934"/>
                  </a:lnTo>
                  <a:lnTo>
                    <a:pt x="805506" y="127028"/>
                  </a:lnTo>
                  <a:lnTo>
                    <a:pt x="812275" y="125140"/>
                  </a:lnTo>
                  <a:lnTo>
                    <a:pt x="819044" y="123268"/>
                  </a:lnTo>
                  <a:lnTo>
                    <a:pt x="825813" y="121413"/>
                  </a:lnTo>
                  <a:lnTo>
                    <a:pt x="832582" y="119574"/>
                  </a:lnTo>
                  <a:lnTo>
                    <a:pt x="839351" y="117749"/>
                  </a:lnTo>
                  <a:lnTo>
                    <a:pt x="846120" y="115937"/>
                  </a:lnTo>
                  <a:lnTo>
                    <a:pt x="852889" y="114138"/>
                  </a:lnTo>
                  <a:lnTo>
                    <a:pt x="859658" y="112350"/>
                  </a:lnTo>
                  <a:lnTo>
                    <a:pt x="866427" y="110571"/>
                  </a:lnTo>
                  <a:lnTo>
                    <a:pt x="873196" y="108800"/>
                  </a:lnTo>
                  <a:lnTo>
                    <a:pt x="879965" y="107036"/>
                  </a:lnTo>
                  <a:lnTo>
                    <a:pt x="886734" y="105276"/>
                  </a:lnTo>
                  <a:lnTo>
                    <a:pt x="893503" y="103520"/>
                  </a:lnTo>
                  <a:lnTo>
                    <a:pt x="900272" y="101764"/>
                  </a:lnTo>
                  <a:lnTo>
                    <a:pt x="907041" y="100009"/>
                  </a:lnTo>
                  <a:lnTo>
                    <a:pt x="913810" y="98251"/>
                  </a:lnTo>
                  <a:lnTo>
                    <a:pt x="920579" y="96490"/>
                  </a:lnTo>
                  <a:lnTo>
                    <a:pt x="927348" y="94722"/>
                  </a:lnTo>
                  <a:lnTo>
                    <a:pt x="934117" y="92948"/>
                  </a:lnTo>
                  <a:lnTo>
                    <a:pt x="940886" y="91165"/>
                  </a:lnTo>
                  <a:lnTo>
                    <a:pt x="947655" y="89372"/>
                  </a:lnTo>
                  <a:lnTo>
                    <a:pt x="954424" y="87567"/>
                  </a:lnTo>
                  <a:lnTo>
                    <a:pt x="961193" y="85750"/>
                  </a:lnTo>
                  <a:lnTo>
                    <a:pt x="967962" y="83918"/>
                  </a:lnTo>
                  <a:lnTo>
                    <a:pt x="974731" y="82072"/>
                  </a:lnTo>
                  <a:lnTo>
                    <a:pt x="981499" y="80209"/>
                  </a:lnTo>
                  <a:lnTo>
                    <a:pt x="988268" y="78330"/>
                  </a:lnTo>
                  <a:lnTo>
                    <a:pt x="995037" y="76434"/>
                  </a:lnTo>
                  <a:lnTo>
                    <a:pt x="1001806" y="74519"/>
                  </a:lnTo>
                  <a:lnTo>
                    <a:pt x="1008575" y="72587"/>
                  </a:lnTo>
                  <a:lnTo>
                    <a:pt x="1015344" y="70635"/>
                  </a:lnTo>
                  <a:lnTo>
                    <a:pt x="1022113" y="68666"/>
                  </a:lnTo>
                  <a:lnTo>
                    <a:pt x="1028882" y="66677"/>
                  </a:lnTo>
                  <a:lnTo>
                    <a:pt x="1035651" y="64669"/>
                  </a:lnTo>
                  <a:lnTo>
                    <a:pt x="1042420" y="62643"/>
                  </a:lnTo>
                  <a:lnTo>
                    <a:pt x="1049189" y="60598"/>
                  </a:lnTo>
                  <a:lnTo>
                    <a:pt x="1055958" y="58535"/>
                  </a:lnTo>
                  <a:lnTo>
                    <a:pt x="1062727" y="56454"/>
                  </a:lnTo>
                  <a:lnTo>
                    <a:pt x="1069496" y="54355"/>
                  </a:lnTo>
                  <a:lnTo>
                    <a:pt x="1076265" y="52239"/>
                  </a:lnTo>
                  <a:lnTo>
                    <a:pt x="1083034" y="50106"/>
                  </a:lnTo>
                  <a:lnTo>
                    <a:pt x="1089803" y="47958"/>
                  </a:lnTo>
                  <a:lnTo>
                    <a:pt x="1096572" y="45793"/>
                  </a:lnTo>
                  <a:lnTo>
                    <a:pt x="1103341" y="43613"/>
                  </a:lnTo>
                  <a:lnTo>
                    <a:pt x="1110110" y="41418"/>
                  </a:lnTo>
                  <a:lnTo>
                    <a:pt x="1116879" y="39210"/>
                  </a:lnTo>
                  <a:lnTo>
                    <a:pt x="1123648" y="36987"/>
                  </a:lnTo>
                  <a:lnTo>
                    <a:pt x="1130417" y="34752"/>
                  </a:lnTo>
                  <a:lnTo>
                    <a:pt x="1137186" y="32504"/>
                  </a:lnTo>
                  <a:lnTo>
                    <a:pt x="1143955" y="30244"/>
                  </a:lnTo>
                  <a:lnTo>
                    <a:pt x="1150724" y="27973"/>
                  </a:lnTo>
                  <a:lnTo>
                    <a:pt x="1157493" y="25691"/>
                  </a:lnTo>
                  <a:lnTo>
                    <a:pt x="1164262" y="23398"/>
                  </a:lnTo>
                  <a:lnTo>
                    <a:pt x="1171031" y="21096"/>
                  </a:lnTo>
                  <a:lnTo>
                    <a:pt x="1177799" y="18784"/>
                  </a:lnTo>
                  <a:lnTo>
                    <a:pt x="1184568" y="16463"/>
                  </a:lnTo>
                  <a:lnTo>
                    <a:pt x="1191337" y="14134"/>
                  </a:lnTo>
                  <a:lnTo>
                    <a:pt x="1198106" y="11796"/>
                  </a:lnTo>
                  <a:lnTo>
                    <a:pt x="1204875" y="9451"/>
                  </a:lnTo>
                  <a:lnTo>
                    <a:pt x="1211644" y="7098"/>
                  </a:lnTo>
                  <a:lnTo>
                    <a:pt x="1218413" y="4738"/>
                  </a:lnTo>
                  <a:lnTo>
                    <a:pt x="1225182" y="2372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00DCA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7956124" y="7473619"/>
              <a:ext cx="56046" cy="5604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7979658" y="7449770"/>
              <a:ext cx="103743" cy="10374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8031205" y="7453934"/>
              <a:ext cx="95414" cy="9541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8088655" y="7464001"/>
              <a:ext cx="75280" cy="7528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8134906" y="7462870"/>
              <a:ext cx="77544" cy="7754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8246468" y="7479666"/>
              <a:ext cx="43950" cy="4395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8302745" y="7488560"/>
              <a:ext cx="26163" cy="2616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8380945" y="7278528"/>
              <a:ext cx="59293" cy="5929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8419305" y="7151929"/>
              <a:ext cx="77338" cy="7733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8481494" y="7153528"/>
              <a:ext cx="47726" cy="4772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8516429" y="7123402"/>
              <a:ext cx="72622" cy="7262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8558119" y="7118577"/>
              <a:ext cx="84007" cy="8400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8597378" y="7085794"/>
              <a:ext cx="100255" cy="1002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8644011" y="7077206"/>
              <a:ext cx="101755" cy="1017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8685547" y="7056201"/>
              <a:ext cx="113447" cy="11344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7"/>
            <p:cNvSpPr/>
            <p:nvPr/>
          </p:nvSpPr>
          <p:spPr>
            <a:xfrm>
              <a:off x="7960456" y="857792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8"/>
            <p:cNvSpPr/>
            <p:nvPr/>
          </p:nvSpPr>
          <p:spPr>
            <a:xfrm>
              <a:off x="7960456" y="846698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9"/>
            <p:cNvSpPr/>
            <p:nvPr/>
          </p:nvSpPr>
          <p:spPr>
            <a:xfrm>
              <a:off x="7960456" y="835566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60"/>
            <p:cNvSpPr/>
            <p:nvPr/>
          </p:nvSpPr>
          <p:spPr>
            <a:xfrm>
              <a:off x="7960456" y="824018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1"/>
            <p:cNvSpPr/>
            <p:nvPr/>
          </p:nvSpPr>
          <p:spPr>
            <a:xfrm>
              <a:off x="7960456" y="813436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2"/>
            <p:cNvSpPr/>
            <p:nvPr/>
          </p:nvSpPr>
          <p:spPr>
            <a:xfrm>
              <a:off x="7960456" y="802855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7960456" y="791307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7960456" y="780174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7960456" y="7975045"/>
              <a:ext cx="1231951" cy="352280"/>
            </a:xfrm>
            <a:custGeom>
              <a:avLst/>
              <a:pathLst>
                <a:path w="1231951" h="352280">
                  <a:moveTo>
                    <a:pt x="0" y="260669"/>
                  </a:moveTo>
                  <a:lnTo>
                    <a:pt x="6768" y="259400"/>
                  </a:lnTo>
                  <a:lnTo>
                    <a:pt x="13537" y="258133"/>
                  </a:lnTo>
                  <a:lnTo>
                    <a:pt x="20306" y="256866"/>
                  </a:lnTo>
                  <a:lnTo>
                    <a:pt x="27075" y="255601"/>
                  </a:lnTo>
                  <a:lnTo>
                    <a:pt x="33844" y="254337"/>
                  </a:lnTo>
                  <a:lnTo>
                    <a:pt x="40613" y="253075"/>
                  </a:lnTo>
                  <a:lnTo>
                    <a:pt x="47382" y="251814"/>
                  </a:lnTo>
                  <a:lnTo>
                    <a:pt x="54151" y="250554"/>
                  </a:lnTo>
                  <a:lnTo>
                    <a:pt x="60920" y="249296"/>
                  </a:lnTo>
                  <a:lnTo>
                    <a:pt x="67689" y="248040"/>
                  </a:lnTo>
                  <a:lnTo>
                    <a:pt x="74458" y="246785"/>
                  </a:lnTo>
                  <a:lnTo>
                    <a:pt x="81227" y="245532"/>
                  </a:lnTo>
                  <a:lnTo>
                    <a:pt x="87996" y="244280"/>
                  </a:lnTo>
                  <a:lnTo>
                    <a:pt x="94765" y="243030"/>
                  </a:lnTo>
                  <a:lnTo>
                    <a:pt x="101534" y="241782"/>
                  </a:lnTo>
                  <a:lnTo>
                    <a:pt x="108303" y="240536"/>
                  </a:lnTo>
                  <a:lnTo>
                    <a:pt x="115072" y="239292"/>
                  </a:lnTo>
                  <a:lnTo>
                    <a:pt x="121841" y="238049"/>
                  </a:lnTo>
                  <a:lnTo>
                    <a:pt x="128610" y="236809"/>
                  </a:lnTo>
                  <a:lnTo>
                    <a:pt x="135379" y="235571"/>
                  </a:lnTo>
                  <a:lnTo>
                    <a:pt x="142148" y="234335"/>
                  </a:lnTo>
                  <a:lnTo>
                    <a:pt x="148917" y="233101"/>
                  </a:lnTo>
                  <a:lnTo>
                    <a:pt x="155686" y="231869"/>
                  </a:lnTo>
                  <a:lnTo>
                    <a:pt x="162455" y="230640"/>
                  </a:lnTo>
                  <a:lnTo>
                    <a:pt x="169224" y="229413"/>
                  </a:lnTo>
                  <a:lnTo>
                    <a:pt x="175993" y="228189"/>
                  </a:lnTo>
                  <a:lnTo>
                    <a:pt x="182762" y="226967"/>
                  </a:lnTo>
                  <a:lnTo>
                    <a:pt x="189531" y="225748"/>
                  </a:lnTo>
                  <a:lnTo>
                    <a:pt x="196299" y="224531"/>
                  </a:lnTo>
                  <a:lnTo>
                    <a:pt x="203068" y="223317"/>
                  </a:lnTo>
                  <a:lnTo>
                    <a:pt x="209837" y="222106"/>
                  </a:lnTo>
                  <a:lnTo>
                    <a:pt x="216606" y="220898"/>
                  </a:lnTo>
                  <a:lnTo>
                    <a:pt x="223375" y="219692"/>
                  </a:lnTo>
                  <a:lnTo>
                    <a:pt x="230144" y="218490"/>
                  </a:lnTo>
                  <a:lnTo>
                    <a:pt x="236913" y="217290"/>
                  </a:lnTo>
                  <a:lnTo>
                    <a:pt x="243682" y="216094"/>
                  </a:lnTo>
                  <a:lnTo>
                    <a:pt x="250451" y="214901"/>
                  </a:lnTo>
                  <a:lnTo>
                    <a:pt x="257220" y="213711"/>
                  </a:lnTo>
                  <a:lnTo>
                    <a:pt x="263989" y="212524"/>
                  </a:lnTo>
                  <a:lnTo>
                    <a:pt x="270758" y="211341"/>
                  </a:lnTo>
                  <a:lnTo>
                    <a:pt x="277527" y="210161"/>
                  </a:lnTo>
                  <a:lnTo>
                    <a:pt x="284296" y="208985"/>
                  </a:lnTo>
                  <a:lnTo>
                    <a:pt x="291065" y="207812"/>
                  </a:lnTo>
                  <a:lnTo>
                    <a:pt x="297834" y="206642"/>
                  </a:lnTo>
                  <a:lnTo>
                    <a:pt x="304603" y="205477"/>
                  </a:lnTo>
                  <a:lnTo>
                    <a:pt x="311372" y="204314"/>
                  </a:lnTo>
                  <a:lnTo>
                    <a:pt x="318141" y="203156"/>
                  </a:lnTo>
                  <a:lnTo>
                    <a:pt x="324910" y="202001"/>
                  </a:lnTo>
                  <a:lnTo>
                    <a:pt x="331679" y="200850"/>
                  </a:lnTo>
                  <a:lnTo>
                    <a:pt x="338448" y="199702"/>
                  </a:lnTo>
                  <a:lnTo>
                    <a:pt x="345217" y="198558"/>
                  </a:lnTo>
                  <a:lnTo>
                    <a:pt x="351986" y="197418"/>
                  </a:lnTo>
                  <a:lnTo>
                    <a:pt x="358755" y="196282"/>
                  </a:lnTo>
                  <a:lnTo>
                    <a:pt x="365524" y="195150"/>
                  </a:lnTo>
                  <a:lnTo>
                    <a:pt x="372293" y="194021"/>
                  </a:lnTo>
                  <a:lnTo>
                    <a:pt x="379062" y="192896"/>
                  </a:lnTo>
                  <a:lnTo>
                    <a:pt x="385831" y="191774"/>
                  </a:lnTo>
                  <a:lnTo>
                    <a:pt x="392599" y="190656"/>
                  </a:lnTo>
                  <a:lnTo>
                    <a:pt x="399368" y="189542"/>
                  </a:lnTo>
                  <a:lnTo>
                    <a:pt x="406137" y="188431"/>
                  </a:lnTo>
                  <a:lnTo>
                    <a:pt x="412906" y="187323"/>
                  </a:lnTo>
                  <a:lnTo>
                    <a:pt x="419675" y="186218"/>
                  </a:lnTo>
                  <a:lnTo>
                    <a:pt x="426444" y="185117"/>
                  </a:lnTo>
                  <a:lnTo>
                    <a:pt x="433213" y="184019"/>
                  </a:lnTo>
                  <a:lnTo>
                    <a:pt x="439982" y="182923"/>
                  </a:lnTo>
                  <a:lnTo>
                    <a:pt x="446751" y="181830"/>
                  </a:lnTo>
                  <a:lnTo>
                    <a:pt x="453520" y="180740"/>
                  </a:lnTo>
                  <a:lnTo>
                    <a:pt x="460289" y="179652"/>
                  </a:lnTo>
                  <a:lnTo>
                    <a:pt x="467058" y="178566"/>
                  </a:lnTo>
                  <a:lnTo>
                    <a:pt x="473827" y="177482"/>
                  </a:lnTo>
                  <a:lnTo>
                    <a:pt x="480596" y="176400"/>
                  </a:lnTo>
                  <a:lnTo>
                    <a:pt x="487365" y="175318"/>
                  </a:lnTo>
                  <a:lnTo>
                    <a:pt x="494134" y="174238"/>
                  </a:lnTo>
                  <a:lnTo>
                    <a:pt x="500903" y="173159"/>
                  </a:lnTo>
                  <a:lnTo>
                    <a:pt x="507672" y="172080"/>
                  </a:lnTo>
                  <a:lnTo>
                    <a:pt x="514441" y="171001"/>
                  </a:lnTo>
                  <a:lnTo>
                    <a:pt x="521210" y="169922"/>
                  </a:lnTo>
                  <a:lnTo>
                    <a:pt x="527979" y="168842"/>
                  </a:lnTo>
                  <a:lnTo>
                    <a:pt x="534748" y="167761"/>
                  </a:lnTo>
                  <a:lnTo>
                    <a:pt x="541517" y="166678"/>
                  </a:lnTo>
                  <a:lnTo>
                    <a:pt x="548286" y="165593"/>
                  </a:lnTo>
                  <a:lnTo>
                    <a:pt x="555055" y="164506"/>
                  </a:lnTo>
                  <a:lnTo>
                    <a:pt x="561824" y="163416"/>
                  </a:lnTo>
                  <a:lnTo>
                    <a:pt x="568593" y="162322"/>
                  </a:lnTo>
                  <a:lnTo>
                    <a:pt x="575362" y="161225"/>
                  </a:lnTo>
                  <a:lnTo>
                    <a:pt x="582131" y="160122"/>
                  </a:lnTo>
                  <a:lnTo>
                    <a:pt x="588899" y="159015"/>
                  </a:lnTo>
                  <a:lnTo>
                    <a:pt x="595668" y="157903"/>
                  </a:lnTo>
                  <a:lnTo>
                    <a:pt x="602437" y="156784"/>
                  </a:lnTo>
                  <a:lnTo>
                    <a:pt x="609206" y="155658"/>
                  </a:lnTo>
                  <a:lnTo>
                    <a:pt x="615975" y="154525"/>
                  </a:lnTo>
                  <a:lnTo>
                    <a:pt x="622744" y="153384"/>
                  </a:lnTo>
                  <a:lnTo>
                    <a:pt x="629513" y="152235"/>
                  </a:lnTo>
                  <a:lnTo>
                    <a:pt x="636282" y="151076"/>
                  </a:lnTo>
                  <a:lnTo>
                    <a:pt x="643051" y="149908"/>
                  </a:lnTo>
                  <a:lnTo>
                    <a:pt x="649820" y="148730"/>
                  </a:lnTo>
                  <a:lnTo>
                    <a:pt x="656589" y="147541"/>
                  </a:lnTo>
                  <a:lnTo>
                    <a:pt x="663358" y="146341"/>
                  </a:lnTo>
                  <a:lnTo>
                    <a:pt x="670127" y="145128"/>
                  </a:lnTo>
                  <a:lnTo>
                    <a:pt x="676896" y="143904"/>
                  </a:lnTo>
                  <a:lnTo>
                    <a:pt x="683665" y="142666"/>
                  </a:lnTo>
                  <a:lnTo>
                    <a:pt x="690434" y="141416"/>
                  </a:lnTo>
                  <a:lnTo>
                    <a:pt x="697203" y="140151"/>
                  </a:lnTo>
                  <a:lnTo>
                    <a:pt x="703972" y="138872"/>
                  </a:lnTo>
                  <a:lnTo>
                    <a:pt x="710741" y="137579"/>
                  </a:lnTo>
                  <a:lnTo>
                    <a:pt x="717510" y="136271"/>
                  </a:lnTo>
                  <a:lnTo>
                    <a:pt x="724279" y="134947"/>
                  </a:lnTo>
                  <a:lnTo>
                    <a:pt x="731048" y="133607"/>
                  </a:lnTo>
                  <a:lnTo>
                    <a:pt x="737817" y="132252"/>
                  </a:lnTo>
                  <a:lnTo>
                    <a:pt x="744586" y="130881"/>
                  </a:lnTo>
                  <a:lnTo>
                    <a:pt x="751355" y="129493"/>
                  </a:lnTo>
                  <a:lnTo>
                    <a:pt x="758124" y="128089"/>
                  </a:lnTo>
                  <a:lnTo>
                    <a:pt x="764893" y="126668"/>
                  </a:lnTo>
                  <a:lnTo>
                    <a:pt x="771662" y="125230"/>
                  </a:lnTo>
                  <a:lnTo>
                    <a:pt x="778431" y="123776"/>
                  </a:lnTo>
                  <a:lnTo>
                    <a:pt x="785199" y="122304"/>
                  </a:lnTo>
                  <a:lnTo>
                    <a:pt x="791968" y="120816"/>
                  </a:lnTo>
                  <a:lnTo>
                    <a:pt x="798737" y="119312"/>
                  </a:lnTo>
                  <a:lnTo>
                    <a:pt x="805506" y="117790"/>
                  </a:lnTo>
                  <a:lnTo>
                    <a:pt x="812275" y="116253"/>
                  </a:lnTo>
                  <a:lnTo>
                    <a:pt x="819044" y="114698"/>
                  </a:lnTo>
                  <a:lnTo>
                    <a:pt x="825813" y="113128"/>
                  </a:lnTo>
                  <a:lnTo>
                    <a:pt x="832582" y="111541"/>
                  </a:lnTo>
                  <a:lnTo>
                    <a:pt x="839351" y="109939"/>
                  </a:lnTo>
                  <a:lnTo>
                    <a:pt x="846120" y="108321"/>
                  </a:lnTo>
                  <a:lnTo>
                    <a:pt x="852889" y="106688"/>
                  </a:lnTo>
                  <a:lnTo>
                    <a:pt x="859658" y="105039"/>
                  </a:lnTo>
                  <a:lnTo>
                    <a:pt x="866427" y="103376"/>
                  </a:lnTo>
                  <a:lnTo>
                    <a:pt x="873196" y="101699"/>
                  </a:lnTo>
                  <a:lnTo>
                    <a:pt x="879965" y="100007"/>
                  </a:lnTo>
                  <a:lnTo>
                    <a:pt x="886734" y="98301"/>
                  </a:lnTo>
                  <a:lnTo>
                    <a:pt x="893503" y="96582"/>
                  </a:lnTo>
                  <a:lnTo>
                    <a:pt x="900272" y="94850"/>
                  </a:lnTo>
                  <a:lnTo>
                    <a:pt x="907041" y="93105"/>
                  </a:lnTo>
                  <a:lnTo>
                    <a:pt x="913810" y="91347"/>
                  </a:lnTo>
                  <a:lnTo>
                    <a:pt x="920579" y="89578"/>
                  </a:lnTo>
                  <a:lnTo>
                    <a:pt x="927348" y="87796"/>
                  </a:lnTo>
                  <a:lnTo>
                    <a:pt x="934117" y="86003"/>
                  </a:lnTo>
                  <a:lnTo>
                    <a:pt x="940886" y="84199"/>
                  </a:lnTo>
                  <a:lnTo>
                    <a:pt x="947655" y="82384"/>
                  </a:lnTo>
                  <a:lnTo>
                    <a:pt x="954424" y="80559"/>
                  </a:lnTo>
                  <a:lnTo>
                    <a:pt x="961193" y="78724"/>
                  </a:lnTo>
                  <a:lnTo>
                    <a:pt x="967962" y="76879"/>
                  </a:lnTo>
                  <a:lnTo>
                    <a:pt x="974731" y="75024"/>
                  </a:lnTo>
                  <a:lnTo>
                    <a:pt x="981499" y="73161"/>
                  </a:lnTo>
                  <a:lnTo>
                    <a:pt x="988268" y="71288"/>
                  </a:lnTo>
                  <a:lnTo>
                    <a:pt x="995037" y="69407"/>
                  </a:lnTo>
                  <a:lnTo>
                    <a:pt x="1001806" y="67518"/>
                  </a:lnTo>
                  <a:lnTo>
                    <a:pt x="1008575" y="65621"/>
                  </a:lnTo>
                  <a:lnTo>
                    <a:pt x="1015344" y="63716"/>
                  </a:lnTo>
                  <a:lnTo>
                    <a:pt x="1022113" y="61804"/>
                  </a:lnTo>
                  <a:lnTo>
                    <a:pt x="1028882" y="59884"/>
                  </a:lnTo>
                  <a:lnTo>
                    <a:pt x="1035651" y="57958"/>
                  </a:lnTo>
                  <a:lnTo>
                    <a:pt x="1042420" y="56025"/>
                  </a:lnTo>
                  <a:lnTo>
                    <a:pt x="1049189" y="54086"/>
                  </a:lnTo>
                  <a:lnTo>
                    <a:pt x="1055958" y="52140"/>
                  </a:lnTo>
                  <a:lnTo>
                    <a:pt x="1062727" y="50189"/>
                  </a:lnTo>
                  <a:lnTo>
                    <a:pt x="1069496" y="48232"/>
                  </a:lnTo>
                  <a:lnTo>
                    <a:pt x="1076265" y="46270"/>
                  </a:lnTo>
                  <a:lnTo>
                    <a:pt x="1083034" y="44302"/>
                  </a:lnTo>
                  <a:lnTo>
                    <a:pt x="1089803" y="42329"/>
                  </a:lnTo>
                  <a:lnTo>
                    <a:pt x="1096572" y="40351"/>
                  </a:lnTo>
                  <a:lnTo>
                    <a:pt x="1103341" y="38368"/>
                  </a:lnTo>
                  <a:lnTo>
                    <a:pt x="1110110" y="36381"/>
                  </a:lnTo>
                  <a:lnTo>
                    <a:pt x="1116879" y="34390"/>
                  </a:lnTo>
                  <a:lnTo>
                    <a:pt x="1123648" y="32394"/>
                  </a:lnTo>
                  <a:lnTo>
                    <a:pt x="1130417" y="30394"/>
                  </a:lnTo>
                  <a:lnTo>
                    <a:pt x="1137186" y="28391"/>
                  </a:lnTo>
                  <a:lnTo>
                    <a:pt x="1143955" y="26383"/>
                  </a:lnTo>
                  <a:lnTo>
                    <a:pt x="1150724" y="24372"/>
                  </a:lnTo>
                  <a:lnTo>
                    <a:pt x="1157493" y="22358"/>
                  </a:lnTo>
                  <a:lnTo>
                    <a:pt x="1164262" y="20340"/>
                  </a:lnTo>
                  <a:lnTo>
                    <a:pt x="1171031" y="18318"/>
                  </a:lnTo>
                  <a:lnTo>
                    <a:pt x="1177799" y="16294"/>
                  </a:lnTo>
                  <a:lnTo>
                    <a:pt x="1184568" y="14267"/>
                  </a:lnTo>
                  <a:lnTo>
                    <a:pt x="1191337" y="12236"/>
                  </a:lnTo>
                  <a:lnTo>
                    <a:pt x="1198106" y="10203"/>
                  </a:lnTo>
                  <a:lnTo>
                    <a:pt x="1204875" y="8168"/>
                  </a:lnTo>
                  <a:lnTo>
                    <a:pt x="1211644" y="6129"/>
                  </a:lnTo>
                  <a:lnTo>
                    <a:pt x="1218413" y="4088"/>
                  </a:lnTo>
                  <a:lnTo>
                    <a:pt x="1225182" y="2045"/>
                  </a:lnTo>
                  <a:lnTo>
                    <a:pt x="1231951" y="0"/>
                  </a:lnTo>
                  <a:lnTo>
                    <a:pt x="1231951" y="73296"/>
                  </a:lnTo>
                  <a:lnTo>
                    <a:pt x="1225182" y="74558"/>
                  </a:lnTo>
                  <a:lnTo>
                    <a:pt x="1218413" y="75819"/>
                  </a:lnTo>
                  <a:lnTo>
                    <a:pt x="1211644" y="77077"/>
                  </a:lnTo>
                  <a:lnTo>
                    <a:pt x="1204875" y="78335"/>
                  </a:lnTo>
                  <a:lnTo>
                    <a:pt x="1198106" y="79590"/>
                  </a:lnTo>
                  <a:lnTo>
                    <a:pt x="1191337" y="80844"/>
                  </a:lnTo>
                  <a:lnTo>
                    <a:pt x="1184568" y="82096"/>
                  </a:lnTo>
                  <a:lnTo>
                    <a:pt x="1177799" y="83346"/>
                  </a:lnTo>
                  <a:lnTo>
                    <a:pt x="1171031" y="84595"/>
                  </a:lnTo>
                  <a:lnTo>
                    <a:pt x="1164262" y="85841"/>
                  </a:lnTo>
                  <a:lnTo>
                    <a:pt x="1157493" y="87086"/>
                  </a:lnTo>
                  <a:lnTo>
                    <a:pt x="1150724" y="88328"/>
                  </a:lnTo>
                  <a:lnTo>
                    <a:pt x="1143955" y="89569"/>
                  </a:lnTo>
                  <a:lnTo>
                    <a:pt x="1137186" y="90807"/>
                  </a:lnTo>
                  <a:lnTo>
                    <a:pt x="1130417" y="92044"/>
                  </a:lnTo>
                  <a:lnTo>
                    <a:pt x="1123648" y="93278"/>
                  </a:lnTo>
                  <a:lnTo>
                    <a:pt x="1116879" y="94509"/>
                  </a:lnTo>
                  <a:lnTo>
                    <a:pt x="1110110" y="95739"/>
                  </a:lnTo>
                  <a:lnTo>
                    <a:pt x="1103341" y="96966"/>
                  </a:lnTo>
                  <a:lnTo>
                    <a:pt x="1096572" y="98190"/>
                  </a:lnTo>
                  <a:lnTo>
                    <a:pt x="1089803" y="99412"/>
                  </a:lnTo>
                  <a:lnTo>
                    <a:pt x="1083034" y="100632"/>
                  </a:lnTo>
                  <a:lnTo>
                    <a:pt x="1076265" y="101848"/>
                  </a:lnTo>
                  <a:lnTo>
                    <a:pt x="1069496" y="103062"/>
                  </a:lnTo>
                  <a:lnTo>
                    <a:pt x="1062727" y="104274"/>
                  </a:lnTo>
                  <a:lnTo>
                    <a:pt x="1055958" y="105483"/>
                  </a:lnTo>
                  <a:lnTo>
                    <a:pt x="1049189" y="106688"/>
                  </a:lnTo>
                  <a:lnTo>
                    <a:pt x="1042420" y="107891"/>
                  </a:lnTo>
                  <a:lnTo>
                    <a:pt x="1035651" y="109092"/>
                  </a:lnTo>
                  <a:lnTo>
                    <a:pt x="1028882" y="110289"/>
                  </a:lnTo>
                  <a:lnTo>
                    <a:pt x="1022113" y="111483"/>
                  </a:lnTo>
                  <a:lnTo>
                    <a:pt x="1015344" y="112674"/>
                  </a:lnTo>
                  <a:lnTo>
                    <a:pt x="1008575" y="113862"/>
                  </a:lnTo>
                  <a:lnTo>
                    <a:pt x="1001806" y="115047"/>
                  </a:lnTo>
                  <a:lnTo>
                    <a:pt x="995037" y="116229"/>
                  </a:lnTo>
                  <a:lnTo>
                    <a:pt x="988268" y="117408"/>
                  </a:lnTo>
                  <a:lnTo>
                    <a:pt x="981499" y="118584"/>
                  </a:lnTo>
                  <a:lnTo>
                    <a:pt x="974731" y="119757"/>
                  </a:lnTo>
                  <a:lnTo>
                    <a:pt x="967962" y="120926"/>
                  </a:lnTo>
                  <a:lnTo>
                    <a:pt x="961193" y="122093"/>
                  </a:lnTo>
                  <a:lnTo>
                    <a:pt x="954424" y="123257"/>
                  </a:lnTo>
                  <a:lnTo>
                    <a:pt x="947655" y="124417"/>
                  </a:lnTo>
                  <a:lnTo>
                    <a:pt x="940886" y="125575"/>
                  </a:lnTo>
                  <a:lnTo>
                    <a:pt x="934117" y="126729"/>
                  </a:lnTo>
                  <a:lnTo>
                    <a:pt x="927348" y="127881"/>
                  </a:lnTo>
                  <a:lnTo>
                    <a:pt x="920579" y="129030"/>
                  </a:lnTo>
                  <a:lnTo>
                    <a:pt x="913810" y="130176"/>
                  </a:lnTo>
                  <a:lnTo>
                    <a:pt x="907041" y="131320"/>
                  </a:lnTo>
                  <a:lnTo>
                    <a:pt x="900272" y="132461"/>
                  </a:lnTo>
                  <a:lnTo>
                    <a:pt x="893503" y="133600"/>
                  </a:lnTo>
                  <a:lnTo>
                    <a:pt x="886734" y="134737"/>
                  </a:lnTo>
                  <a:lnTo>
                    <a:pt x="879965" y="135872"/>
                  </a:lnTo>
                  <a:lnTo>
                    <a:pt x="873196" y="137005"/>
                  </a:lnTo>
                  <a:lnTo>
                    <a:pt x="866427" y="138136"/>
                  </a:lnTo>
                  <a:lnTo>
                    <a:pt x="859658" y="139266"/>
                  </a:lnTo>
                  <a:lnTo>
                    <a:pt x="852889" y="140395"/>
                  </a:lnTo>
                  <a:lnTo>
                    <a:pt x="846120" y="141523"/>
                  </a:lnTo>
                  <a:lnTo>
                    <a:pt x="839351" y="142650"/>
                  </a:lnTo>
                  <a:lnTo>
                    <a:pt x="832582" y="143777"/>
                  </a:lnTo>
                  <a:lnTo>
                    <a:pt x="825813" y="144904"/>
                  </a:lnTo>
                  <a:lnTo>
                    <a:pt x="819044" y="146031"/>
                  </a:lnTo>
                  <a:lnTo>
                    <a:pt x="812275" y="147159"/>
                  </a:lnTo>
                  <a:lnTo>
                    <a:pt x="805506" y="148288"/>
                  </a:lnTo>
                  <a:lnTo>
                    <a:pt x="798737" y="149418"/>
                  </a:lnTo>
                  <a:lnTo>
                    <a:pt x="791968" y="150550"/>
                  </a:lnTo>
                  <a:lnTo>
                    <a:pt x="785199" y="151685"/>
                  </a:lnTo>
                  <a:lnTo>
                    <a:pt x="778431" y="152823"/>
                  </a:lnTo>
                  <a:lnTo>
                    <a:pt x="771662" y="153963"/>
                  </a:lnTo>
                  <a:lnTo>
                    <a:pt x="764893" y="155108"/>
                  </a:lnTo>
                  <a:lnTo>
                    <a:pt x="758124" y="156257"/>
                  </a:lnTo>
                  <a:lnTo>
                    <a:pt x="751355" y="157411"/>
                  </a:lnTo>
                  <a:lnTo>
                    <a:pt x="744586" y="158570"/>
                  </a:lnTo>
                  <a:lnTo>
                    <a:pt x="737817" y="159736"/>
                  </a:lnTo>
                  <a:lnTo>
                    <a:pt x="731048" y="160907"/>
                  </a:lnTo>
                  <a:lnTo>
                    <a:pt x="724279" y="162086"/>
                  </a:lnTo>
                  <a:lnTo>
                    <a:pt x="717510" y="163273"/>
                  </a:lnTo>
                  <a:lnTo>
                    <a:pt x="710741" y="164468"/>
                  </a:lnTo>
                  <a:lnTo>
                    <a:pt x="703972" y="165672"/>
                  </a:lnTo>
                  <a:lnTo>
                    <a:pt x="697203" y="166885"/>
                  </a:lnTo>
                  <a:lnTo>
                    <a:pt x="690434" y="168109"/>
                  </a:lnTo>
                  <a:lnTo>
                    <a:pt x="683665" y="169343"/>
                  </a:lnTo>
                  <a:lnTo>
                    <a:pt x="676896" y="170588"/>
                  </a:lnTo>
                  <a:lnTo>
                    <a:pt x="670127" y="171845"/>
                  </a:lnTo>
                  <a:lnTo>
                    <a:pt x="663358" y="173114"/>
                  </a:lnTo>
                  <a:lnTo>
                    <a:pt x="656589" y="174396"/>
                  </a:lnTo>
                  <a:lnTo>
                    <a:pt x="649820" y="175691"/>
                  </a:lnTo>
                  <a:lnTo>
                    <a:pt x="643051" y="176999"/>
                  </a:lnTo>
                  <a:lnTo>
                    <a:pt x="636282" y="178322"/>
                  </a:lnTo>
                  <a:lnTo>
                    <a:pt x="629513" y="179660"/>
                  </a:lnTo>
                  <a:lnTo>
                    <a:pt x="622744" y="181012"/>
                  </a:lnTo>
                  <a:lnTo>
                    <a:pt x="615975" y="182379"/>
                  </a:lnTo>
                  <a:lnTo>
                    <a:pt x="609206" y="183762"/>
                  </a:lnTo>
                  <a:lnTo>
                    <a:pt x="602437" y="185161"/>
                  </a:lnTo>
                  <a:lnTo>
                    <a:pt x="595668" y="186575"/>
                  </a:lnTo>
                  <a:lnTo>
                    <a:pt x="588899" y="188006"/>
                  </a:lnTo>
                  <a:lnTo>
                    <a:pt x="582131" y="189453"/>
                  </a:lnTo>
                  <a:lnTo>
                    <a:pt x="575362" y="190916"/>
                  </a:lnTo>
                  <a:lnTo>
                    <a:pt x="568593" y="192396"/>
                  </a:lnTo>
                  <a:lnTo>
                    <a:pt x="561824" y="193892"/>
                  </a:lnTo>
                  <a:lnTo>
                    <a:pt x="555055" y="195404"/>
                  </a:lnTo>
                  <a:lnTo>
                    <a:pt x="548286" y="196933"/>
                  </a:lnTo>
                  <a:lnTo>
                    <a:pt x="541517" y="198479"/>
                  </a:lnTo>
                  <a:lnTo>
                    <a:pt x="534748" y="200040"/>
                  </a:lnTo>
                  <a:lnTo>
                    <a:pt x="527979" y="201618"/>
                  </a:lnTo>
                  <a:lnTo>
                    <a:pt x="521210" y="203211"/>
                  </a:lnTo>
                  <a:lnTo>
                    <a:pt x="514441" y="204820"/>
                  </a:lnTo>
                  <a:lnTo>
                    <a:pt x="507672" y="206445"/>
                  </a:lnTo>
                  <a:lnTo>
                    <a:pt x="500903" y="208085"/>
                  </a:lnTo>
                  <a:lnTo>
                    <a:pt x="494134" y="209740"/>
                  </a:lnTo>
                  <a:lnTo>
                    <a:pt x="487365" y="211410"/>
                  </a:lnTo>
                  <a:lnTo>
                    <a:pt x="480596" y="213094"/>
                  </a:lnTo>
                  <a:lnTo>
                    <a:pt x="473827" y="214792"/>
                  </a:lnTo>
                  <a:lnTo>
                    <a:pt x="467058" y="216504"/>
                  </a:lnTo>
                  <a:lnTo>
                    <a:pt x="460289" y="218229"/>
                  </a:lnTo>
                  <a:lnTo>
                    <a:pt x="453520" y="219968"/>
                  </a:lnTo>
                  <a:lnTo>
                    <a:pt x="446751" y="221720"/>
                  </a:lnTo>
                  <a:lnTo>
                    <a:pt x="439982" y="223483"/>
                  </a:lnTo>
                  <a:lnTo>
                    <a:pt x="433213" y="225260"/>
                  </a:lnTo>
                  <a:lnTo>
                    <a:pt x="426444" y="227047"/>
                  </a:lnTo>
                  <a:lnTo>
                    <a:pt x="419675" y="228847"/>
                  </a:lnTo>
                  <a:lnTo>
                    <a:pt x="412906" y="230657"/>
                  </a:lnTo>
                  <a:lnTo>
                    <a:pt x="406137" y="232478"/>
                  </a:lnTo>
                  <a:lnTo>
                    <a:pt x="399368" y="234310"/>
                  </a:lnTo>
                  <a:lnTo>
                    <a:pt x="392599" y="236151"/>
                  </a:lnTo>
                  <a:lnTo>
                    <a:pt x="385831" y="238003"/>
                  </a:lnTo>
                  <a:lnTo>
                    <a:pt x="379062" y="239864"/>
                  </a:lnTo>
                  <a:lnTo>
                    <a:pt x="372293" y="241734"/>
                  </a:lnTo>
                  <a:lnTo>
                    <a:pt x="365524" y="243612"/>
                  </a:lnTo>
                  <a:lnTo>
                    <a:pt x="358755" y="245499"/>
                  </a:lnTo>
                  <a:lnTo>
                    <a:pt x="351986" y="247395"/>
                  </a:lnTo>
                  <a:lnTo>
                    <a:pt x="345217" y="249298"/>
                  </a:lnTo>
                  <a:lnTo>
                    <a:pt x="338448" y="251209"/>
                  </a:lnTo>
                  <a:lnTo>
                    <a:pt x="331679" y="253127"/>
                  </a:lnTo>
                  <a:lnTo>
                    <a:pt x="324910" y="255052"/>
                  </a:lnTo>
                  <a:lnTo>
                    <a:pt x="318141" y="256985"/>
                  </a:lnTo>
                  <a:lnTo>
                    <a:pt x="311372" y="258923"/>
                  </a:lnTo>
                  <a:lnTo>
                    <a:pt x="304603" y="260868"/>
                  </a:lnTo>
                  <a:lnTo>
                    <a:pt x="297834" y="262819"/>
                  </a:lnTo>
                  <a:lnTo>
                    <a:pt x="291065" y="264776"/>
                  </a:lnTo>
                  <a:lnTo>
                    <a:pt x="284296" y="266739"/>
                  </a:lnTo>
                  <a:lnTo>
                    <a:pt x="277527" y="268707"/>
                  </a:lnTo>
                  <a:lnTo>
                    <a:pt x="270758" y="270680"/>
                  </a:lnTo>
                  <a:lnTo>
                    <a:pt x="263989" y="272658"/>
                  </a:lnTo>
                  <a:lnTo>
                    <a:pt x="257220" y="274641"/>
                  </a:lnTo>
                  <a:lnTo>
                    <a:pt x="250451" y="276629"/>
                  </a:lnTo>
                  <a:lnTo>
                    <a:pt x="243682" y="278621"/>
                  </a:lnTo>
                  <a:lnTo>
                    <a:pt x="236913" y="280618"/>
                  </a:lnTo>
                  <a:lnTo>
                    <a:pt x="230144" y="282618"/>
                  </a:lnTo>
                  <a:lnTo>
                    <a:pt x="223375" y="284623"/>
                  </a:lnTo>
                  <a:lnTo>
                    <a:pt x="216606" y="286632"/>
                  </a:lnTo>
                  <a:lnTo>
                    <a:pt x="209837" y="288644"/>
                  </a:lnTo>
                  <a:lnTo>
                    <a:pt x="203068" y="290660"/>
                  </a:lnTo>
                  <a:lnTo>
                    <a:pt x="196299" y="292679"/>
                  </a:lnTo>
                  <a:lnTo>
                    <a:pt x="189531" y="294701"/>
                  </a:lnTo>
                  <a:lnTo>
                    <a:pt x="182762" y="296727"/>
                  </a:lnTo>
                  <a:lnTo>
                    <a:pt x="175993" y="298756"/>
                  </a:lnTo>
                  <a:lnTo>
                    <a:pt x="169224" y="300787"/>
                  </a:lnTo>
                  <a:lnTo>
                    <a:pt x="162455" y="302822"/>
                  </a:lnTo>
                  <a:lnTo>
                    <a:pt x="155686" y="304859"/>
                  </a:lnTo>
                  <a:lnTo>
                    <a:pt x="148917" y="306899"/>
                  </a:lnTo>
                  <a:lnTo>
                    <a:pt x="142148" y="308941"/>
                  </a:lnTo>
                  <a:lnTo>
                    <a:pt x="135379" y="310986"/>
                  </a:lnTo>
                  <a:lnTo>
                    <a:pt x="128610" y="313033"/>
                  </a:lnTo>
                  <a:lnTo>
                    <a:pt x="121841" y="315083"/>
                  </a:lnTo>
                  <a:lnTo>
                    <a:pt x="115072" y="317135"/>
                  </a:lnTo>
                  <a:lnTo>
                    <a:pt x="108303" y="319188"/>
                  </a:lnTo>
                  <a:lnTo>
                    <a:pt x="101534" y="321244"/>
                  </a:lnTo>
                  <a:lnTo>
                    <a:pt x="94765" y="323302"/>
                  </a:lnTo>
                  <a:lnTo>
                    <a:pt x="87996" y="325361"/>
                  </a:lnTo>
                  <a:lnTo>
                    <a:pt x="81227" y="327423"/>
                  </a:lnTo>
                  <a:lnTo>
                    <a:pt x="74458" y="329486"/>
                  </a:lnTo>
                  <a:lnTo>
                    <a:pt x="67689" y="331551"/>
                  </a:lnTo>
                  <a:lnTo>
                    <a:pt x="60920" y="333617"/>
                  </a:lnTo>
                  <a:lnTo>
                    <a:pt x="54151" y="335685"/>
                  </a:lnTo>
                  <a:lnTo>
                    <a:pt x="47382" y="337755"/>
                  </a:lnTo>
                  <a:lnTo>
                    <a:pt x="40613" y="339826"/>
                  </a:lnTo>
                  <a:lnTo>
                    <a:pt x="33844" y="341898"/>
                  </a:lnTo>
                  <a:lnTo>
                    <a:pt x="27075" y="343972"/>
                  </a:lnTo>
                  <a:lnTo>
                    <a:pt x="20306" y="346047"/>
                  </a:lnTo>
                  <a:lnTo>
                    <a:pt x="13537" y="348124"/>
                  </a:lnTo>
                  <a:lnTo>
                    <a:pt x="6768" y="350202"/>
                  </a:lnTo>
                  <a:lnTo>
                    <a:pt x="0" y="352280"/>
                  </a:lnTo>
                  <a:close/>
                </a:path>
              </a:pathLst>
            </a:custGeom>
            <a:solidFill>
              <a:srgbClr val="E9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7960456" y="7975045"/>
              <a:ext cx="1231951" cy="260669"/>
            </a:xfrm>
            <a:custGeom>
              <a:avLst/>
              <a:pathLst>
                <a:path w="1231951" h="260669">
                  <a:moveTo>
                    <a:pt x="0" y="260669"/>
                  </a:moveTo>
                  <a:lnTo>
                    <a:pt x="6768" y="259400"/>
                  </a:lnTo>
                  <a:lnTo>
                    <a:pt x="13537" y="258133"/>
                  </a:lnTo>
                  <a:lnTo>
                    <a:pt x="20306" y="256866"/>
                  </a:lnTo>
                  <a:lnTo>
                    <a:pt x="27075" y="255601"/>
                  </a:lnTo>
                  <a:lnTo>
                    <a:pt x="33844" y="254337"/>
                  </a:lnTo>
                  <a:lnTo>
                    <a:pt x="40613" y="253075"/>
                  </a:lnTo>
                  <a:lnTo>
                    <a:pt x="47382" y="251814"/>
                  </a:lnTo>
                  <a:lnTo>
                    <a:pt x="54151" y="250554"/>
                  </a:lnTo>
                  <a:lnTo>
                    <a:pt x="60920" y="249296"/>
                  </a:lnTo>
                  <a:lnTo>
                    <a:pt x="67689" y="248040"/>
                  </a:lnTo>
                  <a:lnTo>
                    <a:pt x="74458" y="246785"/>
                  </a:lnTo>
                  <a:lnTo>
                    <a:pt x="81227" y="245532"/>
                  </a:lnTo>
                  <a:lnTo>
                    <a:pt x="87996" y="244280"/>
                  </a:lnTo>
                  <a:lnTo>
                    <a:pt x="94765" y="243030"/>
                  </a:lnTo>
                  <a:lnTo>
                    <a:pt x="101534" y="241782"/>
                  </a:lnTo>
                  <a:lnTo>
                    <a:pt x="108303" y="240536"/>
                  </a:lnTo>
                  <a:lnTo>
                    <a:pt x="115072" y="239292"/>
                  </a:lnTo>
                  <a:lnTo>
                    <a:pt x="121841" y="238049"/>
                  </a:lnTo>
                  <a:lnTo>
                    <a:pt x="128610" y="236809"/>
                  </a:lnTo>
                  <a:lnTo>
                    <a:pt x="135379" y="235571"/>
                  </a:lnTo>
                  <a:lnTo>
                    <a:pt x="142148" y="234335"/>
                  </a:lnTo>
                  <a:lnTo>
                    <a:pt x="148917" y="233101"/>
                  </a:lnTo>
                  <a:lnTo>
                    <a:pt x="155686" y="231869"/>
                  </a:lnTo>
                  <a:lnTo>
                    <a:pt x="162455" y="230640"/>
                  </a:lnTo>
                  <a:lnTo>
                    <a:pt x="169224" y="229413"/>
                  </a:lnTo>
                  <a:lnTo>
                    <a:pt x="175993" y="228189"/>
                  </a:lnTo>
                  <a:lnTo>
                    <a:pt x="182762" y="226967"/>
                  </a:lnTo>
                  <a:lnTo>
                    <a:pt x="189531" y="225748"/>
                  </a:lnTo>
                  <a:lnTo>
                    <a:pt x="196299" y="224531"/>
                  </a:lnTo>
                  <a:lnTo>
                    <a:pt x="203068" y="223317"/>
                  </a:lnTo>
                  <a:lnTo>
                    <a:pt x="209837" y="222106"/>
                  </a:lnTo>
                  <a:lnTo>
                    <a:pt x="216606" y="220898"/>
                  </a:lnTo>
                  <a:lnTo>
                    <a:pt x="223375" y="219692"/>
                  </a:lnTo>
                  <a:lnTo>
                    <a:pt x="230144" y="218490"/>
                  </a:lnTo>
                  <a:lnTo>
                    <a:pt x="236913" y="217290"/>
                  </a:lnTo>
                  <a:lnTo>
                    <a:pt x="243682" y="216094"/>
                  </a:lnTo>
                  <a:lnTo>
                    <a:pt x="250451" y="214901"/>
                  </a:lnTo>
                  <a:lnTo>
                    <a:pt x="257220" y="213711"/>
                  </a:lnTo>
                  <a:lnTo>
                    <a:pt x="263989" y="212524"/>
                  </a:lnTo>
                  <a:lnTo>
                    <a:pt x="270758" y="211341"/>
                  </a:lnTo>
                  <a:lnTo>
                    <a:pt x="277527" y="210161"/>
                  </a:lnTo>
                  <a:lnTo>
                    <a:pt x="284296" y="208985"/>
                  </a:lnTo>
                  <a:lnTo>
                    <a:pt x="291065" y="207812"/>
                  </a:lnTo>
                  <a:lnTo>
                    <a:pt x="297834" y="206642"/>
                  </a:lnTo>
                  <a:lnTo>
                    <a:pt x="304603" y="205477"/>
                  </a:lnTo>
                  <a:lnTo>
                    <a:pt x="311372" y="204314"/>
                  </a:lnTo>
                  <a:lnTo>
                    <a:pt x="318141" y="203156"/>
                  </a:lnTo>
                  <a:lnTo>
                    <a:pt x="324910" y="202001"/>
                  </a:lnTo>
                  <a:lnTo>
                    <a:pt x="331679" y="200850"/>
                  </a:lnTo>
                  <a:lnTo>
                    <a:pt x="338448" y="199702"/>
                  </a:lnTo>
                  <a:lnTo>
                    <a:pt x="345217" y="198558"/>
                  </a:lnTo>
                  <a:lnTo>
                    <a:pt x="351986" y="197418"/>
                  </a:lnTo>
                  <a:lnTo>
                    <a:pt x="358755" y="196282"/>
                  </a:lnTo>
                  <a:lnTo>
                    <a:pt x="365524" y="195150"/>
                  </a:lnTo>
                  <a:lnTo>
                    <a:pt x="372293" y="194021"/>
                  </a:lnTo>
                  <a:lnTo>
                    <a:pt x="379062" y="192896"/>
                  </a:lnTo>
                  <a:lnTo>
                    <a:pt x="385831" y="191774"/>
                  </a:lnTo>
                  <a:lnTo>
                    <a:pt x="392599" y="190656"/>
                  </a:lnTo>
                  <a:lnTo>
                    <a:pt x="399368" y="189542"/>
                  </a:lnTo>
                  <a:lnTo>
                    <a:pt x="406137" y="188431"/>
                  </a:lnTo>
                  <a:lnTo>
                    <a:pt x="412906" y="187323"/>
                  </a:lnTo>
                  <a:lnTo>
                    <a:pt x="419675" y="186218"/>
                  </a:lnTo>
                  <a:lnTo>
                    <a:pt x="426444" y="185117"/>
                  </a:lnTo>
                  <a:lnTo>
                    <a:pt x="433213" y="184019"/>
                  </a:lnTo>
                  <a:lnTo>
                    <a:pt x="439982" y="182923"/>
                  </a:lnTo>
                  <a:lnTo>
                    <a:pt x="446751" y="181830"/>
                  </a:lnTo>
                  <a:lnTo>
                    <a:pt x="453520" y="180740"/>
                  </a:lnTo>
                  <a:lnTo>
                    <a:pt x="460289" y="179652"/>
                  </a:lnTo>
                  <a:lnTo>
                    <a:pt x="467058" y="178566"/>
                  </a:lnTo>
                  <a:lnTo>
                    <a:pt x="473827" y="177482"/>
                  </a:lnTo>
                  <a:lnTo>
                    <a:pt x="480596" y="176400"/>
                  </a:lnTo>
                  <a:lnTo>
                    <a:pt x="487365" y="175318"/>
                  </a:lnTo>
                  <a:lnTo>
                    <a:pt x="494134" y="174238"/>
                  </a:lnTo>
                  <a:lnTo>
                    <a:pt x="500903" y="173159"/>
                  </a:lnTo>
                  <a:lnTo>
                    <a:pt x="507672" y="172080"/>
                  </a:lnTo>
                  <a:lnTo>
                    <a:pt x="514441" y="171001"/>
                  </a:lnTo>
                  <a:lnTo>
                    <a:pt x="521210" y="169922"/>
                  </a:lnTo>
                  <a:lnTo>
                    <a:pt x="527979" y="168842"/>
                  </a:lnTo>
                  <a:lnTo>
                    <a:pt x="534748" y="167761"/>
                  </a:lnTo>
                  <a:lnTo>
                    <a:pt x="541517" y="166678"/>
                  </a:lnTo>
                  <a:lnTo>
                    <a:pt x="548286" y="165593"/>
                  </a:lnTo>
                  <a:lnTo>
                    <a:pt x="555055" y="164506"/>
                  </a:lnTo>
                  <a:lnTo>
                    <a:pt x="561824" y="163416"/>
                  </a:lnTo>
                  <a:lnTo>
                    <a:pt x="568593" y="162322"/>
                  </a:lnTo>
                  <a:lnTo>
                    <a:pt x="575362" y="161225"/>
                  </a:lnTo>
                  <a:lnTo>
                    <a:pt x="582131" y="160122"/>
                  </a:lnTo>
                  <a:lnTo>
                    <a:pt x="588899" y="159015"/>
                  </a:lnTo>
                  <a:lnTo>
                    <a:pt x="595668" y="157903"/>
                  </a:lnTo>
                  <a:lnTo>
                    <a:pt x="602437" y="156784"/>
                  </a:lnTo>
                  <a:lnTo>
                    <a:pt x="609206" y="155658"/>
                  </a:lnTo>
                  <a:lnTo>
                    <a:pt x="615975" y="154525"/>
                  </a:lnTo>
                  <a:lnTo>
                    <a:pt x="622744" y="153384"/>
                  </a:lnTo>
                  <a:lnTo>
                    <a:pt x="629513" y="152235"/>
                  </a:lnTo>
                  <a:lnTo>
                    <a:pt x="636282" y="151076"/>
                  </a:lnTo>
                  <a:lnTo>
                    <a:pt x="643051" y="149908"/>
                  </a:lnTo>
                  <a:lnTo>
                    <a:pt x="649820" y="148730"/>
                  </a:lnTo>
                  <a:lnTo>
                    <a:pt x="656589" y="147541"/>
                  </a:lnTo>
                  <a:lnTo>
                    <a:pt x="663358" y="146341"/>
                  </a:lnTo>
                  <a:lnTo>
                    <a:pt x="670127" y="145128"/>
                  </a:lnTo>
                  <a:lnTo>
                    <a:pt x="676896" y="143904"/>
                  </a:lnTo>
                  <a:lnTo>
                    <a:pt x="683665" y="142666"/>
                  </a:lnTo>
                  <a:lnTo>
                    <a:pt x="690434" y="141416"/>
                  </a:lnTo>
                  <a:lnTo>
                    <a:pt x="697203" y="140151"/>
                  </a:lnTo>
                  <a:lnTo>
                    <a:pt x="703972" y="138872"/>
                  </a:lnTo>
                  <a:lnTo>
                    <a:pt x="710741" y="137579"/>
                  </a:lnTo>
                  <a:lnTo>
                    <a:pt x="717510" y="136271"/>
                  </a:lnTo>
                  <a:lnTo>
                    <a:pt x="724279" y="134947"/>
                  </a:lnTo>
                  <a:lnTo>
                    <a:pt x="731048" y="133607"/>
                  </a:lnTo>
                  <a:lnTo>
                    <a:pt x="737817" y="132252"/>
                  </a:lnTo>
                  <a:lnTo>
                    <a:pt x="744586" y="130881"/>
                  </a:lnTo>
                  <a:lnTo>
                    <a:pt x="751355" y="129493"/>
                  </a:lnTo>
                  <a:lnTo>
                    <a:pt x="758124" y="128089"/>
                  </a:lnTo>
                  <a:lnTo>
                    <a:pt x="764893" y="126668"/>
                  </a:lnTo>
                  <a:lnTo>
                    <a:pt x="771662" y="125230"/>
                  </a:lnTo>
                  <a:lnTo>
                    <a:pt x="778431" y="123776"/>
                  </a:lnTo>
                  <a:lnTo>
                    <a:pt x="785199" y="122304"/>
                  </a:lnTo>
                  <a:lnTo>
                    <a:pt x="791968" y="120816"/>
                  </a:lnTo>
                  <a:lnTo>
                    <a:pt x="798737" y="119312"/>
                  </a:lnTo>
                  <a:lnTo>
                    <a:pt x="805506" y="117790"/>
                  </a:lnTo>
                  <a:lnTo>
                    <a:pt x="812275" y="116253"/>
                  </a:lnTo>
                  <a:lnTo>
                    <a:pt x="819044" y="114698"/>
                  </a:lnTo>
                  <a:lnTo>
                    <a:pt x="825813" y="113128"/>
                  </a:lnTo>
                  <a:lnTo>
                    <a:pt x="832582" y="111541"/>
                  </a:lnTo>
                  <a:lnTo>
                    <a:pt x="839351" y="109939"/>
                  </a:lnTo>
                  <a:lnTo>
                    <a:pt x="846120" y="108321"/>
                  </a:lnTo>
                  <a:lnTo>
                    <a:pt x="852889" y="106688"/>
                  </a:lnTo>
                  <a:lnTo>
                    <a:pt x="859658" y="105039"/>
                  </a:lnTo>
                  <a:lnTo>
                    <a:pt x="866427" y="103376"/>
                  </a:lnTo>
                  <a:lnTo>
                    <a:pt x="873196" y="101699"/>
                  </a:lnTo>
                  <a:lnTo>
                    <a:pt x="879965" y="100007"/>
                  </a:lnTo>
                  <a:lnTo>
                    <a:pt x="886734" y="98301"/>
                  </a:lnTo>
                  <a:lnTo>
                    <a:pt x="893503" y="96582"/>
                  </a:lnTo>
                  <a:lnTo>
                    <a:pt x="900272" y="94850"/>
                  </a:lnTo>
                  <a:lnTo>
                    <a:pt x="907041" y="93105"/>
                  </a:lnTo>
                  <a:lnTo>
                    <a:pt x="913810" y="91347"/>
                  </a:lnTo>
                  <a:lnTo>
                    <a:pt x="920579" y="89578"/>
                  </a:lnTo>
                  <a:lnTo>
                    <a:pt x="927348" y="87796"/>
                  </a:lnTo>
                  <a:lnTo>
                    <a:pt x="934117" y="86003"/>
                  </a:lnTo>
                  <a:lnTo>
                    <a:pt x="940886" y="84199"/>
                  </a:lnTo>
                  <a:lnTo>
                    <a:pt x="947655" y="82384"/>
                  </a:lnTo>
                  <a:lnTo>
                    <a:pt x="954424" y="80559"/>
                  </a:lnTo>
                  <a:lnTo>
                    <a:pt x="961193" y="78724"/>
                  </a:lnTo>
                  <a:lnTo>
                    <a:pt x="967962" y="76879"/>
                  </a:lnTo>
                  <a:lnTo>
                    <a:pt x="974731" y="75024"/>
                  </a:lnTo>
                  <a:lnTo>
                    <a:pt x="981499" y="73161"/>
                  </a:lnTo>
                  <a:lnTo>
                    <a:pt x="988268" y="71288"/>
                  </a:lnTo>
                  <a:lnTo>
                    <a:pt x="995037" y="69407"/>
                  </a:lnTo>
                  <a:lnTo>
                    <a:pt x="1001806" y="67518"/>
                  </a:lnTo>
                  <a:lnTo>
                    <a:pt x="1008575" y="65621"/>
                  </a:lnTo>
                  <a:lnTo>
                    <a:pt x="1015344" y="63716"/>
                  </a:lnTo>
                  <a:lnTo>
                    <a:pt x="1022113" y="61804"/>
                  </a:lnTo>
                  <a:lnTo>
                    <a:pt x="1028882" y="59884"/>
                  </a:lnTo>
                  <a:lnTo>
                    <a:pt x="1035651" y="57958"/>
                  </a:lnTo>
                  <a:lnTo>
                    <a:pt x="1042420" y="56025"/>
                  </a:lnTo>
                  <a:lnTo>
                    <a:pt x="1049189" y="54086"/>
                  </a:lnTo>
                  <a:lnTo>
                    <a:pt x="1055958" y="52140"/>
                  </a:lnTo>
                  <a:lnTo>
                    <a:pt x="1062727" y="50189"/>
                  </a:lnTo>
                  <a:lnTo>
                    <a:pt x="1069496" y="48232"/>
                  </a:lnTo>
                  <a:lnTo>
                    <a:pt x="1076265" y="46270"/>
                  </a:lnTo>
                  <a:lnTo>
                    <a:pt x="1083034" y="44302"/>
                  </a:lnTo>
                  <a:lnTo>
                    <a:pt x="1089803" y="42329"/>
                  </a:lnTo>
                  <a:lnTo>
                    <a:pt x="1096572" y="40351"/>
                  </a:lnTo>
                  <a:lnTo>
                    <a:pt x="1103341" y="38368"/>
                  </a:lnTo>
                  <a:lnTo>
                    <a:pt x="1110110" y="36381"/>
                  </a:lnTo>
                  <a:lnTo>
                    <a:pt x="1116879" y="34390"/>
                  </a:lnTo>
                  <a:lnTo>
                    <a:pt x="1123648" y="32394"/>
                  </a:lnTo>
                  <a:lnTo>
                    <a:pt x="1130417" y="30394"/>
                  </a:lnTo>
                  <a:lnTo>
                    <a:pt x="1137186" y="28391"/>
                  </a:lnTo>
                  <a:lnTo>
                    <a:pt x="1143955" y="26383"/>
                  </a:lnTo>
                  <a:lnTo>
                    <a:pt x="1150724" y="24372"/>
                  </a:lnTo>
                  <a:lnTo>
                    <a:pt x="1157493" y="22358"/>
                  </a:lnTo>
                  <a:lnTo>
                    <a:pt x="1164262" y="20340"/>
                  </a:lnTo>
                  <a:lnTo>
                    <a:pt x="1171031" y="18318"/>
                  </a:lnTo>
                  <a:lnTo>
                    <a:pt x="1177799" y="16294"/>
                  </a:lnTo>
                  <a:lnTo>
                    <a:pt x="1184568" y="14267"/>
                  </a:lnTo>
                  <a:lnTo>
                    <a:pt x="1191337" y="12236"/>
                  </a:lnTo>
                  <a:lnTo>
                    <a:pt x="1198106" y="10203"/>
                  </a:lnTo>
                  <a:lnTo>
                    <a:pt x="1204875" y="8168"/>
                  </a:lnTo>
                  <a:lnTo>
                    <a:pt x="1211644" y="6129"/>
                  </a:lnTo>
                  <a:lnTo>
                    <a:pt x="1218413" y="4088"/>
                  </a:lnTo>
                  <a:lnTo>
                    <a:pt x="1225182" y="2045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7960456" y="8048342"/>
              <a:ext cx="1231951" cy="278984"/>
            </a:xfrm>
            <a:custGeom>
              <a:avLst/>
              <a:pathLst>
                <a:path w="1231951" h="278984">
                  <a:moveTo>
                    <a:pt x="1231951" y="0"/>
                  </a:moveTo>
                  <a:lnTo>
                    <a:pt x="1231951" y="0"/>
                  </a:lnTo>
                  <a:lnTo>
                    <a:pt x="1225182" y="1261"/>
                  </a:lnTo>
                  <a:lnTo>
                    <a:pt x="1218413" y="2522"/>
                  </a:lnTo>
                  <a:lnTo>
                    <a:pt x="1211644" y="3780"/>
                  </a:lnTo>
                  <a:lnTo>
                    <a:pt x="1204875" y="5038"/>
                  </a:lnTo>
                  <a:lnTo>
                    <a:pt x="1198106" y="6293"/>
                  </a:lnTo>
                  <a:lnTo>
                    <a:pt x="1191337" y="7547"/>
                  </a:lnTo>
                  <a:lnTo>
                    <a:pt x="1184568" y="8799"/>
                  </a:lnTo>
                  <a:lnTo>
                    <a:pt x="1177799" y="10049"/>
                  </a:lnTo>
                  <a:lnTo>
                    <a:pt x="1171031" y="11298"/>
                  </a:lnTo>
                  <a:lnTo>
                    <a:pt x="1164262" y="12544"/>
                  </a:lnTo>
                  <a:lnTo>
                    <a:pt x="1157493" y="13789"/>
                  </a:lnTo>
                  <a:lnTo>
                    <a:pt x="1150724" y="15032"/>
                  </a:lnTo>
                  <a:lnTo>
                    <a:pt x="1143955" y="16272"/>
                  </a:lnTo>
                  <a:lnTo>
                    <a:pt x="1137186" y="17510"/>
                  </a:lnTo>
                  <a:lnTo>
                    <a:pt x="1130417" y="18747"/>
                  </a:lnTo>
                  <a:lnTo>
                    <a:pt x="1123648" y="19981"/>
                  </a:lnTo>
                  <a:lnTo>
                    <a:pt x="1116879" y="21212"/>
                  </a:lnTo>
                  <a:lnTo>
                    <a:pt x="1110110" y="22442"/>
                  </a:lnTo>
                  <a:lnTo>
                    <a:pt x="1103341" y="23669"/>
                  </a:lnTo>
                  <a:lnTo>
                    <a:pt x="1096572" y="24893"/>
                  </a:lnTo>
                  <a:lnTo>
                    <a:pt x="1089803" y="26115"/>
                  </a:lnTo>
                  <a:lnTo>
                    <a:pt x="1083034" y="27335"/>
                  </a:lnTo>
                  <a:lnTo>
                    <a:pt x="1076265" y="28551"/>
                  </a:lnTo>
                  <a:lnTo>
                    <a:pt x="1069496" y="29766"/>
                  </a:lnTo>
                  <a:lnTo>
                    <a:pt x="1062727" y="30977"/>
                  </a:lnTo>
                  <a:lnTo>
                    <a:pt x="1055958" y="32186"/>
                  </a:lnTo>
                  <a:lnTo>
                    <a:pt x="1049189" y="33392"/>
                  </a:lnTo>
                  <a:lnTo>
                    <a:pt x="1042420" y="34595"/>
                  </a:lnTo>
                  <a:lnTo>
                    <a:pt x="1035651" y="35795"/>
                  </a:lnTo>
                  <a:lnTo>
                    <a:pt x="1028882" y="36992"/>
                  </a:lnTo>
                  <a:lnTo>
                    <a:pt x="1022113" y="38186"/>
                  </a:lnTo>
                  <a:lnTo>
                    <a:pt x="1015344" y="39377"/>
                  </a:lnTo>
                  <a:lnTo>
                    <a:pt x="1008575" y="40565"/>
                  </a:lnTo>
                  <a:lnTo>
                    <a:pt x="1001806" y="41750"/>
                  </a:lnTo>
                  <a:lnTo>
                    <a:pt x="995037" y="42932"/>
                  </a:lnTo>
                  <a:lnTo>
                    <a:pt x="988268" y="44111"/>
                  </a:lnTo>
                  <a:lnTo>
                    <a:pt x="981499" y="45287"/>
                  </a:lnTo>
                  <a:lnTo>
                    <a:pt x="974731" y="46460"/>
                  </a:lnTo>
                  <a:lnTo>
                    <a:pt x="967962" y="47630"/>
                  </a:lnTo>
                  <a:lnTo>
                    <a:pt x="961193" y="48796"/>
                  </a:lnTo>
                  <a:lnTo>
                    <a:pt x="954424" y="49960"/>
                  </a:lnTo>
                  <a:lnTo>
                    <a:pt x="947655" y="51120"/>
                  </a:lnTo>
                  <a:lnTo>
                    <a:pt x="940886" y="52278"/>
                  </a:lnTo>
                  <a:lnTo>
                    <a:pt x="934117" y="53432"/>
                  </a:lnTo>
                  <a:lnTo>
                    <a:pt x="927348" y="54584"/>
                  </a:lnTo>
                  <a:lnTo>
                    <a:pt x="920579" y="55733"/>
                  </a:lnTo>
                  <a:lnTo>
                    <a:pt x="913810" y="56879"/>
                  </a:lnTo>
                  <a:lnTo>
                    <a:pt x="907041" y="58023"/>
                  </a:lnTo>
                  <a:lnTo>
                    <a:pt x="900272" y="59165"/>
                  </a:lnTo>
                  <a:lnTo>
                    <a:pt x="893503" y="60303"/>
                  </a:lnTo>
                  <a:lnTo>
                    <a:pt x="886734" y="61440"/>
                  </a:lnTo>
                  <a:lnTo>
                    <a:pt x="879965" y="62575"/>
                  </a:lnTo>
                  <a:lnTo>
                    <a:pt x="873196" y="63708"/>
                  </a:lnTo>
                  <a:lnTo>
                    <a:pt x="866427" y="64839"/>
                  </a:lnTo>
                  <a:lnTo>
                    <a:pt x="859658" y="65969"/>
                  </a:lnTo>
                  <a:lnTo>
                    <a:pt x="852889" y="67098"/>
                  </a:lnTo>
                  <a:lnTo>
                    <a:pt x="846120" y="68226"/>
                  </a:lnTo>
                  <a:lnTo>
                    <a:pt x="839351" y="69353"/>
                  </a:lnTo>
                  <a:lnTo>
                    <a:pt x="832582" y="70480"/>
                  </a:lnTo>
                  <a:lnTo>
                    <a:pt x="825813" y="71607"/>
                  </a:lnTo>
                  <a:lnTo>
                    <a:pt x="819044" y="72734"/>
                  </a:lnTo>
                  <a:lnTo>
                    <a:pt x="812275" y="73862"/>
                  </a:lnTo>
                  <a:lnTo>
                    <a:pt x="805506" y="74991"/>
                  </a:lnTo>
                  <a:lnTo>
                    <a:pt x="798737" y="76121"/>
                  </a:lnTo>
                  <a:lnTo>
                    <a:pt x="791968" y="77253"/>
                  </a:lnTo>
                  <a:lnTo>
                    <a:pt x="785199" y="78388"/>
                  </a:lnTo>
                  <a:lnTo>
                    <a:pt x="778431" y="79526"/>
                  </a:lnTo>
                  <a:lnTo>
                    <a:pt x="771662" y="80667"/>
                  </a:lnTo>
                  <a:lnTo>
                    <a:pt x="764893" y="81811"/>
                  </a:lnTo>
                  <a:lnTo>
                    <a:pt x="758124" y="82960"/>
                  </a:lnTo>
                  <a:lnTo>
                    <a:pt x="751355" y="84114"/>
                  </a:lnTo>
                  <a:lnTo>
                    <a:pt x="744586" y="85273"/>
                  </a:lnTo>
                  <a:lnTo>
                    <a:pt x="737817" y="86439"/>
                  </a:lnTo>
                  <a:lnTo>
                    <a:pt x="731048" y="87611"/>
                  </a:lnTo>
                  <a:lnTo>
                    <a:pt x="724279" y="88789"/>
                  </a:lnTo>
                  <a:lnTo>
                    <a:pt x="717510" y="89976"/>
                  </a:lnTo>
                  <a:lnTo>
                    <a:pt x="710741" y="91171"/>
                  </a:lnTo>
                  <a:lnTo>
                    <a:pt x="703972" y="92375"/>
                  </a:lnTo>
                  <a:lnTo>
                    <a:pt x="697203" y="93588"/>
                  </a:lnTo>
                  <a:lnTo>
                    <a:pt x="690434" y="94812"/>
                  </a:lnTo>
                  <a:lnTo>
                    <a:pt x="683665" y="96046"/>
                  </a:lnTo>
                  <a:lnTo>
                    <a:pt x="676896" y="97291"/>
                  </a:lnTo>
                  <a:lnTo>
                    <a:pt x="670127" y="98548"/>
                  </a:lnTo>
                  <a:lnTo>
                    <a:pt x="663358" y="99817"/>
                  </a:lnTo>
                  <a:lnTo>
                    <a:pt x="656589" y="101099"/>
                  </a:lnTo>
                  <a:lnTo>
                    <a:pt x="649820" y="102394"/>
                  </a:lnTo>
                  <a:lnTo>
                    <a:pt x="643051" y="103702"/>
                  </a:lnTo>
                  <a:lnTo>
                    <a:pt x="636282" y="105025"/>
                  </a:lnTo>
                  <a:lnTo>
                    <a:pt x="629513" y="106363"/>
                  </a:lnTo>
                  <a:lnTo>
                    <a:pt x="622744" y="107715"/>
                  </a:lnTo>
                  <a:lnTo>
                    <a:pt x="615975" y="109082"/>
                  </a:lnTo>
                  <a:lnTo>
                    <a:pt x="609206" y="110465"/>
                  </a:lnTo>
                  <a:lnTo>
                    <a:pt x="602437" y="111864"/>
                  </a:lnTo>
                  <a:lnTo>
                    <a:pt x="595668" y="113278"/>
                  </a:lnTo>
                  <a:lnTo>
                    <a:pt x="588899" y="114709"/>
                  </a:lnTo>
                  <a:lnTo>
                    <a:pt x="582131" y="116156"/>
                  </a:lnTo>
                  <a:lnTo>
                    <a:pt x="575362" y="117619"/>
                  </a:lnTo>
                  <a:lnTo>
                    <a:pt x="568593" y="119099"/>
                  </a:lnTo>
                  <a:lnTo>
                    <a:pt x="561824" y="120595"/>
                  </a:lnTo>
                  <a:lnTo>
                    <a:pt x="555055" y="122107"/>
                  </a:lnTo>
                  <a:lnTo>
                    <a:pt x="548286" y="123636"/>
                  </a:lnTo>
                  <a:lnTo>
                    <a:pt x="541517" y="125182"/>
                  </a:lnTo>
                  <a:lnTo>
                    <a:pt x="534748" y="126743"/>
                  </a:lnTo>
                  <a:lnTo>
                    <a:pt x="527979" y="128321"/>
                  </a:lnTo>
                  <a:lnTo>
                    <a:pt x="521210" y="129914"/>
                  </a:lnTo>
                  <a:lnTo>
                    <a:pt x="514441" y="131523"/>
                  </a:lnTo>
                  <a:lnTo>
                    <a:pt x="507672" y="133148"/>
                  </a:lnTo>
                  <a:lnTo>
                    <a:pt x="500903" y="134788"/>
                  </a:lnTo>
                  <a:lnTo>
                    <a:pt x="494134" y="136443"/>
                  </a:lnTo>
                  <a:lnTo>
                    <a:pt x="487365" y="138113"/>
                  </a:lnTo>
                  <a:lnTo>
                    <a:pt x="480596" y="139797"/>
                  </a:lnTo>
                  <a:lnTo>
                    <a:pt x="473827" y="141495"/>
                  </a:lnTo>
                  <a:lnTo>
                    <a:pt x="467058" y="143207"/>
                  </a:lnTo>
                  <a:lnTo>
                    <a:pt x="460289" y="144932"/>
                  </a:lnTo>
                  <a:lnTo>
                    <a:pt x="453520" y="146671"/>
                  </a:lnTo>
                  <a:lnTo>
                    <a:pt x="446751" y="148423"/>
                  </a:lnTo>
                  <a:lnTo>
                    <a:pt x="439982" y="150187"/>
                  </a:lnTo>
                  <a:lnTo>
                    <a:pt x="433213" y="151963"/>
                  </a:lnTo>
                  <a:lnTo>
                    <a:pt x="426444" y="153751"/>
                  </a:lnTo>
                  <a:lnTo>
                    <a:pt x="419675" y="155550"/>
                  </a:lnTo>
                  <a:lnTo>
                    <a:pt x="412906" y="157360"/>
                  </a:lnTo>
                  <a:lnTo>
                    <a:pt x="406137" y="159181"/>
                  </a:lnTo>
                  <a:lnTo>
                    <a:pt x="399368" y="161013"/>
                  </a:lnTo>
                  <a:lnTo>
                    <a:pt x="392599" y="162855"/>
                  </a:lnTo>
                  <a:lnTo>
                    <a:pt x="385831" y="164706"/>
                  </a:lnTo>
                  <a:lnTo>
                    <a:pt x="379062" y="166567"/>
                  </a:lnTo>
                  <a:lnTo>
                    <a:pt x="372293" y="168437"/>
                  </a:lnTo>
                  <a:lnTo>
                    <a:pt x="365524" y="170315"/>
                  </a:lnTo>
                  <a:lnTo>
                    <a:pt x="358755" y="172203"/>
                  </a:lnTo>
                  <a:lnTo>
                    <a:pt x="351986" y="174098"/>
                  </a:lnTo>
                  <a:lnTo>
                    <a:pt x="345217" y="176001"/>
                  </a:lnTo>
                  <a:lnTo>
                    <a:pt x="338448" y="177912"/>
                  </a:lnTo>
                  <a:lnTo>
                    <a:pt x="331679" y="179830"/>
                  </a:lnTo>
                  <a:lnTo>
                    <a:pt x="324910" y="181756"/>
                  </a:lnTo>
                  <a:lnTo>
                    <a:pt x="318141" y="183688"/>
                  </a:lnTo>
                  <a:lnTo>
                    <a:pt x="311372" y="185626"/>
                  </a:lnTo>
                  <a:lnTo>
                    <a:pt x="304603" y="187571"/>
                  </a:lnTo>
                  <a:lnTo>
                    <a:pt x="297834" y="189522"/>
                  </a:lnTo>
                  <a:lnTo>
                    <a:pt x="291065" y="191479"/>
                  </a:lnTo>
                  <a:lnTo>
                    <a:pt x="284296" y="193442"/>
                  </a:lnTo>
                  <a:lnTo>
                    <a:pt x="277527" y="195410"/>
                  </a:lnTo>
                  <a:lnTo>
                    <a:pt x="270758" y="197383"/>
                  </a:lnTo>
                  <a:lnTo>
                    <a:pt x="263989" y="199361"/>
                  </a:lnTo>
                  <a:lnTo>
                    <a:pt x="257220" y="201344"/>
                  </a:lnTo>
                  <a:lnTo>
                    <a:pt x="250451" y="203332"/>
                  </a:lnTo>
                  <a:lnTo>
                    <a:pt x="243682" y="205324"/>
                  </a:lnTo>
                  <a:lnTo>
                    <a:pt x="236913" y="207321"/>
                  </a:lnTo>
                  <a:lnTo>
                    <a:pt x="230144" y="209322"/>
                  </a:lnTo>
                  <a:lnTo>
                    <a:pt x="223375" y="211326"/>
                  </a:lnTo>
                  <a:lnTo>
                    <a:pt x="216606" y="213335"/>
                  </a:lnTo>
                  <a:lnTo>
                    <a:pt x="209837" y="215347"/>
                  </a:lnTo>
                  <a:lnTo>
                    <a:pt x="203068" y="217363"/>
                  </a:lnTo>
                  <a:lnTo>
                    <a:pt x="196299" y="219382"/>
                  </a:lnTo>
                  <a:lnTo>
                    <a:pt x="189531" y="221405"/>
                  </a:lnTo>
                  <a:lnTo>
                    <a:pt x="182762" y="223430"/>
                  </a:lnTo>
                  <a:lnTo>
                    <a:pt x="175993" y="225459"/>
                  </a:lnTo>
                  <a:lnTo>
                    <a:pt x="169224" y="227491"/>
                  </a:lnTo>
                  <a:lnTo>
                    <a:pt x="162455" y="229525"/>
                  </a:lnTo>
                  <a:lnTo>
                    <a:pt x="155686" y="231562"/>
                  </a:lnTo>
                  <a:lnTo>
                    <a:pt x="148917" y="233602"/>
                  </a:lnTo>
                  <a:lnTo>
                    <a:pt x="142148" y="235645"/>
                  </a:lnTo>
                  <a:lnTo>
                    <a:pt x="135379" y="237689"/>
                  </a:lnTo>
                  <a:lnTo>
                    <a:pt x="128610" y="239737"/>
                  </a:lnTo>
                  <a:lnTo>
                    <a:pt x="121841" y="241786"/>
                  </a:lnTo>
                  <a:lnTo>
                    <a:pt x="115072" y="243838"/>
                  </a:lnTo>
                  <a:lnTo>
                    <a:pt x="108303" y="245891"/>
                  </a:lnTo>
                  <a:lnTo>
                    <a:pt x="101534" y="247947"/>
                  </a:lnTo>
                  <a:lnTo>
                    <a:pt x="94765" y="250005"/>
                  </a:lnTo>
                  <a:lnTo>
                    <a:pt x="87996" y="252064"/>
                  </a:lnTo>
                  <a:lnTo>
                    <a:pt x="81227" y="254126"/>
                  </a:lnTo>
                  <a:lnTo>
                    <a:pt x="74458" y="256189"/>
                  </a:lnTo>
                  <a:lnTo>
                    <a:pt x="67689" y="258254"/>
                  </a:lnTo>
                  <a:lnTo>
                    <a:pt x="60920" y="260320"/>
                  </a:lnTo>
                  <a:lnTo>
                    <a:pt x="54151" y="262388"/>
                  </a:lnTo>
                  <a:lnTo>
                    <a:pt x="47382" y="264458"/>
                  </a:lnTo>
                  <a:lnTo>
                    <a:pt x="40613" y="266529"/>
                  </a:lnTo>
                  <a:lnTo>
                    <a:pt x="33844" y="268602"/>
                  </a:lnTo>
                  <a:lnTo>
                    <a:pt x="27075" y="270675"/>
                  </a:lnTo>
                  <a:lnTo>
                    <a:pt x="20306" y="272751"/>
                  </a:lnTo>
                  <a:lnTo>
                    <a:pt x="13537" y="274827"/>
                  </a:lnTo>
                  <a:lnTo>
                    <a:pt x="6768" y="276905"/>
                  </a:lnTo>
                  <a:lnTo>
                    <a:pt x="0" y="278984"/>
                  </a:lnTo>
                  <a:lnTo>
                    <a:pt x="0" y="27898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7960456" y="8012155"/>
              <a:ext cx="1231951" cy="268945"/>
            </a:xfrm>
            <a:custGeom>
              <a:avLst/>
              <a:pathLst>
                <a:path w="1231951" h="268945">
                  <a:moveTo>
                    <a:pt x="0" y="268945"/>
                  </a:moveTo>
                  <a:lnTo>
                    <a:pt x="6768" y="267263"/>
                  </a:lnTo>
                  <a:lnTo>
                    <a:pt x="13537" y="265582"/>
                  </a:lnTo>
                  <a:lnTo>
                    <a:pt x="20306" y="263902"/>
                  </a:lnTo>
                  <a:lnTo>
                    <a:pt x="27075" y="262223"/>
                  </a:lnTo>
                  <a:lnTo>
                    <a:pt x="33844" y="260545"/>
                  </a:lnTo>
                  <a:lnTo>
                    <a:pt x="40613" y="258869"/>
                  </a:lnTo>
                  <a:lnTo>
                    <a:pt x="47382" y="257194"/>
                  </a:lnTo>
                  <a:lnTo>
                    <a:pt x="54151" y="255520"/>
                  </a:lnTo>
                  <a:lnTo>
                    <a:pt x="60920" y="253848"/>
                  </a:lnTo>
                  <a:lnTo>
                    <a:pt x="67689" y="252177"/>
                  </a:lnTo>
                  <a:lnTo>
                    <a:pt x="74458" y="250507"/>
                  </a:lnTo>
                  <a:lnTo>
                    <a:pt x="81227" y="248840"/>
                  </a:lnTo>
                  <a:lnTo>
                    <a:pt x="87996" y="247173"/>
                  </a:lnTo>
                  <a:lnTo>
                    <a:pt x="94765" y="245509"/>
                  </a:lnTo>
                  <a:lnTo>
                    <a:pt x="101534" y="243846"/>
                  </a:lnTo>
                  <a:lnTo>
                    <a:pt x="108303" y="242185"/>
                  </a:lnTo>
                  <a:lnTo>
                    <a:pt x="115072" y="240526"/>
                  </a:lnTo>
                  <a:lnTo>
                    <a:pt x="121841" y="238869"/>
                  </a:lnTo>
                  <a:lnTo>
                    <a:pt x="128610" y="237214"/>
                  </a:lnTo>
                  <a:lnTo>
                    <a:pt x="135379" y="235561"/>
                  </a:lnTo>
                  <a:lnTo>
                    <a:pt x="142148" y="233910"/>
                  </a:lnTo>
                  <a:lnTo>
                    <a:pt x="148917" y="232261"/>
                  </a:lnTo>
                  <a:lnTo>
                    <a:pt x="155686" y="230615"/>
                  </a:lnTo>
                  <a:lnTo>
                    <a:pt x="162455" y="228971"/>
                  </a:lnTo>
                  <a:lnTo>
                    <a:pt x="169224" y="227330"/>
                  </a:lnTo>
                  <a:lnTo>
                    <a:pt x="175993" y="225692"/>
                  </a:lnTo>
                  <a:lnTo>
                    <a:pt x="182762" y="224056"/>
                  </a:lnTo>
                  <a:lnTo>
                    <a:pt x="189531" y="222423"/>
                  </a:lnTo>
                  <a:lnTo>
                    <a:pt x="196299" y="220793"/>
                  </a:lnTo>
                  <a:lnTo>
                    <a:pt x="203068" y="219165"/>
                  </a:lnTo>
                  <a:lnTo>
                    <a:pt x="209837" y="217542"/>
                  </a:lnTo>
                  <a:lnTo>
                    <a:pt x="216606" y="215921"/>
                  </a:lnTo>
                  <a:lnTo>
                    <a:pt x="223375" y="214304"/>
                  </a:lnTo>
                  <a:lnTo>
                    <a:pt x="230144" y="212690"/>
                  </a:lnTo>
                  <a:lnTo>
                    <a:pt x="236913" y="211080"/>
                  </a:lnTo>
                  <a:lnTo>
                    <a:pt x="243682" y="209474"/>
                  </a:lnTo>
                  <a:lnTo>
                    <a:pt x="250451" y="207871"/>
                  </a:lnTo>
                  <a:lnTo>
                    <a:pt x="257220" y="206273"/>
                  </a:lnTo>
                  <a:lnTo>
                    <a:pt x="263989" y="204679"/>
                  </a:lnTo>
                  <a:lnTo>
                    <a:pt x="270758" y="203089"/>
                  </a:lnTo>
                  <a:lnTo>
                    <a:pt x="277527" y="201504"/>
                  </a:lnTo>
                  <a:lnTo>
                    <a:pt x="284296" y="199923"/>
                  </a:lnTo>
                  <a:lnTo>
                    <a:pt x="291065" y="198347"/>
                  </a:lnTo>
                  <a:lnTo>
                    <a:pt x="297834" y="196776"/>
                  </a:lnTo>
                  <a:lnTo>
                    <a:pt x="304603" y="195211"/>
                  </a:lnTo>
                  <a:lnTo>
                    <a:pt x="311372" y="193650"/>
                  </a:lnTo>
                  <a:lnTo>
                    <a:pt x="318141" y="192095"/>
                  </a:lnTo>
                  <a:lnTo>
                    <a:pt x="324910" y="190546"/>
                  </a:lnTo>
                  <a:lnTo>
                    <a:pt x="331679" y="189003"/>
                  </a:lnTo>
                  <a:lnTo>
                    <a:pt x="338448" y="187465"/>
                  </a:lnTo>
                  <a:lnTo>
                    <a:pt x="345217" y="185934"/>
                  </a:lnTo>
                  <a:lnTo>
                    <a:pt x="351986" y="184409"/>
                  </a:lnTo>
                  <a:lnTo>
                    <a:pt x="358755" y="182890"/>
                  </a:lnTo>
                  <a:lnTo>
                    <a:pt x="365524" y="181379"/>
                  </a:lnTo>
                  <a:lnTo>
                    <a:pt x="372293" y="179874"/>
                  </a:lnTo>
                  <a:lnTo>
                    <a:pt x="379062" y="178376"/>
                  </a:lnTo>
                  <a:lnTo>
                    <a:pt x="385831" y="176885"/>
                  </a:lnTo>
                  <a:lnTo>
                    <a:pt x="392599" y="175402"/>
                  </a:lnTo>
                  <a:lnTo>
                    <a:pt x="399368" y="173927"/>
                  </a:lnTo>
                  <a:lnTo>
                    <a:pt x="406137" y="172459"/>
                  </a:lnTo>
                  <a:lnTo>
                    <a:pt x="412906" y="170999"/>
                  </a:lnTo>
                  <a:lnTo>
                    <a:pt x="419675" y="169547"/>
                  </a:lnTo>
                  <a:lnTo>
                    <a:pt x="426444" y="168104"/>
                  </a:lnTo>
                  <a:lnTo>
                    <a:pt x="433213" y="166668"/>
                  </a:lnTo>
                  <a:lnTo>
                    <a:pt x="439982" y="165241"/>
                  </a:lnTo>
                  <a:lnTo>
                    <a:pt x="446751" y="163823"/>
                  </a:lnTo>
                  <a:lnTo>
                    <a:pt x="453520" y="162413"/>
                  </a:lnTo>
                  <a:lnTo>
                    <a:pt x="460289" y="161012"/>
                  </a:lnTo>
                  <a:lnTo>
                    <a:pt x="467058" y="159620"/>
                  </a:lnTo>
                  <a:lnTo>
                    <a:pt x="473827" y="158237"/>
                  </a:lnTo>
                  <a:lnTo>
                    <a:pt x="480596" y="156863"/>
                  </a:lnTo>
                  <a:lnTo>
                    <a:pt x="487365" y="155497"/>
                  </a:lnTo>
                  <a:lnTo>
                    <a:pt x="494134" y="154141"/>
                  </a:lnTo>
                  <a:lnTo>
                    <a:pt x="500903" y="152793"/>
                  </a:lnTo>
                  <a:lnTo>
                    <a:pt x="507672" y="151454"/>
                  </a:lnTo>
                  <a:lnTo>
                    <a:pt x="514441" y="150124"/>
                  </a:lnTo>
                  <a:lnTo>
                    <a:pt x="521210" y="148803"/>
                  </a:lnTo>
                  <a:lnTo>
                    <a:pt x="527979" y="147490"/>
                  </a:lnTo>
                  <a:lnTo>
                    <a:pt x="534748" y="146186"/>
                  </a:lnTo>
                  <a:lnTo>
                    <a:pt x="541517" y="144890"/>
                  </a:lnTo>
                  <a:lnTo>
                    <a:pt x="548286" y="143602"/>
                  </a:lnTo>
                  <a:lnTo>
                    <a:pt x="555055" y="142322"/>
                  </a:lnTo>
                  <a:lnTo>
                    <a:pt x="561824" y="141049"/>
                  </a:lnTo>
                  <a:lnTo>
                    <a:pt x="568593" y="139784"/>
                  </a:lnTo>
                  <a:lnTo>
                    <a:pt x="575362" y="138525"/>
                  </a:lnTo>
                  <a:lnTo>
                    <a:pt x="582131" y="137273"/>
                  </a:lnTo>
                  <a:lnTo>
                    <a:pt x="588899" y="136028"/>
                  </a:lnTo>
                  <a:lnTo>
                    <a:pt x="595668" y="134788"/>
                  </a:lnTo>
                  <a:lnTo>
                    <a:pt x="602437" y="133553"/>
                  </a:lnTo>
                  <a:lnTo>
                    <a:pt x="609206" y="132324"/>
                  </a:lnTo>
                  <a:lnTo>
                    <a:pt x="615975" y="131099"/>
                  </a:lnTo>
                  <a:lnTo>
                    <a:pt x="622744" y="129878"/>
                  </a:lnTo>
                  <a:lnTo>
                    <a:pt x="629513" y="128660"/>
                  </a:lnTo>
                  <a:lnTo>
                    <a:pt x="636282" y="127446"/>
                  </a:lnTo>
                  <a:lnTo>
                    <a:pt x="643051" y="126233"/>
                  </a:lnTo>
                  <a:lnTo>
                    <a:pt x="649820" y="125023"/>
                  </a:lnTo>
                  <a:lnTo>
                    <a:pt x="656589" y="123814"/>
                  </a:lnTo>
                  <a:lnTo>
                    <a:pt x="663358" y="122606"/>
                  </a:lnTo>
                  <a:lnTo>
                    <a:pt x="670127" y="121398"/>
                  </a:lnTo>
                  <a:lnTo>
                    <a:pt x="676896" y="120190"/>
                  </a:lnTo>
                  <a:lnTo>
                    <a:pt x="683665" y="118980"/>
                  </a:lnTo>
                  <a:lnTo>
                    <a:pt x="690434" y="117769"/>
                  </a:lnTo>
                  <a:lnTo>
                    <a:pt x="697203" y="116557"/>
                  </a:lnTo>
                  <a:lnTo>
                    <a:pt x="703972" y="115341"/>
                  </a:lnTo>
                  <a:lnTo>
                    <a:pt x="710741" y="114122"/>
                  </a:lnTo>
                  <a:lnTo>
                    <a:pt x="717510" y="112900"/>
                  </a:lnTo>
                  <a:lnTo>
                    <a:pt x="724279" y="111673"/>
                  </a:lnTo>
                  <a:lnTo>
                    <a:pt x="731048" y="110442"/>
                  </a:lnTo>
                  <a:lnTo>
                    <a:pt x="737817" y="109206"/>
                  </a:lnTo>
                  <a:lnTo>
                    <a:pt x="744586" y="107964"/>
                  </a:lnTo>
                  <a:lnTo>
                    <a:pt x="751355" y="106716"/>
                  </a:lnTo>
                  <a:lnTo>
                    <a:pt x="758124" y="105462"/>
                  </a:lnTo>
                  <a:lnTo>
                    <a:pt x="764893" y="104201"/>
                  </a:lnTo>
                  <a:lnTo>
                    <a:pt x="771662" y="102933"/>
                  </a:lnTo>
                  <a:lnTo>
                    <a:pt x="778431" y="101658"/>
                  </a:lnTo>
                  <a:lnTo>
                    <a:pt x="785199" y="100375"/>
                  </a:lnTo>
                  <a:lnTo>
                    <a:pt x="791968" y="99084"/>
                  </a:lnTo>
                  <a:lnTo>
                    <a:pt x="798737" y="97785"/>
                  </a:lnTo>
                  <a:lnTo>
                    <a:pt x="805506" y="96478"/>
                  </a:lnTo>
                  <a:lnTo>
                    <a:pt x="812275" y="95163"/>
                  </a:lnTo>
                  <a:lnTo>
                    <a:pt x="819044" y="93838"/>
                  </a:lnTo>
                  <a:lnTo>
                    <a:pt x="825813" y="92505"/>
                  </a:lnTo>
                  <a:lnTo>
                    <a:pt x="832582" y="91163"/>
                  </a:lnTo>
                  <a:lnTo>
                    <a:pt x="839351" y="89813"/>
                  </a:lnTo>
                  <a:lnTo>
                    <a:pt x="846120" y="88453"/>
                  </a:lnTo>
                  <a:lnTo>
                    <a:pt x="852889" y="87085"/>
                  </a:lnTo>
                  <a:lnTo>
                    <a:pt x="859658" y="85707"/>
                  </a:lnTo>
                  <a:lnTo>
                    <a:pt x="866427" y="84321"/>
                  </a:lnTo>
                  <a:lnTo>
                    <a:pt x="873196" y="82926"/>
                  </a:lnTo>
                  <a:lnTo>
                    <a:pt x="879965" y="81522"/>
                  </a:lnTo>
                  <a:lnTo>
                    <a:pt x="886734" y="80109"/>
                  </a:lnTo>
                  <a:lnTo>
                    <a:pt x="893503" y="78687"/>
                  </a:lnTo>
                  <a:lnTo>
                    <a:pt x="900272" y="77258"/>
                  </a:lnTo>
                  <a:lnTo>
                    <a:pt x="907041" y="75819"/>
                  </a:lnTo>
                  <a:lnTo>
                    <a:pt x="913810" y="74373"/>
                  </a:lnTo>
                  <a:lnTo>
                    <a:pt x="920579" y="72918"/>
                  </a:lnTo>
                  <a:lnTo>
                    <a:pt x="927348" y="71455"/>
                  </a:lnTo>
                  <a:lnTo>
                    <a:pt x="934117" y="69985"/>
                  </a:lnTo>
                  <a:lnTo>
                    <a:pt x="940886" y="68507"/>
                  </a:lnTo>
                  <a:lnTo>
                    <a:pt x="947655" y="67021"/>
                  </a:lnTo>
                  <a:lnTo>
                    <a:pt x="954424" y="65528"/>
                  </a:lnTo>
                  <a:lnTo>
                    <a:pt x="961193" y="64028"/>
                  </a:lnTo>
                  <a:lnTo>
                    <a:pt x="967962" y="62520"/>
                  </a:lnTo>
                  <a:lnTo>
                    <a:pt x="974731" y="61006"/>
                  </a:lnTo>
                  <a:lnTo>
                    <a:pt x="981499" y="59485"/>
                  </a:lnTo>
                  <a:lnTo>
                    <a:pt x="988268" y="57958"/>
                  </a:lnTo>
                  <a:lnTo>
                    <a:pt x="995037" y="56425"/>
                  </a:lnTo>
                  <a:lnTo>
                    <a:pt x="1001806" y="54885"/>
                  </a:lnTo>
                  <a:lnTo>
                    <a:pt x="1008575" y="53340"/>
                  </a:lnTo>
                  <a:lnTo>
                    <a:pt x="1015344" y="51788"/>
                  </a:lnTo>
                  <a:lnTo>
                    <a:pt x="1022113" y="50231"/>
                  </a:lnTo>
                  <a:lnTo>
                    <a:pt x="1028882" y="48669"/>
                  </a:lnTo>
                  <a:lnTo>
                    <a:pt x="1035651" y="47102"/>
                  </a:lnTo>
                  <a:lnTo>
                    <a:pt x="1042420" y="45529"/>
                  </a:lnTo>
                  <a:lnTo>
                    <a:pt x="1049189" y="43952"/>
                  </a:lnTo>
                  <a:lnTo>
                    <a:pt x="1055958" y="42369"/>
                  </a:lnTo>
                  <a:lnTo>
                    <a:pt x="1062727" y="40782"/>
                  </a:lnTo>
                  <a:lnTo>
                    <a:pt x="1069496" y="39191"/>
                  </a:lnTo>
                  <a:lnTo>
                    <a:pt x="1076265" y="37596"/>
                  </a:lnTo>
                  <a:lnTo>
                    <a:pt x="1083034" y="35996"/>
                  </a:lnTo>
                  <a:lnTo>
                    <a:pt x="1089803" y="34392"/>
                  </a:lnTo>
                  <a:lnTo>
                    <a:pt x="1096572" y="32784"/>
                  </a:lnTo>
                  <a:lnTo>
                    <a:pt x="1103341" y="31173"/>
                  </a:lnTo>
                  <a:lnTo>
                    <a:pt x="1110110" y="29558"/>
                  </a:lnTo>
                  <a:lnTo>
                    <a:pt x="1116879" y="27940"/>
                  </a:lnTo>
                  <a:lnTo>
                    <a:pt x="1123648" y="26318"/>
                  </a:lnTo>
                  <a:lnTo>
                    <a:pt x="1130417" y="24693"/>
                  </a:lnTo>
                  <a:lnTo>
                    <a:pt x="1137186" y="23065"/>
                  </a:lnTo>
                  <a:lnTo>
                    <a:pt x="1143955" y="21433"/>
                  </a:lnTo>
                  <a:lnTo>
                    <a:pt x="1150724" y="19799"/>
                  </a:lnTo>
                  <a:lnTo>
                    <a:pt x="1157493" y="18163"/>
                  </a:lnTo>
                  <a:lnTo>
                    <a:pt x="1164262" y="16523"/>
                  </a:lnTo>
                  <a:lnTo>
                    <a:pt x="1171031" y="14881"/>
                  </a:lnTo>
                  <a:lnTo>
                    <a:pt x="1177799" y="13236"/>
                  </a:lnTo>
                  <a:lnTo>
                    <a:pt x="1184568" y="11589"/>
                  </a:lnTo>
                  <a:lnTo>
                    <a:pt x="1191337" y="9940"/>
                  </a:lnTo>
                  <a:lnTo>
                    <a:pt x="1198106" y="8288"/>
                  </a:lnTo>
                  <a:lnTo>
                    <a:pt x="1204875" y="6635"/>
                  </a:lnTo>
                  <a:lnTo>
                    <a:pt x="1211644" y="4979"/>
                  </a:lnTo>
                  <a:lnTo>
                    <a:pt x="1218413" y="3321"/>
                  </a:lnTo>
                  <a:lnTo>
                    <a:pt x="1225182" y="1661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7965969" y="8559744"/>
              <a:ext cx="36356" cy="3635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8003778" y="8550171"/>
              <a:ext cx="55503" cy="5550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8051724" y="8550734"/>
              <a:ext cx="54377" cy="543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8105785" y="8557412"/>
              <a:ext cx="41020" cy="4102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8535966" y="8142418"/>
              <a:ext cx="33549" cy="3354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8575157" y="8108100"/>
              <a:ext cx="49932" cy="4993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8608332" y="8041872"/>
              <a:ext cx="78347" cy="7834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8647700" y="8070234"/>
              <a:ext cx="94375" cy="9437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8694031" y="8081205"/>
              <a:ext cx="96479" cy="9647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rc678"/>
            <p:cNvSpPr/>
            <p:nvPr/>
          </p:nvSpPr>
          <p:spPr>
            <a:xfrm>
              <a:off x="5357374" y="7571231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tx679"/>
            <p:cNvSpPr/>
            <p:nvPr/>
          </p:nvSpPr>
          <p:spPr>
            <a:xfrm>
              <a:off x="5736118" y="7639852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680" name="rc680"/>
            <p:cNvSpPr/>
            <p:nvPr/>
          </p:nvSpPr>
          <p:spPr>
            <a:xfrm>
              <a:off x="6658915" y="7571231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tx681"/>
            <p:cNvSpPr/>
            <p:nvPr/>
          </p:nvSpPr>
          <p:spPr>
            <a:xfrm>
              <a:off x="6970031" y="7641400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682" name="rc682"/>
            <p:cNvSpPr/>
            <p:nvPr/>
          </p:nvSpPr>
          <p:spPr>
            <a:xfrm>
              <a:off x="7960456" y="7571231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tx683"/>
            <p:cNvSpPr/>
            <p:nvPr/>
          </p:nvSpPr>
          <p:spPr>
            <a:xfrm>
              <a:off x="8407065" y="7641400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684" name="rc684"/>
            <p:cNvSpPr/>
            <p:nvPr/>
          </p:nvSpPr>
          <p:spPr>
            <a:xfrm>
              <a:off x="5357374" y="649495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tx685"/>
            <p:cNvSpPr/>
            <p:nvPr/>
          </p:nvSpPr>
          <p:spPr>
            <a:xfrm>
              <a:off x="5658251" y="6563572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686" name="rc686"/>
            <p:cNvSpPr/>
            <p:nvPr/>
          </p:nvSpPr>
          <p:spPr>
            <a:xfrm>
              <a:off x="6658915" y="649495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tx687"/>
            <p:cNvSpPr/>
            <p:nvPr/>
          </p:nvSpPr>
          <p:spPr>
            <a:xfrm>
              <a:off x="7030932" y="6565120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688" name="rc688"/>
            <p:cNvSpPr/>
            <p:nvPr/>
          </p:nvSpPr>
          <p:spPr>
            <a:xfrm>
              <a:off x="7960456" y="649495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tx689"/>
            <p:cNvSpPr/>
            <p:nvPr/>
          </p:nvSpPr>
          <p:spPr>
            <a:xfrm>
              <a:off x="7895394" y="6565120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690" name="rc690"/>
            <p:cNvSpPr/>
            <p:nvPr/>
          </p:nvSpPr>
          <p:spPr>
            <a:xfrm>
              <a:off x="5357374" y="541867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tx691"/>
            <p:cNvSpPr/>
            <p:nvPr/>
          </p:nvSpPr>
          <p:spPr>
            <a:xfrm>
              <a:off x="5675128" y="5487291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692" name="rc692"/>
            <p:cNvSpPr/>
            <p:nvPr/>
          </p:nvSpPr>
          <p:spPr>
            <a:xfrm>
              <a:off x="6658915" y="541867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tx693"/>
            <p:cNvSpPr/>
            <p:nvPr/>
          </p:nvSpPr>
          <p:spPr>
            <a:xfrm>
              <a:off x="7071473" y="5488839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694" name="rc694"/>
            <p:cNvSpPr/>
            <p:nvPr/>
          </p:nvSpPr>
          <p:spPr>
            <a:xfrm>
              <a:off x="7960456" y="541867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tx695"/>
            <p:cNvSpPr/>
            <p:nvPr/>
          </p:nvSpPr>
          <p:spPr>
            <a:xfrm>
              <a:off x="8146021" y="5463122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696" name="pl696"/>
            <p:cNvSpPr/>
            <p:nvPr/>
          </p:nvSpPr>
          <p:spPr>
            <a:xfrm>
              <a:off x="5357374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7"/>
            <p:cNvSpPr/>
            <p:nvPr/>
          </p:nvSpPr>
          <p:spPr>
            <a:xfrm>
              <a:off x="5560443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5770281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5980119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700"/>
            <p:cNvSpPr/>
            <p:nvPr/>
          </p:nvSpPr>
          <p:spPr>
            <a:xfrm>
              <a:off x="6183188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1"/>
            <p:cNvSpPr/>
            <p:nvPr/>
          </p:nvSpPr>
          <p:spPr>
            <a:xfrm>
              <a:off x="6393026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tx702"/>
            <p:cNvSpPr/>
            <p:nvPr/>
          </p:nvSpPr>
          <p:spPr>
            <a:xfrm>
              <a:off x="5326894" y="86390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703" name="tx703"/>
            <p:cNvSpPr/>
            <p:nvPr/>
          </p:nvSpPr>
          <p:spPr>
            <a:xfrm>
              <a:off x="5529963" y="86390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704" name="tx704"/>
            <p:cNvSpPr/>
            <p:nvPr/>
          </p:nvSpPr>
          <p:spPr>
            <a:xfrm>
              <a:off x="5729621" y="864055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705" name="tx705"/>
            <p:cNvSpPr/>
            <p:nvPr/>
          </p:nvSpPr>
          <p:spPr>
            <a:xfrm>
              <a:off x="5939459" y="8637576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706" name="tx706"/>
            <p:cNvSpPr/>
            <p:nvPr/>
          </p:nvSpPr>
          <p:spPr>
            <a:xfrm>
              <a:off x="6135771" y="863751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707" name="tx707"/>
            <p:cNvSpPr/>
            <p:nvPr/>
          </p:nvSpPr>
          <p:spPr>
            <a:xfrm>
              <a:off x="6349003" y="864055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708" name="pl708"/>
            <p:cNvSpPr/>
            <p:nvPr/>
          </p:nvSpPr>
          <p:spPr>
            <a:xfrm>
              <a:off x="6658915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9"/>
            <p:cNvSpPr/>
            <p:nvPr/>
          </p:nvSpPr>
          <p:spPr>
            <a:xfrm>
              <a:off x="6861984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10"/>
            <p:cNvSpPr/>
            <p:nvPr/>
          </p:nvSpPr>
          <p:spPr>
            <a:xfrm>
              <a:off x="7071822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1"/>
            <p:cNvSpPr/>
            <p:nvPr/>
          </p:nvSpPr>
          <p:spPr>
            <a:xfrm>
              <a:off x="7281660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7484729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7694567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tx714"/>
            <p:cNvSpPr/>
            <p:nvPr/>
          </p:nvSpPr>
          <p:spPr>
            <a:xfrm>
              <a:off x="6628435" y="86390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715" name="tx715"/>
            <p:cNvSpPr/>
            <p:nvPr/>
          </p:nvSpPr>
          <p:spPr>
            <a:xfrm>
              <a:off x="6831504" y="86390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716" name="tx716"/>
            <p:cNvSpPr/>
            <p:nvPr/>
          </p:nvSpPr>
          <p:spPr>
            <a:xfrm>
              <a:off x="7031162" y="864055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717" name="tx717"/>
            <p:cNvSpPr/>
            <p:nvPr/>
          </p:nvSpPr>
          <p:spPr>
            <a:xfrm>
              <a:off x="7241000" y="8637576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718" name="tx718"/>
            <p:cNvSpPr/>
            <p:nvPr/>
          </p:nvSpPr>
          <p:spPr>
            <a:xfrm>
              <a:off x="7437312" y="863751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719" name="tx719"/>
            <p:cNvSpPr/>
            <p:nvPr/>
          </p:nvSpPr>
          <p:spPr>
            <a:xfrm>
              <a:off x="7650543" y="864055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720" name="pl720"/>
            <p:cNvSpPr/>
            <p:nvPr/>
          </p:nvSpPr>
          <p:spPr>
            <a:xfrm>
              <a:off x="7960456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1"/>
            <p:cNvSpPr/>
            <p:nvPr/>
          </p:nvSpPr>
          <p:spPr>
            <a:xfrm>
              <a:off x="8163525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2"/>
            <p:cNvSpPr/>
            <p:nvPr/>
          </p:nvSpPr>
          <p:spPr>
            <a:xfrm>
              <a:off x="8373363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3"/>
            <p:cNvSpPr/>
            <p:nvPr/>
          </p:nvSpPr>
          <p:spPr>
            <a:xfrm>
              <a:off x="8583200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4"/>
            <p:cNvSpPr/>
            <p:nvPr/>
          </p:nvSpPr>
          <p:spPr>
            <a:xfrm>
              <a:off x="8786269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5"/>
            <p:cNvSpPr/>
            <p:nvPr/>
          </p:nvSpPr>
          <p:spPr>
            <a:xfrm>
              <a:off x="8996107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tx726"/>
            <p:cNvSpPr/>
            <p:nvPr/>
          </p:nvSpPr>
          <p:spPr>
            <a:xfrm>
              <a:off x="7929976" y="86390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727" name="tx727"/>
            <p:cNvSpPr/>
            <p:nvPr/>
          </p:nvSpPr>
          <p:spPr>
            <a:xfrm>
              <a:off x="8133045" y="86390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728" name="tx728"/>
            <p:cNvSpPr/>
            <p:nvPr/>
          </p:nvSpPr>
          <p:spPr>
            <a:xfrm>
              <a:off x="8332703" y="864055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729" name="tx729"/>
            <p:cNvSpPr/>
            <p:nvPr/>
          </p:nvSpPr>
          <p:spPr>
            <a:xfrm>
              <a:off x="8542541" y="8637576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730" name="tx730"/>
            <p:cNvSpPr/>
            <p:nvPr/>
          </p:nvSpPr>
          <p:spPr>
            <a:xfrm>
              <a:off x="8738853" y="863751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731" name="tx731"/>
            <p:cNvSpPr/>
            <p:nvPr/>
          </p:nvSpPr>
          <p:spPr>
            <a:xfrm>
              <a:off x="8952084" y="864055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732" name="tx732"/>
            <p:cNvSpPr/>
            <p:nvPr/>
          </p:nvSpPr>
          <p:spPr>
            <a:xfrm>
              <a:off x="5057453" y="637988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733" name="tx733"/>
            <p:cNvSpPr/>
            <p:nvPr/>
          </p:nvSpPr>
          <p:spPr>
            <a:xfrm>
              <a:off x="5125259" y="6268947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734" name="tx734"/>
            <p:cNvSpPr/>
            <p:nvPr/>
          </p:nvSpPr>
          <p:spPr>
            <a:xfrm>
              <a:off x="5226938" y="6159109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35" name="tx735"/>
            <p:cNvSpPr/>
            <p:nvPr/>
          </p:nvSpPr>
          <p:spPr>
            <a:xfrm>
              <a:off x="5159132" y="604214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36" name="tx736"/>
            <p:cNvSpPr/>
            <p:nvPr/>
          </p:nvSpPr>
          <p:spPr>
            <a:xfrm>
              <a:off x="5159132" y="593632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37" name="tx737"/>
            <p:cNvSpPr/>
            <p:nvPr/>
          </p:nvSpPr>
          <p:spPr>
            <a:xfrm>
              <a:off x="5159132" y="583051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738" name="tx738"/>
            <p:cNvSpPr/>
            <p:nvPr/>
          </p:nvSpPr>
          <p:spPr>
            <a:xfrm>
              <a:off x="5159132" y="571503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739" name="tx739"/>
            <p:cNvSpPr/>
            <p:nvPr/>
          </p:nvSpPr>
          <p:spPr>
            <a:xfrm>
              <a:off x="5057453" y="560370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740" name="pl740"/>
            <p:cNvSpPr/>
            <p:nvPr/>
          </p:nvSpPr>
          <p:spPr>
            <a:xfrm>
              <a:off x="5322580" y="64253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1"/>
            <p:cNvSpPr/>
            <p:nvPr/>
          </p:nvSpPr>
          <p:spPr>
            <a:xfrm>
              <a:off x="5322580" y="63144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2"/>
            <p:cNvSpPr/>
            <p:nvPr/>
          </p:nvSpPr>
          <p:spPr>
            <a:xfrm>
              <a:off x="5322580" y="6203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3"/>
            <p:cNvSpPr/>
            <p:nvPr/>
          </p:nvSpPr>
          <p:spPr>
            <a:xfrm>
              <a:off x="5322580" y="60876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4"/>
            <p:cNvSpPr/>
            <p:nvPr/>
          </p:nvSpPr>
          <p:spPr>
            <a:xfrm>
              <a:off x="5322580" y="59818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5"/>
            <p:cNvSpPr/>
            <p:nvPr/>
          </p:nvSpPr>
          <p:spPr>
            <a:xfrm>
              <a:off x="5322580" y="5875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6"/>
            <p:cNvSpPr/>
            <p:nvPr/>
          </p:nvSpPr>
          <p:spPr>
            <a:xfrm>
              <a:off x="5322580" y="57605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7"/>
            <p:cNvSpPr/>
            <p:nvPr/>
          </p:nvSpPr>
          <p:spPr>
            <a:xfrm>
              <a:off x="5322580" y="56491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8"/>
            <p:cNvSpPr/>
            <p:nvPr/>
          </p:nvSpPr>
          <p:spPr>
            <a:xfrm>
              <a:off x="5057453" y="745616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749" name="tx749"/>
            <p:cNvSpPr/>
            <p:nvPr/>
          </p:nvSpPr>
          <p:spPr>
            <a:xfrm>
              <a:off x="5125259" y="7345227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750" name="tx750"/>
            <p:cNvSpPr/>
            <p:nvPr/>
          </p:nvSpPr>
          <p:spPr>
            <a:xfrm>
              <a:off x="5226938" y="7235390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51" name="tx751"/>
            <p:cNvSpPr/>
            <p:nvPr/>
          </p:nvSpPr>
          <p:spPr>
            <a:xfrm>
              <a:off x="5159132" y="711842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52" name="tx752"/>
            <p:cNvSpPr/>
            <p:nvPr/>
          </p:nvSpPr>
          <p:spPr>
            <a:xfrm>
              <a:off x="5159132" y="701260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53" name="tx753"/>
            <p:cNvSpPr/>
            <p:nvPr/>
          </p:nvSpPr>
          <p:spPr>
            <a:xfrm>
              <a:off x="5159132" y="690679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754" name="tx754"/>
            <p:cNvSpPr/>
            <p:nvPr/>
          </p:nvSpPr>
          <p:spPr>
            <a:xfrm>
              <a:off x="5159132" y="679131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755" name="tx755"/>
            <p:cNvSpPr/>
            <p:nvPr/>
          </p:nvSpPr>
          <p:spPr>
            <a:xfrm>
              <a:off x="5057453" y="667998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756" name="pl756"/>
            <p:cNvSpPr/>
            <p:nvPr/>
          </p:nvSpPr>
          <p:spPr>
            <a:xfrm>
              <a:off x="5322580" y="75016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7"/>
            <p:cNvSpPr/>
            <p:nvPr/>
          </p:nvSpPr>
          <p:spPr>
            <a:xfrm>
              <a:off x="5322580" y="73907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8"/>
            <p:cNvSpPr/>
            <p:nvPr/>
          </p:nvSpPr>
          <p:spPr>
            <a:xfrm>
              <a:off x="5322580" y="7279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9"/>
            <p:cNvSpPr/>
            <p:nvPr/>
          </p:nvSpPr>
          <p:spPr>
            <a:xfrm>
              <a:off x="5322580" y="71639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60"/>
            <p:cNvSpPr/>
            <p:nvPr/>
          </p:nvSpPr>
          <p:spPr>
            <a:xfrm>
              <a:off x="5322580" y="7058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1"/>
            <p:cNvSpPr/>
            <p:nvPr/>
          </p:nvSpPr>
          <p:spPr>
            <a:xfrm>
              <a:off x="5322580" y="69522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2"/>
            <p:cNvSpPr/>
            <p:nvPr/>
          </p:nvSpPr>
          <p:spPr>
            <a:xfrm>
              <a:off x="5322580" y="68367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3"/>
            <p:cNvSpPr/>
            <p:nvPr/>
          </p:nvSpPr>
          <p:spPr>
            <a:xfrm>
              <a:off x="5322580" y="6725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tx764"/>
            <p:cNvSpPr/>
            <p:nvPr/>
          </p:nvSpPr>
          <p:spPr>
            <a:xfrm>
              <a:off x="5057453" y="853244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765" name="tx765"/>
            <p:cNvSpPr/>
            <p:nvPr/>
          </p:nvSpPr>
          <p:spPr>
            <a:xfrm>
              <a:off x="5125259" y="8421507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766" name="tx766"/>
            <p:cNvSpPr/>
            <p:nvPr/>
          </p:nvSpPr>
          <p:spPr>
            <a:xfrm>
              <a:off x="5226938" y="8311670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67" name="tx767"/>
            <p:cNvSpPr/>
            <p:nvPr/>
          </p:nvSpPr>
          <p:spPr>
            <a:xfrm>
              <a:off x="5159132" y="819470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8" name="tx768"/>
            <p:cNvSpPr/>
            <p:nvPr/>
          </p:nvSpPr>
          <p:spPr>
            <a:xfrm>
              <a:off x="5159132" y="80888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69" name="tx769"/>
            <p:cNvSpPr/>
            <p:nvPr/>
          </p:nvSpPr>
          <p:spPr>
            <a:xfrm>
              <a:off x="5159132" y="79830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770" name="tx770"/>
            <p:cNvSpPr/>
            <p:nvPr/>
          </p:nvSpPr>
          <p:spPr>
            <a:xfrm>
              <a:off x="5159132" y="786759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771" name="tx771"/>
            <p:cNvSpPr/>
            <p:nvPr/>
          </p:nvSpPr>
          <p:spPr>
            <a:xfrm>
              <a:off x="5057453" y="775626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772" name="pl772"/>
            <p:cNvSpPr/>
            <p:nvPr/>
          </p:nvSpPr>
          <p:spPr>
            <a:xfrm>
              <a:off x="5322580" y="8577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3"/>
            <p:cNvSpPr/>
            <p:nvPr/>
          </p:nvSpPr>
          <p:spPr>
            <a:xfrm>
              <a:off x="5322580" y="8466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4"/>
            <p:cNvSpPr/>
            <p:nvPr/>
          </p:nvSpPr>
          <p:spPr>
            <a:xfrm>
              <a:off x="5322580" y="83556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5"/>
            <p:cNvSpPr/>
            <p:nvPr/>
          </p:nvSpPr>
          <p:spPr>
            <a:xfrm>
              <a:off x="5322580" y="8240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6"/>
            <p:cNvSpPr/>
            <p:nvPr/>
          </p:nvSpPr>
          <p:spPr>
            <a:xfrm>
              <a:off x="5322580" y="81343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7"/>
            <p:cNvSpPr/>
            <p:nvPr/>
          </p:nvSpPr>
          <p:spPr>
            <a:xfrm>
              <a:off x="5322580" y="8028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8"/>
            <p:cNvSpPr/>
            <p:nvPr/>
          </p:nvSpPr>
          <p:spPr>
            <a:xfrm>
              <a:off x="5322580" y="79130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9"/>
            <p:cNvSpPr/>
            <p:nvPr/>
          </p:nvSpPr>
          <p:spPr>
            <a:xfrm>
              <a:off x="5322580" y="78017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tx780"/>
            <p:cNvSpPr/>
            <p:nvPr/>
          </p:nvSpPr>
          <p:spPr>
            <a:xfrm rot="-5400000">
              <a:off x="4094496" y="704201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781" name="rc781"/>
            <p:cNvSpPr/>
            <p:nvPr/>
          </p:nvSpPr>
          <p:spPr>
            <a:xfrm>
              <a:off x="9261996" y="4452102"/>
              <a:ext cx="1025003" cy="17939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tx782"/>
            <p:cNvSpPr/>
            <p:nvPr/>
          </p:nvSpPr>
          <p:spPr>
            <a:xfrm>
              <a:off x="9331585" y="4541560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783" name="tx783"/>
            <p:cNvSpPr/>
            <p:nvPr/>
          </p:nvSpPr>
          <p:spPr>
            <a:xfrm>
              <a:off x="9331585" y="4675791"/>
              <a:ext cx="90658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 sequences</a:t>
              </a:r>
            </a:p>
          </p:txBody>
        </p:sp>
        <p:sp>
          <p:nvSpPr>
            <p:cNvPr id="784" name="tx784"/>
            <p:cNvSpPr/>
            <p:nvPr/>
          </p:nvSpPr>
          <p:spPr>
            <a:xfrm>
              <a:off x="9331585" y="4842243"/>
              <a:ext cx="61838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 week</a:t>
              </a:r>
            </a:p>
          </p:txBody>
        </p:sp>
        <p:sp>
          <p:nvSpPr>
            <p:cNvPr id="785" name="rc785"/>
            <p:cNvSpPr/>
            <p:nvPr/>
          </p:nvSpPr>
          <p:spPr>
            <a:xfrm>
              <a:off x="9331585" y="507919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9436678" y="5184283"/>
              <a:ext cx="9271" cy="927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rc787"/>
            <p:cNvSpPr/>
            <p:nvPr/>
          </p:nvSpPr>
          <p:spPr>
            <a:xfrm>
              <a:off x="9331585" y="529864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9409644" y="5376706"/>
              <a:ext cx="63338" cy="63338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rc789"/>
            <p:cNvSpPr/>
            <p:nvPr/>
          </p:nvSpPr>
          <p:spPr>
            <a:xfrm>
              <a:off x="9331585" y="551810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9398447" y="5584964"/>
              <a:ext cx="85733" cy="8573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rc791"/>
            <p:cNvSpPr/>
            <p:nvPr/>
          </p:nvSpPr>
          <p:spPr>
            <a:xfrm>
              <a:off x="9331585" y="573755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9389855" y="5795828"/>
              <a:ext cx="102917" cy="10291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rc793"/>
            <p:cNvSpPr/>
            <p:nvPr/>
          </p:nvSpPr>
          <p:spPr>
            <a:xfrm>
              <a:off x="9331585" y="595701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9382611" y="6008040"/>
              <a:ext cx="117405" cy="117405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tx795"/>
            <p:cNvSpPr/>
            <p:nvPr/>
          </p:nvSpPr>
          <p:spPr>
            <a:xfrm>
              <a:off x="9626957" y="514343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96" name="tx796"/>
            <p:cNvSpPr/>
            <p:nvPr/>
          </p:nvSpPr>
          <p:spPr>
            <a:xfrm>
              <a:off x="9626957" y="5362893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797" name="tx797"/>
            <p:cNvSpPr/>
            <p:nvPr/>
          </p:nvSpPr>
          <p:spPr>
            <a:xfrm>
              <a:off x="9626957" y="5582349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798" name="tx798"/>
            <p:cNvSpPr/>
            <p:nvPr/>
          </p:nvSpPr>
          <p:spPr>
            <a:xfrm>
              <a:off x="9626957" y="5801805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799" name="tx799"/>
            <p:cNvSpPr/>
            <p:nvPr/>
          </p:nvSpPr>
          <p:spPr>
            <a:xfrm>
              <a:off x="9626957" y="6021261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2021-01-16T01:08:13Z</dcterms:modified>
</cp:coreProperties>
</file>