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581025"/>
            <a:ext cx="5486400" cy="6400800"/>
            <a:chOff x="2605882" y="581025"/>
            <a:chExt cx="5486400" cy="6400800"/>
          </a:xfrm>
        </p:grpSpPr>
        <p:sp>
          <p:nvSpPr>
            <p:cNvPr id="3" name="rc3"/>
            <p:cNvSpPr/>
            <p:nvPr/>
          </p:nvSpPr>
          <p:spPr>
            <a:xfrm>
              <a:off x="2605881" y="581025"/>
              <a:ext cx="54864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581025"/>
              <a:ext cx="5486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56738" y="2086652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6738" y="174248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56738" y="15293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56738" y="136896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6738" y="1236453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6738" y="112069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5039" y="19617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55380" y="1776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01635" y="17549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51975" y="16172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98230" y="1569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48571" y="14169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94826" y="15579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45166" y="13692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91421" y="15277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41761" y="13309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88016" y="15259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38357" y="13375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4612" y="14986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34952" y="13418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81207" y="1385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31548" y="12169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77803" y="1462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28143" y="13820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74398" y="15827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24739" y="14210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29865" y="1917484"/>
              <a:ext cx="0" cy="138174"/>
            </a:xfrm>
            <a:custGeom>
              <a:avLst/>
              <a:pathLst>
                <a:path w="0" h="138174">
                  <a:moveTo>
                    <a:pt x="0" y="13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80206" y="1734282"/>
              <a:ext cx="0" cy="134936"/>
            </a:xfrm>
            <a:custGeom>
              <a:avLst/>
              <a:pathLst>
                <a:path w="0" h="134936">
                  <a:moveTo>
                    <a:pt x="0" y="134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26461" y="1726016"/>
              <a:ext cx="0" cy="107594"/>
            </a:xfrm>
            <a:custGeom>
              <a:avLst/>
              <a:pathLst>
                <a:path w="0" h="107594">
                  <a:moveTo>
                    <a:pt x="0" y="107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776801" y="1588904"/>
              <a:ext cx="0" cy="106247"/>
            </a:xfrm>
            <a:custGeom>
              <a:avLst/>
              <a:pathLst>
                <a:path w="0" h="106247">
                  <a:moveTo>
                    <a:pt x="0" y="1062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23056" y="1538544"/>
              <a:ext cx="0" cy="112071"/>
            </a:xfrm>
            <a:custGeom>
              <a:avLst/>
              <a:pathLst>
                <a:path w="0" h="112071">
                  <a:moveTo>
                    <a:pt x="0" y="112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3397" y="1385329"/>
              <a:ext cx="0" cy="112958"/>
            </a:xfrm>
            <a:custGeom>
              <a:avLst/>
              <a:pathLst>
                <a:path w="0" h="112958">
                  <a:moveTo>
                    <a:pt x="0" y="1129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19651" y="1528597"/>
              <a:ext cx="0" cy="108433"/>
            </a:xfrm>
            <a:custGeom>
              <a:avLst/>
              <a:pathLst>
                <a:path w="0" h="108433">
                  <a:moveTo>
                    <a:pt x="0" y="1084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69992" y="1340779"/>
              <a:ext cx="0" cy="106616"/>
            </a:xfrm>
            <a:custGeom>
              <a:avLst/>
              <a:pathLst>
                <a:path w="0" h="106616">
                  <a:moveTo>
                    <a:pt x="0" y="106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16247" y="1500929"/>
              <a:ext cx="0" cy="103204"/>
            </a:xfrm>
            <a:custGeom>
              <a:avLst/>
              <a:pathLst>
                <a:path w="0" h="103204">
                  <a:moveTo>
                    <a:pt x="0" y="103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66587" y="1305348"/>
              <a:ext cx="0" cy="100951"/>
            </a:xfrm>
            <a:custGeom>
              <a:avLst/>
              <a:pathLst>
                <a:path w="0" h="100951">
                  <a:moveTo>
                    <a:pt x="0" y="100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12842" y="1494661"/>
              <a:ext cx="0" cy="112138"/>
            </a:xfrm>
            <a:custGeom>
              <a:avLst/>
              <a:pathLst>
                <a:path w="0" h="112138">
                  <a:moveTo>
                    <a:pt x="0" y="112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63183" y="1306398"/>
              <a:ext cx="0" cy="111997"/>
            </a:xfrm>
            <a:custGeom>
              <a:avLst/>
              <a:pathLst>
                <a:path w="0" h="111997">
                  <a:moveTo>
                    <a:pt x="0" y="1119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09438" y="1443556"/>
              <a:ext cx="0" cy="159785"/>
            </a:xfrm>
            <a:custGeom>
              <a:avLst/>
              <a:pathLst>
                <a:path w="0" h="159785">
                  <a:moveTo>
                    <a:pt x="0" y="1597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59778" y="1284628"/>
              <a:ext cx="0" cy="164085"/>
            </a:xfrm>
            <a:custGeom>
              <a:avLst/>
              <a:pathLst>
                <a:path w="0" h="164085">
                  <a:moveTo>
                    <a:pt x="0" y="1640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06033" y="1287028"/>
              <a:ext cx="0" cy="247328"/>
            </a:xfrm>
            <a:custGeom>
              <a:avLst/>
              <a:pathLst>
                <a:path w="0" h="247328">
                  <a:moveTo>
                    <a:pt x="0" y="2473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56374" y="1120696"/>
              <a:ext cx="0" cy="245723"/>
            </a:xfrm>
            <a:custGeom>
              <a:avLst/>
              <a:pathLst>
                <a:path w="0" h="245723">
                  <a:moveTo>
                    <a:pt x="0" y="2457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302629" y="1285507"/>
              <a:ext cx="0" cy="402644"/>
            </a:xfrm>
            <a:custGeom>
              <a:avLst/>
              <a:pathLst>
                <a:path w="0" h="402644">
                  <a:moveTo>
                    <a:pt x="0" y="4026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252969" y="1201458"/>
              <a:ext cx="0" cy="410917"/>
            </a:xfrm>
            <a:custGeom>
              <a:avLst/>
              <a:pathLst>
                <a:path w="0" h="410917">
                  <a:moveTo>
                    <a:pt x="0" y="4109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799224" y="1571067"/>
              <a:ext cx="0" cy="72979"/>
            </a:xfrm>
            <a:custGeom>
              <a:avLst/>
              <a:pathLst>
                <a:path w="0" h="72979">
                  <a:moveTo>
                    <a:pt x="0" y="729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49564" y="1408738"/>
              <a:ext cx="0" cy="74362"/>
            </a:xfrm>
            <a:custGeom>
              <a:avLst/>
              <a:pathLst>
                <a:path w="0" h="74362">
                  <a:moveTo>
                    <a:pt x="0" y="74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80206" y="1241790"/>
              <a:ext cx="3972763" cy="559960"/>
            </a:xfrm>
            <a:custGeom>
              <a:avLst/>
              <a:pathLst>
                <a:path w="3972763" h="559960">
                  <a:moveTo>
                    <a:pt x="0" y="559960"/>
                  </a:moveTo>
                  <a:lnTo>
                    <a:pt x="496595" y="400237"/>
                  </a:lnTo>
                  <a:lnTo>
                    <a:pt x="993190" y="200017"/>
                  </a:lnTo>
                  <a:lnTo>
                    <a:pt x="1489786" y="152297"/>
                  </a:lnTo>
                  <a:lnTo>
                    <a:pt x="1986381" y="114033"/>
                  </a:lnTo>
                  <a:lnTo>
                    <a:pt x="2482977" y="120606"/>
                  </a:lnTo>
                  <a:lnTo>
                    <a:pt x="2979572" y="124880"/>
                  </a:lnTo>
                  <a:lnTo>
                    <a:pt x="3476167" y="0"/>
                  </a:lnTo>
                  <a:lnTo>
                    <a:pt x="3972763" y="1651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29865" y="1410692"/>
              <a:ext cx="3972763" cy="575879"/>
            </a:xfrm>
            <a:custGeom>
              <a:avLst/>
              <a:pathLst>
                <a:path w="3972763" h="575879">
                  <a:moveTo>
                    <a:pt x="0" y="575879"/>
                  </a:moveTo>
                  <a:lnTo>
                    <a:pt x="496595" y="369120"/>
                  </a:lnTo>
                  <a:lnTo>
                    <a:pt x="993190" y="183887"/>
                  </a:lnTo>
                  <a:lnTo>
                    <a:pt x="1489786" y="172122"/>
                  </a:lnTo>
                  <a:lnTo>
                    <a:pt x="1986381" y="141839"/>
                  </a:lnTo>
                  <a:lnTo>
                    <a:pt x="2482977" y="140038"/>
                  </a:lnTo>
                  <a:lnTo>
                    <a:pt x="2979572" y="112756"/>
                  </a:lnTo>
                  <a:lnTo>
                    <a:pt x="3476167" y="0"/>
                  </a:lnTo>
                  <a:lnTo>
                    <a:pt x="3972763" y="76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56738" y="335266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56738" y="300849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56738" y="279540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56738" y="2634975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56738" y="250246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56738" y="2386710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05039" y="32207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55380" y="30420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01635" y="30151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51975" y="28834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98230" y="28278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48571" y="26811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94826" y="27982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45166" y="2615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91421" y="28014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41761" y="2610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8016" y="27833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38357" y="26011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84612" y="27385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34952" y="25878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81207" y="27276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31548" y="25648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277803" y="26970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28143" y="26232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74398" y="28455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24739" y="26900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29865" y="3226744"/>
              <a:ext cx="0" cy="37699"/>
            </a:xfrm>
            <a:custGeom>
              <a:avLst/>
              <a:pathLst>
                <a:path w="0" h="37699">
                  <a:moveTo>
                    <a:pt x="0" y="37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80206" y="3050657"/>
              <a:ext cx="0" cy="32484"/>
            </a:xfrm>
            <a:custGeom>
              <a:avLst/>
              <a:pathLst>
                <a:path w="0" h="32484">
                  <a:moveTo>
                    <a:pt x="0" y="32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826461" y="3026015"/>
              <a:ext cx="0" cy="27894"/>
            </a:xfrm>
            <a:custGeom>
              <a:avLst/>
              <a:pathLst>
                <a:path w="0" h="27894">
                  <a:moveTo>
                    <a:pt x="0" y="278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776801" y="2895865"/>
              <a:ext cx="0" cy="24878"/>
            </a:xfrm>
            <a:custGeom>
              <a:avLst/>
              <a:pathLst>
                <a:path w="0" h="24878">
                  <a:moveTo>
                    <a:pt x="0" y="248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323056" y="2837472"/>
              <a:ext cx="0" cy="30338"/>
            </a:xfrm>
            <a:custGeom>
              <a:avLst/>
              <a:pathLst>
                <a:path w="0" h="30338">
                  <a:moveTo>
                    <a:pt x="0" y="30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73397" y="2692398"/>
              <a:ext cx="0" cy="27195"/>
            </a:xfrm>
            <a:custGeom>
              <a:avLst/>
              <a:pathLst>
                <a:path w="0" h="27195">
                  <a:moveTo>
                    <a:pt x="0" y="27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19651" y="2808542"/>
              <a:ext cx="0" cy="29132"/>
            </a:xfrm>
            <a:custGeom>
              <a:avLst/>
              <a:pathLst>
                <a:path w="0" h="29132">
                  <a:moveTo>
                    <a:pt x="0" y="29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769992" y="2627668"/>
              <a:ext cx="0" cy="25677"/>
            </a:xfrm>
            <a:custGeom>
              <a:avLst/>
              <a:pathLst>
                <a:path w="0" h="25677">
                  <a:moveTo>
                    <a:pt x="0" y="25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6247" y="2812469"/>
              <a:ext cx="0" cy="27687"/>
            </a:xfrm>
            <a:custGeom>
              <a:avLst/>
              <a:pathLst>
                <a:path w="0" h="27687">
                  <a:moveTo>
                    <a:pt x="0" y="27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66587" y="2623946"/>
              <a:ext cx="0" cy="23570"/>
            </a:xfrm>
            <a:custGeom>
              <a:avLst/>
              <a:pathLst>
                <a:path w="0" h="23570">
                  <a:moveTo>
                    <a:pt x="0" y="235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12842" y="2792942"/>
              <a:ext cx="0" cy="30449"/>
            </a:xfrm>
            <a:custGeom>
              <a:avLst/>
              <a:pathLst>
                <a:path w="0" h="30449">
                  <a:moveTo>
                    <a:pt x="0" y="30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3183" y="2612584"/>
              <a:ext cx="0" cy="26750"/>
            </a:xfrm>
            <a:custGeom>
              <a:avLst/>
              <a:pathLst>
                <a:path w="0" h="26750">
                  <a:moveTo>
                    <a:pt x="0" y="26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09438" y="2741256"/>
              <a:ext cx="0" cy="44235"/>
            </a:xfrm>
            <a:custGeom>
              <a:avLst/>
              <a:pathLst>
                <a:path w="0" h="44235">
                  <a:moveTo>
                    <a:pt x="0" y="442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59778" y="2591928"/>
              <a:ext cx="0" cy="41588"/>
            </a:xfrm>
            <a:custGeom>
              <a:avLst/>
              <a:pathLst>
                <a:path w="0" h="41588">
                  <a:moveTo>
                    <a:pt x="0" y="415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06033" y="2716843"/>
              <a:ext cx="0" cy="71313"/>
            </a:xfrm>
            <a:custGeom>
              <a:avLst/>
              <a:pathLst>
                <a:path w="0" h="71313">
                  <a:moveTo>
                    <a:pt x="0" y="71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56374" y="2555863"/>
              <a:ext cx="0" cy="67721"/>
            </a:xfrm>
            <a:custGeom>
              <a:avLst/>
              <a:pathLst>
                <a:path w="0" h="67721">
                  <a:moveTo>
                    <a:pt x="0" y="677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02629" y="2667954"/>
              <a:ext cx="0" cy="107787"/>
            </a:xfrm>
            <a:custGeom>
              <a:avLst/>
              <a:pathLst>
                <a:path w="0" h="107787">
                  <a:moveTo>
                    <a:pt x="0" y="107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52969" y="2590527"/>
              <a:ext cx="0" cy="115068"/>
            </a:xfrm>
            <a:custGeom>
              <a:avLst/>
              <a:pathLst>
                <a:path w="0" h="115068">
                  <a:moveTo>
                    <a:pt x="0" y="115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99224" y="2861690"/>
              <a:ext cx="0" cy="17399"/>
            </a:xfrm>
            <a:custGeom>
              <a:avLst/>
              <a:pathLst>
                <a:path w="0" h="17399">
                  <a:moveTo>
                    <a:pt x="0" y="17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49564" y="2706265"/>
              <a:ext cx="0" cy="17226"/>
            </a:xfrm>
            <a:custGeom>
              <a:avLst/>
              <a:pathLst>
                <a:path w="0" h="17226">
                  <a:moveTo>
                    <a:pt x="0" y="17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80206" y="2589724"/>
              <a:ext cx="3972763" cy="477175"/>
            </a:xfrm>
            <a:custGeom>
              <a:avLst/>
              <a:pathLst>
                <a:path w="3972763" h="477175">
                  <a:moveTo>
                    <a:pt x="0" y="477175"/>
                  </a:moveTo>
                  <a:lnTo>
                    <a:pt x="496595" y="318579"/>
                  </a:lnTo>
                  <a:lnTo>
                    <a:pt x="993190" y="116271"/>
                  </a:lnTo>
                  <a:lnTo>
                    <a:pt x="1489786" y="50782"/>
                  </a:lnTo>
                  <a:lnTo>
                    <a:pt x="1986381" y="46006"/>
                  </a:lnTo>
                  <a:lnTo>
                    <a:pt x="2482977" y="36234"/>
                  </a:lnTo>
                  <a:lnTo>
                    <a:pt x="2979572" y="22998"/>
                  </a:lnTo>
                  <a:lnTo>
                    <a:pt x="3476167" y="0"/>
                  </a:lnTo>
                  <a:lnTo>
                    <a:pt x="3972763" y="5833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329865" y="2721848"/>
              <a:ext cx="3972763" cy="523745"/>
            </a:xfrm>
            <a:custGeom>
              <a:avLst/>
              <a:pathLst>
                <a:path w="3972763" h="523745">
                  <a:moveTo>
                    <a:pt x="0" y="523745"/>
                  </a:moveTo>
                  <a:lnTo>
                    <a:pt x="496595" y="318114"/>
                  </a:lnTo>
                  <a:lnTo>
                    <a:pt x="993190" y="130793"/>
                  </a:lnTo>
                  <a:lnTo>
                    <a:pt x="1489786" y="101260"/>
                  </a:lnTo>
                  <a:lnTo>
                    <a:pt x="1986381" y="104464"/>
                  </a:lnTo>
                  <a:lnTo>
                    <a:pt x="2482977" y="86318"/>
                  </a:lnTo>
                  <a:lnTo>
                    <a:pt x="2979572" y="41525"/>
                  </a:lnTo>
                  <a:lnTo>
                    <a:pt x="3476167" y="30652"/>
                  </a:lnTo>
                  <a:lnTo>
                    <a:pt x="3972763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56738" y="2156241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77165" y="22248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056738" y="890228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227890" y="9361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3305035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801631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298226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94822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291417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8801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284608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781203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277799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774394" y="3352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216929" y="34134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45719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42314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38909" y="34133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35505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32100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128696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625291" y="34134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174393" y="34134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76108" y="34122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26301" y="2042718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58495" y="1696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58495" y="14839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58495" y="13234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858495" y="11909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58495" y="107515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021943" y="2086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21943" y="174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021943" y="1529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1943" y="1368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21943" y="1236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21943" y="112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2926301" y="3308732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858495" y="29630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858495" y="27499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858495" y="25894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858495" y="24569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858495" y="2341168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3021943" y="3352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021943" y="3008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021943" y="279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21943" y="2634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021943" y="2502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21943" y="238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 rot="-5400000">
              <a:off x="1832135" y="2165169"/>
              <a:ext cx="17618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Secondary attack rate (%)</a:t>
              </a:r>
            </a:p>
          </p:txBody>
        </p:sp>
        <p:sp>
          <p:nvSpPr>
            <p:cNvPr id="150" name="rc150"/>
            <p:cNvSpPr/>
            <p:nvPr/>
          </p:nvSpPr>
          <p:spPr>
            <a:xfrm>
              <a:off x="6899104" y="2761919"/>
              <a:ext cx="757388" cy="578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6968694" y="2840342"/>
              <a:ext cx="513822" cy="64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strain carried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968694" y="2918687"/>
              <a:ext cx="622734" cy="82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index patient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6968694" y="3055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97868" y="30843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022694" y="3065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79494" y="3109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968694" y="3163192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997868" y="31923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22694" y="3173992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79494" y="321719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120977" y="3080022"/>
              <a:ext cx="165124" cy="56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20977" y="3189026"/>
              <a:ext cx="173682" cy="55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2605881" y="3781425"/>
              <a:ext cx="5486399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092044" y="5011065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092044" y="4735077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092044" y="4459090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13750" y="4580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06815" y="47810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99880" y="47194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92945" y="4563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86009" y="4527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79074" y="45651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72139" y="47027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65204" y="4650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258269" y="50007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51334" y="46821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338576" y="4388783"/>
              <a:ext cx="0" cy="413327"/>
            </a:xfrm>
            <a:custGeom>
              <a:avLst/>
              <a:pathLst>
                <a:path w="0" h="413327">
                  <a:moveTo>
                    <a:pt x="0" y="4133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831641" y="4623043"/>
              <a:ext cx="0" cy="349309"/>
            </a:xfrm>
            <a:custGeom>
              <a:avLst/>
              <a:pathLst>
                <a:path w="0" h="349309">
                  <a:moveTo>
                    <a:pt x="0" y="349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324706" y="4552417"/>
              <a:ext cx="0" cy="366397"/>
            </a:xfrm>
            <a:custGeom>
              <a:avLst/>
              <a:pathLst>
                <a:path w="0" h="366397">
                  <a:moveTo>
                    <a:pt x="0" y="3663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817771" y="4382899"/>
              <a:ext cx="0" cy="392193"/>
            </a:xfrm>
            <a:custGeom>
              <a:avLst/>
              <a:pathLst>
                <a:path w="0" h="392193">
                  <a:moveTo>
                    <a:pt x="0" y="3921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310835" y="4345549"/>
              <a:ext cx="0" cy="394344"/>
            </a:xfrm>
            <a:custGeom>
              <a:avLst/>
              <a:pathLst>
                <a:path w="0" h="394344">
                  <a:moveTo>
                    <a:pt x="0" y="3943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03900" y="4382921"/>
              <a:ext cx="0" cy="395381"/>
            </a:xfrm>
            <a:custGeom>
              <a:avLst/>
              <a:pathLst>
                <a:path w="0" h="395381">
                  <a:moveTo>
                    <a:pt x="0" y="3953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296965" y="4508961"/>
              <a:ext cx="0" cy="414998"/>
            </a:xfrm>
            <a:custGeom>
              <a:avLst/>
              <a:pathLst>
                <a:path w="0" h="414998">
                  <a:moveTo>
                    <a:pt x="0" y="414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790030" y="4387810"/>
              <a:ext cx="0" cy="539587"/>
            </a:xfrm>
            <a:custGeom>
              <a:avLst/>
              <a:pathLst>
                <a:path w="0" h="539587">
                  <a:moveTo>
                    <a:pt x="0" y="5395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283095" y="4683244"/>
              <a:ext cx="0" cy="603808"/>
            </a:xfrm>
            <a:custGeom>
              <a:avLst/>
              <a:pathLst>
                <a:path w="0" h="603808">
                  <a:moveTo>
                    <a:pt x="0" y="603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776160" y="4525625"/>
              <a:ext cx="0" cy="347307"/>
            </a:xfrm>
            <a:custGeom>
              <a:avLst/>
              <a:pathLst>
                <a:path w="0" h="347307">
                  <a:moveTo>
                    <a:pt x="0" y="347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338576" y="4551892"/>
              <a:ext cx="3944518" cy="473726"/>
            </a:xfrm>
            <a:custGeom>
              <a:avLst/>
              <a:pathLst>
                <a:path w="3944518" h="473726">
                  <a:moveTo>
                    <a:pt x="0" y="53888"/>
                  </a:moveTo>
                  <a:lnTo>
                    <a:pt x="493064" y="253982"/>
                  </a:lnTo>
                  <a:lnTo>
                    <a:pt x="986129" y="192431"/>
                  </a:lnTo>
                  <a:lnTo>
                    <a:pt x="1479194" y="36331"/>
                  </a:lnTo>
                  <a:lnTo>
                    <a:pt x="1972259" y="0"/>
                  </a:lnTo>
                  <a:lnTo>
                    <a:pt x="2465324" y="38107"/>
                  </a:lnTo>
                  <a:lnTo>
                    <a:pt x="2958388" y="175636"/>
                  </a:lnTo>
                  <a:lnTo>
                    <a:pt x="3451453" y="123906"/>
                  </a:lnTo>
                  <a:lnTo>
                    <a:pt x="3944518" y="47372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092044" y="528705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092044" y="6277078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092044" y="6001091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92044" y="5725103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13750" y="58742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06815" y="60716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299880" y="60109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792945" y="58568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86009" y="58210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79074" y="58586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72139" y="59943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65204" y="59432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258269" y="6288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751334" y="59740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338576" y="5787082"/>
              <a:ext cx="0" cy="218050"/>
            </a:xfrm>
            <a:custGeom>
              <a:avLst/>
              <a:pathLst>
                <a:path w="0" h="218050">
                  <a:moveTo>
                    <a:pt x="0" y="218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831641" y="6021012"/>
              <a:ext cx="0" cy="147952"/>
            </a:xfrm>
            <a:custGeom>
              <a:avLst/>
              <a:pathLst>
                <a:path w="0" h="147952">
                  <a:moveTo>
                    <a:pt x="0" y="1479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324706" y="5950656"/>
              <a:ext cx="0" cy="166514"/>
            </a:xfrm>
            <a:custGeom>
              <a:avLst/>
              <a:pathLst>
                <a:path w="0" h="166514">
                  <a:moveTo>
                    <a:pt x="0" y="166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17771" y="5794103"/>
              <a:ext cx="0" cy="171611"/>
            </a:xfrm>
            <a:custGeom>
              <a:avLst/>
              <a:pathLst>
                <a:path w="0" h="171611">
                  <a:moveTo>
                    <a:pt x="0" y="171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310835" y="5762472"/>
              <a:ext cx="0" cy="163553"/>
            </a:xfrm>
            <a:custGeom>
              <a:avLst/>
              <a:pathLst>
                <a:path w="0" h="163553">
                  <a:moveTo>
                    <a:pt x="0" y="1635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03900" y="5792027"/>
              <a:ext cx="0" cy="178949"/>
            </a:xfrm>
            <a:custGeom>
              <a:avLst/>
              <a:pathLst>
                <a:path w="0" h="178949">
                  <a:moveTo>
                    <a:pt x="0" y="178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96965" y="5889972"/>
              <a:ext cx="0" cy="250219"/>
            </a:xfrm>
            <a:custGeom>
              <a:avLst/>
              <a:pathLst>
                <a:path w="0" h="250219">
                  <a:moveTo>
                    <a:pt x="0" y="250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790030" y="5749117"/>
              <a:ext cx="0" cy="416044"/>
            </a:xfrm>
            <a:custGeom>
              <a:avLst/>
              <a:pathLst>
                <a:path w="0" h="416044">
                  <a:moveTo>
                    <a:pt x="0" y="4160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7283095" y="6014023"/>
              <a:ext cx="0" cy="539042"/>
            </a:xfrm>
            <a:custGeom>
              <a:avLst/>
              <a:pathLst>
                <a:path w="0" h="539042">
                  <a:moveTo>
                    <a:pt x="0" y="5390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7776160" y="5947070"/>
              <a:ext cx="0" cy="102241"/>
            </a:xfrm>
            <a:custGeom>
              <a:avLst/>
              <a:pathLst>
                <a:path w="0" h="102241">
                  <a:moveTo>
                    <a:pt x="0" y="102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38576" y="5845851"/>
              <a:ext cx="3944518" cy="467467"/>
            </a:xfrm>
            <a:custGeom>
              <a:avLst/>
              <a:pathLst>
                <a:path w="3944518" h="467467">
                  <a:moveTo>
                    <a:pt x="0" y="53176"/>
                  </a:moveTo>
                  <a:lnTo>
                    <a:pt x="493064" y="250626"/>
                  </a:lnTo>
                  <a:lnTo>
                    <a:pt x="986129" y="189888"/>
                  </a:lnTo>
                  <a:lnTo>
                    <a:pt x="1479194" y="35851"/>
                  </a:lnTo>
                  <a:lnTo>
                    <a:pt x="1972259" y="0"/>
                  </a:lnTo>
                  <a:lnTo>
                    <a:pt x="2465324" y="37603"/>
                  </a:lnTo>
                  <a:lnTo>
                    <a:pt x="2958388" y="173316"/>
                  </a:lnTo>
                  <a:lnTo>
                    <a:pt x="3451453" y="122269"/>
                  </a:lnTo>
                  <a:lnTo>
                    <a:pt x="3944518" y="46746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092044" y="6553066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3092044" y="5356641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5394818" y="5425263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092044" y="4090628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5245543" y="4136568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333857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83164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324706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817771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31083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80390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9696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9003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283095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776160" y="6553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3250470" y="661385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675729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416879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61858" y="6613791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15492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64798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6141053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6634118" y="6613850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179689" y="6613850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677873" y="6612660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859928" y="524157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59928" y="4967071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859928" y="4691084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859928" y="441360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3057249" y="5287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057249" y="501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057249" y="4735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057249" y="4459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2859928" y="65075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859928" y="623308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859928" y="5957097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859928" y="567962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3057249" y="655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057249" y="6277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057249" y="6001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57249" y="572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4587232" y="6735684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1594829" y="5365532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2021-01-16T01:06:04Z</dcterms:modified>
</cp:coreProperties>
</file>