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257800" y="1691481"/>
            <a:ext cx="4572000" cy="7315200"/>
            <a:chOff x="5257800" y="1691481"/>
            <a:chExt cx="4572000" cy="7315200"/>
          </a:xfrm>
        </p:grpSpPr>
        <p:sp>
          <p:nvSpPr>
            <p:cNvPr id="3" name="rc3"/>
            <p:cNvSpPr/>
            <p:nvPr/>
          </p:nvSpPr>
          <p:spPr>
            <a:xfrm>
              <a:off x="5257800" y="1691481"/>
              <a:ext cx="4572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257800" y="1691481"/>
              <a:ext cx="45720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800604" y="3410774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00604" y="3175652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00604" y="2931757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00604" y="2708273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00604" y="2484789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00604" y="2240894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00604" y="2005773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6069586" y="2114853"/>
              <a:ext cx="1726247" cy="1295920"/>
            </a:xfrm>
            <a:custGeom>
              <a:avLst/>
              <a:pathLst>
                <a:path w="1726247" h="1295920">
                  <a:moveTo>
                    <a:pt x="0" y="1295920"/>
                  </a:moveTo>
                  <a:lnTo>
                    <a:pt x="6602" y="1288914"/>
                  </a:lnTo>
                  <a:lnTo>
                    <a:pt x="17625" y="1277216"/>
                  </a:lnTo>
                  <a:lnTo>
                    <a:pt x="28649" y="1265517"/>
                  </a:lnTo>
                  <a:lnTo>
                    <a:pt x="39672" y="1253816"/>
                  </a:lnTo>
                  <a:lnTo>
                    <a:pt x="50695" y="1242114"/>
                  </a:lnTo>
                  <a:lnTo>
                    <a:pt x="61719" y="1230409"/>
                  </a:lnTo>
                  <a:lnTo>
                    <a:pt x="72742" y="1218703"/>
                  </a:lnTo>
                  <a:lnTo>
                    <a:pt x="83766" y="1206996"/>
                  </a:lnTo>
                  <a:lnTo>
                    <a:pt x="94789" y="1195288"/>
                  </a:lnTo>
                  <a:lnTo>
                    <a:pt x="105812" y="1183582"/>
                  </a:lnTo>
                  <a:lnTo>
                    <a:pt x="116836" y="1171878"/>
                  </a:lnTo>
                  <a:lnTo>
                    <a:pt x="127859" y="1160177"/>
                  </a:lnTo>
                  <a:lnTo>
                    <a:pt x="138882" y="1148481"/>
                  </a:lnTo>
                  <a:lnTo>
                    <a:pt x="149906" y="1136790"/>
                  </a:lnTo>
                  <a:lnTo>
                    <a:pt x="160929" y="1125105"/>
                  </a:lnTo>
                  <a:lnTo>
                    <a:pt x="171952" y="1113427"/>
                  </a:lnTo>
                  <a:lnTo>
                    <a:pt x="182976" y="1101757"/>
                  </a:lnTo>
                  <a:lnTo>
                    <a:pt x="193999" y="1090096"/>
                  </a:lnTo>
                  <a:lnTo>
                    <a:pt x="205023" y="1078444"/>
                  </a:lnTo>
                  <a:lnTo>
                    <a:pt x="216046" y="1066802"/>
                  </a:lnTo>
                  <a:lnTo>
                    <a:pt x="227069" y="1055171"/>
                  </a:lnTo>
                  <a:lnTo>
                    <a:pt x="238093" y="1043552"/>
                  </a:lnTo>
                  <a:lnTo>
                    <a:pt x="249116" y="1031943"/>
                  </a:lnTo>
                  <a:lnTo>
                    <a:pt x="260139" y="1020347"/>
                  </a:lnTo>
                  <a:lnTo>
                    <a:pt x="271163" y="1008762"/>
                  </a:lnTo>
                  <a:lnTo>
                    <a:pt x="282186" y="997188"/>
                  </a:lnTo>
                  <a:lnTo>
                    <a:pt x="293209" y="985626"/>
                  </a:lnTo>
                  <a:lnTo>
                    <a:pt x="304233" y="974075"/>
                  </a:lnTo>
                  <a:lnTo>
                    <a:pt x="315256" y="962534"/>
                  </a:lnTo>
                  <a:lnTo>
                    <a:pt x="326280" y="951002"/>
                  </a:lnTo>
                  <a:lnTo>
                    <a:pt x="337303" y="939478"/>
                  </a:lnTo>
                  <a:lnTo>
                    <a:pt x="348326" y="927962"/>
                  </a:lnTo>
                  <a:lnTo>
                    <a:pt x="359350" y="916453"/>
                  </a:lnTo>
                  <a:lnTo>
                    <a:pt x="370373" y="904951"/>
                  </a:lnTo>
                  <a:lnTo>
                    <a:pt x="381396" y="893457"/>
                  </a:lnTo>
                  <a:lnTo>
                    <a:pt x="392420" y="881975"/>
                  </a:lnTo>
                  <a:lnTo>
                    <a:pt x="403443" y="870509"/>
                  </a:lnTo>
                  <a:lnTo>
                    <a:pt x="414466" y="859066"/>
                  </a:lnTo>
                  <a:lnTo>
                    <a:pt x="425490" y="847655"/>
                  </a:lnTo>
                  <a:lnTo>
                    <a:pt x="436513" y="836289"/>
                  </a:lnTo>
                  <a:lnTo>
                    <a:pt x="447537" y="824981"/>
                  </a:lnTo>
                  <a:lnTo>
                    <a:pt x="458560" y="813743"/>
                  </a:lnTo>
                  <a:lnTo>
                    <a:pt x="469583" y="802590"/>
                  </a:lnTo>
                  <a:lnTo>
                    <a:pt x="480607" y="791530"/>
                  </a:lnTo>
                  <a:lnTo>
                    <a:pt x="491630" y="780571"/>
                  </a:lnTo>
                  <a:lnTo>
                    <a:pt x="502653" y="769719"/>
                  </a:lnTo>
                  <a:lnTo>
                    <a:pt x="513677" y="758977"/>
                  </a:lnTo>
                  <a:lnTo>
                    <a:pt x="524700" y="748348"/>
                  </a:lnTo>
                  <a:lnTo>
                    <a:pt x="535723" y="737835"/>
                  </a:lnTo>
                  <a:lnTo>
                    <a:pt x="546747" y="727437"/>
                  </a:lnTo>
                  <a:lnTo>
                    <a:pt x="557770" y="717156"/>
                  </a:lnTo>
                  <a:lnTo>
                    <a:pt x="568794" y="706989"/>
                  </a:lnTo>
                  <a:lnTo>
                    <a:pt x="579817" y="696937"/>
                  </a:lnTo>
                  <a:lnTo>
                    <a:pt x="590840" y="686998"/>
                  </a:lnTo>
                  <a:lnTo>
                    <a:pt x="601864" y="677168"/>
                  </a:lnTo>
                  <a:lnTo>
                    <a:pt x="612887" y="667447"/>
                  </a:lnTo>
                  <a:lnTo>
                    <a:pt x="623910" y="657831"/>
                  </a:lnTo>
                  <a:lnTo>
                    <a:pt x="634934" y="648317"/>
                  </a:lnTo>
                  <a:lnTo>
                    <a:pt x="645957" y="638904"/>
                  </a:lnTo>
                  <a:lnTo>
                    <a:pt x="656980" y="629588"/>
                  </a:lnTo>
                  <a:lnTo>
                    <a:pt x="668004" y="620367"/>
                  </a:lnTo>
                  <a:lnTo>
                    <a:pt x="679027" y="611240"/>
                  </a:lnTo>
                  <a:lnTo>
                    <a:pt x="690051" y="602207"/>
                  </a:lnTo>
                  <a:lnTo>
                    <a:pt x="701074" y="593267"/>
                  </a:lnTo>
                  <a:lnTo>
                    <a:pt x="712097" y="584422"/>
                  </a:lnTo>
                  <a:lnTo>
                    <a:pt x="723121" y="575673"/>
                  </a:lnTo>
                  <a:lnTo>
                    <a:pt x="734144" y="567024"/>
                  </a:lnTo>
                  <a:lnTo>
                    <a:pt x="745167" y="558477"/>
                  </a:lnTo>
                  <a:lnTo>
                    <a:pt x="756191" y="550038"/>
                  </a:lnTo>
                  <a:lnTo>
                    <a:pt x="767214" y="541709"/>
                  </a:lnTo>
                  <a:lnTo>
                    <a:pt x="778237" y="533495"/>
                  </a:lnTo>
                  <a:lnTo>
                    <a:pt x="789261" y="525400"/>
                  </a:lnTo>
                  <a:lnTo>
                    <a:pt x="800284" y="517429"/>
                  </a:lnTo>
                  <a:lnTo>
                    <a:pt x="811308" y="509584"/>
                  </a:lnTo>
                  <a:lnTo>
                    <a:pt x="822331" y="501871"/>
                  </a:lnTo>
                  <a:lnTo>
                    <a:pt x="833354" y="494291"/>
                  </a:lnTo>
                  <a:lnTo>
                    <a:pt x="844378" y="486848"/>
                  </a:lnTo>
                  <a:lnTo>
                    <a:pt x="855401" y="479544"/>
                  </a:lnTo>
                  <a:lnTo>
                    <a:pt x="866424" y="472379"/>
                  </a:lnTo>
                  <a:lnTo>
                    <a:pt x="877448" y="465348"/>
                  </a:lnTo>
                  <a:lnTo>
                    <a:pt x="888471" y="458445"/>
                  </a:lnTo>
                  <a:lnTo>
                    <a:pt x="899494" y="451663"/>
                  </a:lnTo>
                  <a:lnTo>
                    <a:pt x="910518" y="444991"/>
                  </a:lnTo>
                  <a:lnTo>
                    <a:pt x="921541" y="438421"/>
                  </a:lnTo>
                  <a:lnTo>
                    <a:pt x="932565" y="431941"/>
                  </a:lnTo>
                  <a:lnTo>
                    <a:pt x="943588" y="425539"/>
                  </a:lnTo>
                  <a:lnTo>
                    <a:pt x="954611" y="419203"/>
                  </a:lnTo>
                  <a:lnTo>
                    <a:pt x="965635" y="412919"/>
                  </a:lnTo>
                  <a:lnTo>
                    <a:pt x="976658" y="406675"/>
                  </a:lnTo>
                  <a:lnTo>
                    <a:pt x="987681" y="400461"/>
                  </a:lnTo>
                  <a:lnTo>
                    <a:pt x="998705" y="394269"/>
                  </a:lnTo>
                  <a:lnTo>
                    <a:pt x="1009728" y="388092"/>
                  </a:lnTo>
                  <a:lnTo>
                    <a:pt x="1020751" y="381929"/>
                  </a:lnTo>
                  <a:lnTo>
                    <a:pt x="1031775" y="375777"/>
                  </a:lnTo>
                  <a:lnTo>
                    <a:pt x="1042798" y="369638"/>
                  </a:lnTo>
                  <a:lnTo>
                    <a:pt x="1053822" y="363512"/>
                  </a:lnTo>
                  <a:lnTo>
                    <a:pt x="1064845" y="357400"/>
                  </a:lnTo>
                  <a:lnTo>
                    <a:pt x="1075868" y="351304"/>
                  </a:lnTo>
                  <a:lnTo>
                    <a:pt x="1086892" y="345225"/>
                  </a:lnTo>
                  <a:lnTo>
                    <a:pt x="1097915" y="339162"/>
                  </a:lnTo>
                  <a:lnTo>
                    <a:pt x="1108938" y="333117"/>
                  </a:lnTo>
                  <a:lnTo>
                    <a:pt x="1119962" y="327088"/>
                  </a:lnTo>
                  <a:lnTo>
                    <a:pt x="1130985" y="321075"/>
                  </a:lnTo>
                  <a:lnTo>
                    <a:pt x="1142008" y="315077"/>
                  </a:lnTo>
                  <a:lnTo>
                    <a:pt x="1153032" y="309094"/>
                  </a:lnTo>
                  <a:lnTo>
                    <a:pt x="1164055" y="303123"/>
                  </a:lnTo>
                  <a:lnTo>
                    <a:pt x="1175079" y="297164"/>
                  </a:lnTo>
                  <a:lnTo>
                    <a:pt x="1186102" y="291215"/>
                  </a:lnTo>
                  <a:lnTo>
                    <a:pt x="1197125" y="285275"/>
                  </a:lnTo>
                  <a:lnTo>
                    <a:pt x="1208149" y="279342"/>
                  </a:lnTo>
                  <a:lnTo>
                    <a:pt x="1219172" y="273413"/>
                  </a:lnTo>
                  <a:lnTo>
                    <a:pt x="1230195" y="267488"/>
                  </a:lnTo>
                  <a:lnTo>
                    <a:pt x="1241219" y="261564"/>
                  </a:lnTo>
                  <a:lnTo>
                    <a:pt x="1252242" y="255639"/>
                  </a:lnTo>
                  <a:lnTo>
                    <a:pt x="1263265" y="249712"/>
                  </a:lnTo>
                  <a:lnTo>
                    <a:pt x="1274289" y="243783"/>
                  </a:lnTo>
                  <a:lnTo>
                    <a:pt x="1285312" y="237852"/>
                  </a:lnTo>
                  <a:lnTo>
                    <a:pt x="1296336" y="231919"/>
                  </a:lnTo>
                  <a:lnTo>
                    <a:pt x="1307359" y="225985"/>
                  </a:lnTo>
                  <a:lnTo>
                    <a:pt x="1318382" y="220049"/>
                  </a:lnTo>
                  <a:lnTo>
                    <a:pt x="1329406" y="214112"/>
                  </a:lnTo>
                  <a:lnTo>
                    <a:pt x="1340429" y="208173"/>
                  </a:lnTo>
                  <a:lnTo>
                    <a:pt x="1351452" y="202234"/>
                  </a:lnTo>
                  <a:lnTo>
                    <a:pt x="1362476" y="196293"/>
                  </a:lnTo>
                  <a:lnTo>
                    <a:pt x="1373499" y="190352"/>
                  </a:lnTo>
                  <a:lnTo>
                    <a:pt x="1384522" y="184410"/>
                  </a:lnTo>
                  <a:lnTo>
                    <a:pt x="1395546" y="178467"/>
                  </a:lnTo>
                  <a:lnTo>
                    <a:pt x="1406569" y="172523"/>
                  </a:lnTo>
                  <a:lnTo>
                    <a:pt x="1417593" y="166579"/>
                  </a:lnTo>
                  <a:lnTo>
                    <a:pt x="1428616" y="160634"/>
                  </a:lnTo>
                  <a:lnTo>
                    <a:pt x="1439639" y="154689"/>
                  </a:lnTo>
                  <a:lnTo>
                    <a:pt x="1450663" y="148743"/>
                  </a:lnTo>
                  <a:lnTo>
                    <a:pt x="1461686" y="142797"/>
                  </a:lnTo>
                  <a:lnTo>
                    <a:pt x="1472709" y="136850"/>
                  </a:lnTo>
                  <a:lnTo>
                    <a:pt x="1483733" y="130903"/>
                  </a:lnTo>
                  <a:lnTo>
                    <a:pt x="1494756" y="124955"/>
                  </a:lnTo>
                  <a:lnTo>
                    <a:pt x="1505779" y="119007"/>
                  </a:lnTo>
                  <a:lnTo>
                    <a:pt x="1516803" y="113059"/>
                  </a:lnTo>
                  <a:lnTo>
                    <a:pt x="1527826" y="107111"/>
                  </a:lnTo>
                  <a:lnTo>
                    <a:pt x="1538850" y="101162"/>
                  </a:lnTo>
                  <a:lnTo>
                    <a:pt x="1549873" y="95213"/>
                  </a:lnTo>
                  <a:lnTo>
                    <a:pt x="1560896" y="89263"/>
                  </a:lnTo>
                  <a:lnTo>
                    <a:pt x="1571920" y="83314"/>
                  </a:lnTo>
                  <a:lnTo>
                    <a:pt x="1582943" y="77364"/>
                  </a:lnTo>
                  <a:lnTo>
                    <a:pt x="1593966" y="71414"/>
                  </a:lnTo>
                  <a:lnTo>
                    <a:pt x="1604990" y="65463"/>
                  </a:lnTo>
                  <a:lnTo>
                    <a:pt x="1616013" y="59513"/>
                  </a:lnTo>
                  <a:lnTo>
                    <a:pt x="1627036" y="53562"/>
                  </a:lnTo>
                  <a:lnTo>
                    <a:pt x="1638060" y="47611"/>
                  </a:lnTo>
                  <a:lnTo>
                    <a:pt x="1649083" y="41660"/>
                  </a:lnTo>
                  <a:lnTo>
                    <a:pt x="1660107" y="35709"/>
                  </a:lnTo>
                  <a:lnTo>
                    <a:pt x="1671130" y="29758"/>
                  </a:lnTo>
                  <a:lnTo>
                    <a:pt x="1682153" y="23807"/>
                  </a:lnTo>
                  <a:lnTo>
                    <a:pt x="1693177" y="17855"/>
                  </a:lnTo>
                  <a:lnTo>
                    <a:pt x="1704200" y="11903"/>
                  </a:lnTo>
                  <a:lnTo>
                    <a:pt x="1715223" y="5951"/>
                  </a:lnTo>
                  <a:lnTo>
                    <a:pt x="1726247" y="0"/>
                  </a:lnTo>
                  <a:lnTo>
                    <a:pt x="1726247" y="111642"/>
                  </a:lnTo>
                  <a:lnTo>
                    <a:pt x="1715223" y="115883"/>
                  </a:lnTo>
                  <a:lnTo>
                    <a:pt x="1704200" y="120123"/>
                  </a:lnTo>
                  <a:lnTo>
                    <a:pt x="1693177" y="124364"/>
                  </a:lnTo>
                  <a:lnTo>
                    <a:pt x="1682153" y="128605"/>
                  </a:lnTo>
                  <a:lnTo>
                    <a:pt x="1671130" y="132846"/>
                  </a:lnTo>
                  <a:lnTo>
                    <a:pt x="1660107" y="137087"/>
                  </a:lnTo>
                  <a:lnTo>
                    <a:pt x="1649083" y="141328"/>
                  </a:lnTo>
                  <a:lnTo>
                    <a:pt x="1638060" y="145570"/>
                  </a:lnTo>
                  <a:lnTo>
                    <a:pt x="1627036" y="149811"/>
                  </a:lnTo>
                  <a:lnTo>
                    <a:pt x="1616013" y="154053"/>
                  </a:lnTo>
                  <a:lnTo>
                    <a:pt x="1604990" y="158294"/>
                  </a:lnTo>
                  <a:lnTo>
                    <a:pt x="1593966" y="162536"/>
                  </a:lnTo>
                  <a:lnTo>
                    <a:pt x="1582943" y="166778"/>
                  </a:lnTo>
                  <a:lnTo>
                    <a:pt x="1571920" y="171021"/>
                  </a:lnTo>
                  <a:lnTo>
                    <a:pt x="1560896" y="175263"/>
                  </a:lnTo>
                  <a:lnTo>
                    <a:pt x="1549873" y="179506"/>
                  </a:lnTo>
                  <a:lnTo>
                    <a:pt x="1538850" y="183748"/>
                  </a:lnTo>
                  <a:lnTo>
                    <a:pt x="1527826" y="187992"/>
                  </a:lnTo>
                  <a:lnTo>
                    <a:pt x="1516803" y="192235"/>
                  </a:lnTo>
                  <a:lnTo>
                    <a:pt x="1505779" y="196478"/>
                  </a:lnTo>
                  <a:lnTo>
                    <a:pt x="1494756" y="200722"/>
                  </a:lnTo>
                  <a:lnTo>
                    <a:pt x="1483733" y="204966"/>
                  </a:lnTo>
                  <a:lnTo>
                    <a:pt x="1472709" y="209211"/>
                  </a:lnTo>
                  <a:lnTo>
                    <a:pt x="1461686" y="213456"/>
                  </a:lnTo>
                  <a:lnTo>
                    <a:pt x="1450663" y="217701"/>
                  </a:lnTo>
                  <a:lnTo>
                    <a:pt x="1439639" y="221946"/>
                  </a:lnTo>
                  <a:lnTo>
                    <a:pt x="1428616" y="226192"/>
                  </a:lnTo>
                  <a:lnTo>
                    <a:pt x="1417593" y="230439"/>
                  </a:lnTo>
                  <a:lnTo>
                    <a:pt x="1406569" y="234685"/>
                  </a:lnTo>
                  <a:lnTo>
                    <a:pt x="1395546" y="238933"/>
                  </a:lnTo>
                  <a:lnTo>
                    <a:pt x="1384522" y="243181"/>
                  </a:lnTo>
                  <a:lnTo>
                    <a:pt x="1373499" y="247430"/>
                  </a:lnTo>
                  <a:lnTo>
                    <a:pt x="1362476" y="251679"/>
                  </a:lnTo>
                  <a:lnTo>
                    <a:pt x="1351452" y="255929"/>
                  </a:lnTo>
                  <a:lnTo>
                    <a:pt x="1340429" y="260180"/>
                  </a:lnTo>
                  <a:lnTo>
                    <a:pt x="1329406" y="264432"/>
                  </a:lnTo>
                  <a:lnTo>
                    <a:pt x="1318382" y="268685"/>
                  </a:lnTo>
                  <a:lnTo>
                    <a:pt x="1307359" y="272940"/>
                  </a:lnTo>
                  <a:lnTo>
                    <a:pt x="1296336" y="277195"/>
                  </a:lnTo>
                  <a:lnTo>
                    <a:pt x="1285312" y="281452"/>
                  </a:lnTo>
                  <a:lnTo>
                    <a:pt x="1274289" y="285711"/>
                  </a:lnTo>
                  <a:lnTo>
                    <a:pt x="1263265" y="289971"/>
                  </a:lnTo>
                  <a:lnTo>
                    <a:pt x="1252242" y="294234"/>
                  </a:lnTo>
                  <a:lnTo>
                    <a:pt x="1241219" y="298499"/>
                  </a:lnTo>
                  <a:lnTo>
                    <a:pt x="1230195" y="302772"/>
                  </a:lnTo>
                  <a:lnTo>
                    <a:pt x="1219172" y="307057"/>
                  </a:lnTo>
                  <a:lnTo>
                    <a:pt x="1208149" y="311358"/>
                  </a:lnTo>
                  <a:lnTo>
                    <a:pt x="1197125" y="315681"/>
                  </a:lnTo>
                  <a:lnTo>
                    <a:pt x="1186102" y="320031"/>
                  </a:lnTo>
                  <a:lnTo>
                    <a:pt x="1175079" y="324412"/>
                  </a:lnTo>
                  <a:lnTo>
                    <a:pt x="1164055" y="328829"/>
                  </a:lnTo>
                  <a:lnTo>
                    <a:pt x="1153032" y="333289"/>
                  </a:lnTo>
                  <a:lnTo>
                    <a:pt x="1142008" y="337795"/>
                  </a:lnTo>
                  <a:lnTo>
                    <a:pt x="1130985" y="342354"/>
                  </a:lnTo>
                  <a:lnTo>
                    <a:pt x="1119962" y="346971"/>
                  </a:lnTo>
                  <a:lnTo>
                    <a:pt x="1108938" y="351652"/>
                  </a:lnTo>
                  <a:lnTo>
                    <a:pt x="1097915" y="356403"/>
                  </a:lnTo>
                  <a:lnTo>
                    <a:pt x="1086892" y="361230"/>
                  </a:lnTo>
                  <a:lnTo>
                    <a:pt x="1075868" y="366141"/>
                  </a:lnTo>
                  <a:lnTo>
                    <a:pt x="1064845" y="371142"/>
                  </a:lnTo>
                  <a:lnTo>
                    <a:pt x="1053822" y="376241"/>
                  </a:lnTo>
                  <a:lnTo>
                    <a:pt x="1042798" y="381446"/>
                  </a:lnTo>
                  <a:lnTo>
                    <a:pt x="1031775" y="386764"/>
                  </a:lnTo>
                  <a:lnTo>
                    <a:pt x="1020751" y="392203"/>
                  </a:lnTo>
                  <a:lnTo>
                    <a:pt x="1009728" y="397771"/>
                  </a:lnTo>
                  <a:lnTo>
                    <a:pt x="998705" y="403472"/>
                  </a:lnTo>
                  <a:lnTo>
                    <a:pt x="987681" y="409311"/>
                  </a:lnTo>
                  <a:lnTo>
                    <a:pt x="976658" y="415288"/>
                  </a:lnTo>
                  <a:lnTo>
                    <a:pt x="965635" y="421403"/>
                  </a:lnTo>
                  <a:lnTo>
                    <a:pt x="954611" y="427650"/>
                  </a:lnTo>
                  <a:lnTo>
                    <a:pt x="943588" y="434026"/>
                  </a:lnTo>
                  <a:lnTo>
                    <a:pt x="932565" y="440522"/>
                  </a:lnTo>
                  <a:lnTo>
                    <a:pt x="921541" y="447134"/>
                  </a:lnTo>
                  <a:lnTo>
                    <a:pt x="910518" y="453855"/>
                  </a:lnTo>
                  <a:lnTo>
                    <a:pt x="899494" y="460682"/>
                  </a:lnTo>
                  <a:lnTo>
                    <a:pt x="888471" y="467611"/>
                  </a:lnTo>
                  <a:lnTo>
                    <a:pt x="877448" y="474640"/>
                  </a:lnTo>
                  <a:lnTo>
                    <a:pt x="866424" y="481768"/>
                  </a:lnTo>
                  <a:lnTo>
                    <a:pt x="855401" y="488995"/>
                  </a:lnTo>
                  <a:lnTo>
                    <a:pt x="844378" y="496321"/>
                  </a:lnTo>
                  <a:lnTo>
                    <a:pt x="833354" y="503747"/>
                  </a:lnTo>
                  <a:lnTo>
                    <a:pt x="822331" y="511275"/>
                  </a:lnTo>
                  <a:lnTo>
                    <a:pt x="811308" y="518905"/>
                  </a:lnTo>
                  <a:lnTo>
                    <a:pt x="800284" y="526641"/>
                  </a:lnTo>
                  <a:lnTo>
                    <a:pt x="789261" y="534485"/>
                  </a:lnTo>
                  <a:lnTo>
                    <a:pt x="778237" y="542439"/>
                  </a:lnTo>
                  <a:lnTo>
                    <a:pt x="767214" y="550507"/>
                  </a:lnTo>
                  <a:lnTo>
                    <a:pt x="756191" y="558692"/>
                  </a:lnTo>
                  <a:lnTo>
                    <a:pt x="745167" y="566997"/>
                  </a:lnTo>
                  <a:lnTo>
                    <a:pt x="734144" y="575426"/>
                  </a:lnTo>
                  <a:lnTo>
                    <a:pt x="723121" y="583982"/>
                  </a:lnTo>
                  <a:lnTo>
                    <a:pt x="712097" y="592666"/>
                  </a:lnTo>
                  <a:lnTo>
                    <a:pt x="701074" y="601482"/>
                  </a:lnTo>
                  <a:lnTo>
                    <a:pt x="690051" y="610430"/>
                  </a:lnTo>
                  <a:lnTo>
                    <a:pt x="679027" y="619510"/>
                  </a:lnTo>
                  <a:lnTo>
                    <a:pt x="668004" y="628722"/>
                  </a:lnTo>
                  <a:lnTo>
                    <a:pt x="656980" y="638064"/>
                  </a:lnTo>
                  <a:lnTo>
                    <a:pt x="645957" y="647534"/>
                  </a:lnTo>
                  <a:lnTo>
                    <a:pt x="634934" y="657130"/>
                  </a:lnTo>
                  <a:lnTo>
                    <a:pt x="623910" y="666847"/>
                  </a:lnTo>
                  <a:lnTo>
                    <a:pt x="612887" y="676683"/>
                  </a:lnTo>
                  <a:lnTo>
                    <a:pt x="601864" y="686634"/>
                  </a:lnTo>
                  <a:lnTo>
                    <a:pt x="590840" y="696696"/>
                  </a:lnTo>
                  <a:lnTo>
                    <a:pt x="579817" y="706866"/>
                  </a:lnTo>
                  <a:lnTo>
                    <a:pt x="568794" y="717142"/>
                  </a:lnTo>
                  <a:lnTo>
                    <a:pt x="557770" y="727520"/>
                  </a:lnTo>
                  <a:lnTo>
                    <a:pt x="546747" y="737998"/>
                  </a:lnTo>
                  <a:lnTo>
                    <a:pt x="535723" y="748575"/>
                  </a:lnTo>
                  <a:lnTo>
                    <a:pt x="524700" y="759250"/>
                  </a:lnTo>
                  <a:lnTo>
                    <a:pt x="513677" y="770023"/>
                  </a:lnTo>
                  <a:lnTo>
                    <a:pt x="502653" y="780894"/>
                  </a:lnTo>
                  <a:lnTo>
                    <a:pt x="491630" y="791865"/>
                  </a:lnTo>
                  <a:lnTo>
                    <a:pt x="480607" y="802940"/>
                  </a:lnTo>
                  <a:lnTo>
                    <a:pt x="469583" y="814123"/>
                  </a:lnTo>
                  <a:lnTo>
                    <a:pt x="458560" y="825420"/>
                  </a:lnTo>
                  <a:lnTo>
                    <a:pt x="447537" y="836838"/>
                  </a:lnTo>
                  <a:lnTo>
                    <a:pt x="436513" y="848387"/>
                  </a:lnTo>
                  <a:lnTo>
                    <a:pt x="425490" y="860073"/>
                  </a:lnTo>
                  <a:lnTo>
                    <a:pt x="414466" y="871904"/>
                  </a:lnTo>
                  <a:lnTo>
                    <a:pt x="403443" y="883885"/>
                  </a:lnTo>
                  <a:lnTo>
                    <a:pt x="392420" y="896022"/>
                  </a:lnTo>
                  <a:lnTo>
                    <a:pt x="381396" y="908314"/>
                  </a:lnTo>
                  <a:lnTo>
                    <a:pt x="370373" y="920762"/>
                  </a:lnTo>
                  <a:lnTo>
                    <a:pt x="359350" y="933361"/>
                  </a:lnTo>
                  <a:lnTo>
                    <a:pt x="348326" y="946108"/>
                  </a:lnTo>
                  <a:lnTo>
                    <a:pt x="337303" y="958997"/>
                  </a:lnTo>
                  <a:lnTo>
                    <a:pt x="326280" y="972021"/>
                  </a:lnTo>
                  <a:lnTo>
                    <a:pt x="315256" y="985174"/>
                  </a:lnTo>
                  <a:lnTo>
                    <a:pt x="304233" y="998450"/>
                  </a:lnTo>
                  <a:lnTo>
                    <a:pt x="293209" y="1011842"/>
                  </a:lnTo>
                  <a:lnTo>
                    <a:pt x="282186" y="1025343"/>
                  </a:lnTo>
                  <a:lnTo>
                    <a:pt x="271163" y="1038947"/>
                  </a:lnTo>
                  <a:lnTo>
                    <a:pt x="260139" y="1052648"/>
                  </a:lnTo>
                  <a:lnTo>
                    <a:pt x="249116" y="1066441"/>
                  </a:lnTo>
                  <a:lnTo>
                    <a:pt x="238093" y="1080319"/>
                  </a:lnTo>
                  <a:lnTo>
                    <a:pt x="227069" y="1094276"/>
                  </a:lnTo>
                  <a:lnTo>
                    <a:pt x="216046" y="1108309"/>
                  </a:lnTo>
                  <a:lnTo>
                    <a:pt x="205023" y="1122411"/>
                  </a:lnTo>
                  <a:lnTo>
                    <a:pt x="193999" y="1136577"/>
                  </a:lnTo>
                  <a:lnTo>
                    <a:pt x="182976" y="1150802"/>
                  </a:lnTo>
                  <a:lnTo>
                    <a:pt x="171952" y="1165081"/>
                  </a:lnTo>
                  <a:lnTo>
                    <a:pt x="160929" y="1179409"/>
                  </a:lnTo>
                  <a:lnTo>
                    <a:pt x="149906" y="1193781"/>
                  </a:lnTo>
                  <a:lnTo>
                    <a:pt x="138882" y="1208193"/>
                  </a:lnTo>
                  <a:lnTo>
                    <a:pt x="127859" y="1222640"/>
                  </a:lnTo>
                  <a:lnTo>
                    <a:pt x="116836" y="1237117"/>
                  </a:lnTo>
                  <a:lnTo>
                    <a:pt x="105812" y="1251619"/>
                  </a:lnTo>
                  <a:lnTo>
                    <a:pt x="94789" y="1266142"/>
                  </a:lnTo>
                  <a:lnTo>
                    <a:pt x="83766" y="1280681"/>
                  </a:lnTo>
                  <a:lnTo>
                    <a:pt x="72742" y="1295231"/>
                  </a:lnTo>
                  <a:lnTo>
                    <a:pt x="72220" y="1295920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069586" y="2114853"/>
              <a:ext cx="1726247" cy="1295920"/>
            </a:xfrm>
            <a:custGeom>
              <a:avLst/>
              <a:pathLst>
                <a:path w="1726247" h="1295920">
                  <a:moveTo>
                    <a:pt x="0" y="1295920"/>
                  </a:moveTo>
                  <a:lnTo>
                    <a:pt x="6602" y="1288914"/>
                  </a:lnTo>
                  <a:lnTo>
                    <a:pt x="17625" y="1277216"/>
                  </a:lnTo>
                  <a:lnTo>
                    <a:pt x="28649" y="1265517"/>
                  </a:lnTo>
                  <a:lnTo>
                    <a:pt x="39672" y="1253816"/>
                  </a:lnTo>
                  <a:lnTo>
                    <a:pt x="50695" y="1242114"/>
                  </a:lnTo>
                  <a:lnTo>
                    <a:pt x="61719" y="1230409"/>
                  </a:lnTo>
                  <a:lnTo>
                    <a:pt x="72742" y="1218703"/>
                  </a:lnTo>
                  <a:lnTo>
                    <a:pt x="83766" y="1206996"/>
                  </a:lnTo>
                  <a:lnTo>
                    <a:pt x="94789" y="1195288"/>
                  </a:lnTo>
                  <a:lnTo>
                    <a:pt x="105812" y="1183582"/>
                  </a:lnTo>
                  <a:lnTo>
                    <a:pt x="116836" y="1171878"/>
                  </a:lnTo>
                  <a:lnTo>
                    <a:pt x="127859" y="1160177"/>
                  </a:lnTo>
                  <a:lnTo>
                    <a:pt x="138882" y="1148481"/>
                  </a:lnTo>
                  <a:lnTo>
                    <a:pt x="149906" y="1136790"/>
                  </a:lnTo>
                  <a:lnTo>
                    <a:pt x="160929" y="1125105"/>
                  </a:lnTo>
                  <a:lnTo>
                    <a:pt x="171952" y="1113427"/>
                  </a:lnTo>
                  <a:lnTo>
                    <a:pt x="182976" y="1101757"/>
                  </a:lnTo>
                  <a:lnTo>
                    <a:pt x="193999" y="1090096"/>
                  </a:lnTo>
                  <a:lnTo>
                    <a:pt x="205023" y="1078444"/>
                  </a:lnTo>
                  <a:lnTo>
                    <a:pt x="216046" y="1066802"/>
                  </a:lnTo>
                  <a:lnTo>
                    <a:pt x="227069" y="1055171"/>
                  </a:lnTo>
                  <a:lnTo>
                    <a:pt x="238093" y="1043552"/>
                  </a:lnTo>
                  <a:lnTo>
                    <a:pt x="249116" y="1031943"/>
                  </a:lnTo>
                  <a:lnTo>
                    <a:pt x="260139" y="1020347"/>
                  </a:lnTo>
                  <a:lnTo>
                    <a:pt x="271163" y="1008762"/>
                  </a:lnTo>
                  <a:lnTo>
                    <a:pt x="282186" y="997188"/>
                  </a:lnTo>
                  <a:lnTo>
                    <a:pt x="293209" y="985626"/>
                  </a:lnTo>
                  <a:lnTo>
                    <a:pt x="304233" y="974075"/>
                  </a:lnTo>
                  <a:lnTo>
                    <a:pt x="315256" y="962534"/>
                  </a:lnTo>
                  <a:lnTo>
                    <a:pt x="326280" y="951002"/>
                  </a:lnTo>
                  <a:lnTo>
                    <a:pt x="337303" y="939478"/>
                  </a:lnTo>
                  <a:lnTo>
                    <a:pt x="348326" y="927962"/>
                  </a:lnTo>
                  <a:lnTo>
                    <a:pt x="359350" y="916453"/>
                  </a:lnTo>
                  <a:lnTo>
                    <a:pt x="370373" y="904951"/>
                  </a:lnTo>
                  <a:lnTo>
                    <a:pt x="381396" y="893457"/>
                  </a:lnTo>
                  <a:lnTo>
                    <a:pt x="392420" y="881975"/>
                  </a:lnTo>
                  <a:lnTo>
                    <a:pt x="403443" y="870509"/>
                  </a:lnTo>
                  <a:lnTo>
                    <a:pt x="414466" y="859066"/>
                  </a:lnTo>
                  <a:lnTo>
                    <a:pt x="425490" y="847655"/>
                  </a:lnTo>
                  <a:lnTo>
                    <a:pt x="436513" y="836289"/>
                  </a:lnTo>
                  <a:lnTo>
                    <a:pt x="447537" y="824981"/>
                  </a:lnTo>
                  <a:lnTo>
                    <a:pt x="458560" y="813743"/>
                  </a:lnTo>
                  <a:lnTo>
                    <a:pt x="469583" y="802590"/>
                  </a:lnTo>
                  <a:lnTo>
                    <a:pt x="480607" y="791530"/>
                  </a:lnTo>
                  <a:lnTo>
                    <a:pt x="491630" y="780571"/>
                  </a:lnTo>
                  <a:lnTo>
                    <a:pt x="502653" y="769719"/>
                  </a:lnTo>
                  <a:lnTo>
                    <a:pt x="513677" y="758977"/>
                  </a:lnTo>
                  <a:lnTo>
                    <a:pt x="524700" y="748348"/>
                  </a:lnTo>
                  <a:lnTo>
                    <a:pt x="535723" y="737835"/>
                  </a:lnTo>
                  <a:lnTo>
                    <a:pt x="546747" y="727437"/>
                  </a:lnTo>
                  <a:lnTo>
                    <a:pt x="557770" y="717156"/>
                  </a:lnTo>
                  <a:lnTo>
                    <a:pt x="568794" y="706989"/>
                  </a:lnTo>
                  <a:lnTo>
                    <a:pt x="579817" y="696937"/>
                  </a:lnTo>
                  <a:lnTo>
                    <a:pt x="590840" y="686998"/>
                  </a:lnTo>
                  <a:lnTo>
                    <a:pt x="601864" y="677168"/>
                  </a:lnTo>
                  <a:lnTo>
                    <a:pt x="612887" y="667447"/>
                  </a:lnTo>
                  <a:lnTo>
                    <a:pt x="623910" y="657831"/>
                  </a:lnTo>
                  <a:lnTo>
                    <a:pt x="634934" y="648317"/>
                  </a:lnTo>
                  <a:lnTo>
                    <a:pt x="645957" y="638904"/>
                  </a:lnTo>
                  <a:lnTo>
                    <a:pt x="656980" y="629588"/>
                  </a:lnTo>
                  <a:lnTo>
                    <a:pt x="668004" y="620367"/>
                  </a:lnTo>
                  <a:lnTo>
                    <a:pt x="679027" y="611240"/>
                  </a:lnTo>
                  <a:lnTo>
                    <a:pt x="690051" y="602207"/>
                  </a:lnTo>
                  <a:lnTo>
                    <a:pt x="701074" y="593267"/>
                  </a:lnTo>
                  <a:lnTo>
                    <a:pt x="712097" y="584422"/>
                  </a:lnTo>
                  <a:lnTo>
                    <a:pt x="723121" y="575673"/>
                  </a:lnTo>
                  <a:lnTo>
                    <a:pt x="734144" y="567024"/>
                  </a:lnTo>
                  <a:lnTo>
                    <a:pt x="745167" y="558477"/>
                  </a:lnTo>
                  <a:lnTo>
                    <a:pt x="756191" y="550038"/>
                  </a:lnTo>
                  <a:lnTo>
                    <a:pt x="767214" y="541709"/>
                  </a:lnTo>
                  <a:lnTo>
                    <a:pt x="778237" y="533495"/>
                  </a:lnTo>
                  <a:lnTo>
                    <a:pt x="789261" y="525400"/>
                  </a:lnTo>
                  <a:lnTo>
                    <a:pt x="800284" y="517429"/>
                  </a:lnTo>
                  <a:lnTo>
                    <a:pt x="811308" y="509584"/>
                  </a:lnTo>
                  <a:lnTo>
                    <a:pt x="822331" y="501871"/>
                  </a:lnTo>
                  <a:lnTo>
                    <a:pt x="833354" y="494291"/>
                  </a:lnTo>
                  <a:lnTo>
                    <a:pt x="844378" y="486848"/>
                  </a:lnTo>
                  <a:lnTo>
                    <a:pt x="855401" y="479544"/>
                  </a:lnTo>
                  <a:lnTo>
                    <a:pt x="866424" y="472379"/>
                  </a:lnTo>
                  <a:lnTo>
                    <a:pt x="877448" y="465348"/>
                  </a:lnTo>
                  <a:lnTo>
                    <a:pt x="888471" y="458445"/>
                  </a:lnTo>
                  <a:lnTo>
                    <a:pt x="899494" y="451663"/>
                  </a:lnTo>
                  <a:lnTo>
                    <a:pt x="910518" y="444991"/>
                  </a:lnTo>
                  <a:lnTo>
                    <a:pt x="921541" y="438421"/>
                  </a:lnTo>
                  <a:lnTo>
                    <a:pt x="932565" y="431941"/>
                  </a:lnTo>
                  <a:lnTo>
                    <a:pt x="943588" y="425539"/>
                  </a:lnTo>
                  <a:lnTo>
                    <a:pt x="954611" y="419203"/>
                  </a:lnTo>
                  <a:lnTo>
                    <a:pt x="965635" y="412919"/>
                  </a:lnTo>
                  <a:lnTo>
                    <a:pt x="976658" y="406675"/>
                  </a:lnTo>
                  <a:lnTo>
                    <a:pt x="987681" y="400461"/>
                  </a:lnTo>
                  <a:lnTo>
                    <a:pt x="998705" y="394269"/>
                  </a:lnTo>
                  <a:lnTo>
                    <a:pt x="1009728" y="388092"/>
                  </a:lnTo>
                  <a:lnTo>
                    <a:pt x="1020751" y="381929"/>
                  </a:lnTo>
                  <a:lnTo>
                    <a:pt x="1031775" y="375777"/>
                  </a:lnTo>
                  <a:lnTo>
                    <a:pt x="1042798" y="369638"/>
                  </a:lnTo>
                  <a:lnTo>
                    <a:pt x="1053822" y="363512"/>
                  </a:lnTo>
                  <a:lnTo>
                    <a:pt x="1064845" y="357400"/>
                  </a:lnTo>
                  <a:lnTo>
                    <a:pt x="1075868" y="351304"/>
                  </a:lnTo>
                  <a:lnTo>
                    <a:pt x="1086892" y="345225"/>
                  </a:lnTo>
                  <a:lnTo>
                    <a:pt x="1097915" y="339162"/>
                  </a:lnTo>
                  <a:lnTo>
                    <a:pt x="1108938" y="333117"/>
                  </a:lnTo>
                  <a:lnTo>
                    <a:pt x="1119962" y="327088"/>
                  </a:lnTo>
                  <a:lnTo>
                    <a:pt x="1130985" y="321075"/>
                  </a:lnTo>
                  <a:lnTo>
                    <a:pt x="1142008" y="315077"/>
                  </a:lnTo>
                  <a:lnTo>
                    <a:pt x="1153032" y="309094"/>
                  </a:lnTo>
                  <a:lnTo>
                    <a:pt x="1164055" y="303123"/>
                  </a:lnTo>
                  <a:lnTo>
                    <a:pt x="1175079" y="297164"/>
                  </a:lnTo>
                  <a:lnTo>
                    <a:pt x="1186102" y="291215"/>
                  </a:lnTo>
                  <a:lnTo>
                    <a:pt x="1197125" y="285275"/>
                  </a:lnTo>
                  <a:lnTo>
                    <a:pt x="1208149" y="279342"/>
                  </a:lnTo>
                  <a:lnTo>
                    <a:pt x="1219172" y="273413"/>
                  </a:lnTo>
                  <a:lnTo>
                    <a:pt x="1230195" y="267488"/>
                  </a:lnTo>
                  <a:lnTo>
                    <a:pt x="1241219" y="261564"/>
                  </a:lnTo>
                  <a:lnTo>
                    <a:pt x="1252242" y="255639"/>
                  </a:lnTo>
                  <a:lnTo>
                    <a:pt x="1263265" y="249712"/>
                  </a:lnTo>
                  <a:lnTo>
                    <a:pt x="1274289" y="243783"/>
                  </a:lnTo>
                  <a:lnTo>
                    <a:pt x="1285312" y="237852"/>
                  </a:lnTo>
                  <a:lnTo>
                    <a:pt x="1296336" y="231919"/>
                  </a:lnTo>
                  <a:lnTo>
                    <a:pt x="1307359" y="225985"/>
                  </a:lnTo>
                  <a:lnTo>
                    <a:pt x="1318382" y="220049"/>
                  </a:lnTo>
                  <a:lnTo>
                    <a:pt x="1329406" y="214112"/>
                  </a:lnTo>
                  <a:lnTo>
                    <a:pt x="1340429" y="208173"/>
                  </a:lnTo>
                  <a:lnTo>
                    <a:pt x="1351452" y="202234"/>
                  </a:lnTo>
                  <a:lnTo>
                    <a:pt x="1362476" y="196293"/>
                  </a:lnTo>
                  <a:lnTo>
                    <a:pt x="1373499" y="190352"/>
                  </a:lnTo>
                  <a:lnTo>
                    <a:pt x="1384522" y="184410"/>
                  </a:lnTo>
                  <a:lnTo>
                    <a:pt x="1395546" y="178467"/>
                  </a:lnTo>
                  <a:lnTo>
                    <a:pt x="1406569" y="172523"/>
                  </a:lnTo>
                  <a:lnTo>
                    <a:pt x="1417593" y="166579"/>
                  </a:lnTo>
                  <a:lnTo>
                    <a:pt x="1428616" y="160634"/>
                  </a:lnTo>
                  <a:lnTo>
                    <a:pt x="1439639" y="154689"/>
                  </a:lnTo>
                  <a:lnTo>
                    <a:pt x="1450663" y="148743"/>
                  </a:lnTo>
                  <a:lnTo>
                    <a:pt x="1461686" y="142797"/>
                  </a:lnTo>
                  <a:lnTo>
                    <a:pt x="1472709" y="136850"/>
                  </a:lnTo>
                  <a:lnTo>
                    <a:pt x="1483733" y="130903"/>
                  </a:lnTo>
                  <a:lnTo>
                    <a:pt x="1494756" y="124955"/>
                  </a:lnTo>
                  <a:lnTo>
                    <a:pt x="1505779" y="119007"/>
                  </a:lnTo>
                  <a:lnTo>
                    <a:pt x="1516803" y="113059"/>
                  </a:lnTo>
                  <a:lnTo>
                    <a:pt x="1527826" y="107111"/>
                  </a:lnTo>
                  <a:lnTo>
                    <a:pt x="1538850" y="101162"/>
                  </a:lnTo>
                  <a:lnTo>
                    <a:pt x="1549873" y="95213"/>
                  </a:lnTo>
                  <a:lnTo>
                    <a:pt x="1560896" y="89263"/>
                  </a:lnTo>
                  <a:lnTo>
                    <a:pt x="1571920" y="83314"/>
                  </a:lnTo>
                  <a:lnTo>
                    <a:pt x="1582943" y="77364"/>
                  </a:lnTo>
                  <a:lnTo>
                    <a:pt x="1593966" y="71414"/>
                  </a:lnTo>
                  <a:lnTo>
                    <a:pt x="1604990" y="65463"/>
                  </a:lnTo>
                  <a:lnTo>
                    <a:pt x="1616013" y="59513"/>
                  </a:lnTo>
                  <a:lnTo>
                    <a:pt x="1627036" y="53562"/>
                  </a:lnTo>
                  <a:lnTo>
                    <a:pt x="1638060" y="47611"/>
                  </a:lnTo>
                  <a:lnTo>
                    <a:pt x="1649083" y="41660"/>
                  </a:lnTo>
                  <a:lnTo>
                    <a:pt x="1660107" y="35709"/>
                  </a:lnTo>
                  <a:lnTo>
                    <a:pt x="1671130" y="29758"/>
                  </a:lnTo>
                  <a:lnTo>
                    <a:pt x="1682153" y="23807"/>
                  </a:lnTo>
                  <a:lnTo>
                    <a:pt x="1693177" y="17855"/>
                  </a:lnTo>
                  <a:lnTo>
                    <a:pt x="1704200" y="11903"/>
                  </a:lnTo>
                  <a:lnTo>
                    <a:pt x="1715223" y="5951"/>
                  </a:lnTo>
                  <a:lnTo>
                    <a:pt x="1726247" y="0"/>
                  </a:lnTo>
                  <a:lnTo>
                    <a:pt x="17262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41807" y="2226496"/>
              <a:ext cx="1654026" cy="1184277"/>
            </a:xfrm>
            <a:custGeom>
              <a:avLst/>
              <a:pathLst>
                <a:path w="1654026" h="1184277">
                  <a:moveTo>
                    <a:pt x="1654026" y="0"/>
                  </a:moveTo>
                  <a:lnTo>
                    <a:pt x="1643002" y="4240"/>
                  </a:lnTo>
                  <a:lnTo>
                    <a:pt x="1631979" y="8481"/>
                  </a:lnTo>
                  <a:lnTo>
                    <a:pt x="1620956" y="12722"/>
                  </a:lnTo>
                  <a:lnTo>
                    <a:pt x="1609932" y="16962"/>
                  </a:lnTo>
                  <a:lnTo>
                    <a:pt x="1598909" y="21203"/>
                  </a:lnTo>
                  <a:lnTo>
                    <a:pt x="1587886" y="25445"/>
                  </a:lnTo>
                  <a:lnTo>
                    <a:pt x="1576862" y="29686"/>
                  </a:lnTo>
                  <a:lnTo>
                    <a:pt x="1565839" y="33927"/>
                  </a:lnTo>
                  <a:lnTo>
                    <a:pt x="1554816" y="38169"/>
                  </a:lnTo>
                  <a:lnTo>
                    <a:pt x="1543792" y="42410"/>
                  </a:lnTo>
                  <a:lnTo>
                    <a:pt x="1532769" y="46652"/>
                  </a:lnTo>
                  <a:lnTo>
                    <a:pt x="1521745" y="50894"/>
                  </a:lnTo>
                  <a:lnTo>
                    <a:pt x="1510722" y="55136"/>
                  </a:lnTo>
                  <a:lnTo>
                    <a:pt x="1499699" y="59378"/>
                  </a:lnTo>
                  <a:lnTo>
                    <a:pt x="1488675" y="63621"/>
                  </a:lnTo>
                  <a:lnTo>
                    <a:pt x="1477652" y="67863"/>
                  </a:lnTo>
                  <a:lnTo>
                    <a:pt x="1466629" y="72106"/>
                  </a:lnTo>
                  <a:lnTo>
                    <a:pt x="1455605" y="76349"/>
                  </a:lnTo>
                  <a:lnTo>
                    <a:pt x="1444582" y="80592"/>
                  </a:lnTo>
                  <a:lnTo>
                    <a:pt x="1433559" y="84836"/>
                  </a:lnTo>
                  <a:lnTo>
                    <a:pt x="1422535" y="89080"/>
                  </a:lnTo>
                  <a:lnTo>
                    <a:pt x="1411512" y="93324"/>
                  </a:lnTo>
                  <a:lnTo>
                    <a:pt x="1400488" y="97568"/>
                  </a:lnTo>
                  <a:lnTo>
                    <a:pt x="1389465" y="101813"/>
                  </a:lnTo>
                  <a:lnTo>
                    <a:pt x="1378442" y="106058"/>
                  </a:lnTo>
                  <a:lnTo>
                    <a:pt x="1367418" y="110304"/>
                  </a:lnTo>
                  <a:lnTo>
                    <a:pt x="1356395" y="114550"/>
                  </a:lnTo>
                  <a:lnTo>
                    <a:pt x="1345372" y="118796"/>
                  </a:lnTo>
                  <a:lnTo>
                    <a:pt x="1334348" y="123043"/>
                  </a:lnTo>
                  <a:lnTo>
                    <a:pt x="1323325" y="127290"/>
                  </a:lnTo>
                  <a:lnTo>
                    <a:pt x="1312302" y="131539"/>
                  </a:lnTo>
                  <a:lnTo>
                    <a:pt x="1301278" y="135787"/>
                  </a:lnTo>
                  <a:lnTo>
                    <a:pt x="1290255" y="140037"/>
                  </a:lnTo>
                  <a:lnTo>
                    <a:pt x="1279231" y="144287"/>
                  </a:lnTo>
                  <a:lnTo>
                    <a:pt x="1268208" y="148538"/>
                  </a:lnTo>
                  <a:lnTo>
                    <a:pt x="1257185" y="152790"/>
                  </a:lnTo>
                  <a:lnTo>
                    <a:pt x="1246161" y="157043"/>
                  </a:lnTo>
                  <a:lnTo>
                    <a:pt x="1235138" y="161297"/>
                  </a:lnTo>
                  <a:lnTo>
                    <a:pt x="1224115" y="165553"/>
                  </a:lnTo>
                  <a:lnTo>
                    <a:pt x="1213091" y="169810"/>
                  </a:lnTo>
                  <a:lnTo>
                    <a:pt x="1202068" y="174068"/>
                  </a:lnTo>
                  <a:lnTo>
                    <a:pt x="1191045" y="178329"/>
                  </a:lnTo>
                  <a:lnTo>
                    <a:pt x="1180021" y="182591"/>
                  </a:lnTo>
                  <a:lnTo>
                    <a:pt x="1168998" y="186857"/>
                  </a:lnTo>
                  <a:lnTo>
                    <a:pt x="1157974" y="191130"/>
                  </a:lnTo>
                  <a:lnTo>
                    <a:pt x="1146951" y="195414"/>
                  </a:lnTo>
                  <a:lnTo>
                    <a:pt x="1135928" y="199716"/>
                  </a:lnTo>
                  <a:lnTo>
                    <a:pt x="1124904" y="204039"/>
                  </a:lnTo>
                  <a:lnTo>
                    <a:pt x="1113881" y="208388"/>
                  </a:lnTo>
                  <a:lnTo>
                    <a:pt x="1102858" y="212769"/>
                  </a:lnTo>
                  <a:lnTo>
                    <a:pt x="1091834" y="217187"/>
                  </a:lnTo>
                  <a:lnTo>
                    <a:pt x="1080811" y="221646"/>
                  </a:lnTo>
                  <a:lnTo>
                    <a:pt x="1069788" y="226152"/>
                  </a:lnTo>
                  <a:lnTo>
                    <a:pt x="1058764" y="230711"/>
                  </a:lnTo>
                  <a:lnTo>
                    <a:pt x="1047741" y="235328"/>
                  </a:lnTo>
                  <a:lnTo>
                    <a:pt x="1036717" y="240009"/>
                  </a:lnTo>
                  <a:lnTo>
                    <a:pt x="1025694" y="244760"/>
                  </a:lnTo>
                  <a:lnTo>
                    <a:pt x="1014671" y="249588"/>
                  </a:lnTo>
                  <a:lnTo>
                    <a:pt x="1003647" y="254499"/>
                  </a:lnTo>
                  <a:lnTo>
                    <a:pt x="992624" y="259500"/>
                  </a:lnTo>
                  <a:lnTo>
                    <a:pt x="981601" y="264599"/>
                  </a:lnTo>
                  <a:lnTo>
                    <a:pt x="970577" y="269803"/>
                  </a:lnTo>
                  <a:lnTo>
                    <a:pt x="959554" y="275121"/>
                  </a:lnTo>
                  <a:lnTo>
                    <a:pt x="948531" y="280561"/>
                  </a:lnTo>
                  <a:lnTo>
                    <a:pt x="937507" y="286128"/>
                  </a:lnTo>
                  <a:lnTo>
                    <a:pt x="926484" y="291829"/>
                  </a:lnTo>
                  <a:lnTo>
                    <a:pt x="915460" y="297668"/>
                  </a:lnTo>
                  <a:lnTo>
                    <a:pt x="904437" y="303646"/>
                  </a:lnTo>
                  <a:lnTo>
                    <a:pt x="893414" y="309760"/>
                  </a:lnTo>
                  <a:lnTo>
                    <a:pt x="882390" y="316008"/>
                  </a:lnTo>
                  <a:lnTo>
                    <a:pt x="871367" y="322383"/>
                  </a:lnTo>
                  <a:lnTo>
                    <a:pt x="860344" y="328880"/>
                  </a:lnTo>
                  <a:lnTo>
                    <a:pt x="849320" y="335492"/>
                  </a:lnTo>
                  <a:lnTo>
                    <a:pt x="838297" y="342213"/>
                  </a:lnTo>
                  <a:lnTo>
                    <a:pt x="827274" y="349040"/>
                  </a:lnTo>
                  <a:lnTo>
                    <a:pt x="816250" y="355969"/>
                  </a:lnTo>
                  <a:lnTo>
                    <a:pt x="805227" y="362998"/>
                  </a:lnTo>
                  <a:lnTo>
                    <a:pt x="794203" y="370126"/>
                  </a:lnTo>
                  <a:lnTo>
                    <a:pt x="783180" y="377352"/>
                  </a:lnTo>
                  <a:lnTo>
                    <a:pt x="772157" y="384678"/>
                  </a:lnTo>
                  <a:lnTo>
                    <a:pt x="761133" y="392105"/>
                  </a:lnTo>
                  <a:lnTo>
                    <a:pt x="750110" y="399632"/>
                  </a:lnTo>
                  <a:lnTo>
                    <a:pt x="739087" y="407263"/>
                  </a:lnTo>
                  <a:lnTo>
                    <a:pt x="728063" y="414999"/>
                  </a:lnTo>
                  <a:lnTo>
                    <a:pt x="717040" y="422842"/>
                  </a:lnTo>
                  <a:lnTo>
                    <a:pt x="706017" y="430797"/>
                  </a:lnTo>
                  <a:lnTo>
                    <a:pt x="694993" y="438865"/>
                  </a:lnTo>
                  <a:lnTo>
                    <a:pt x="683970" y="447050"/>
                  </a:lnTo>
                  <a:lnTo>
                    <a:pt x="672946" y="455355"/>
                  </a:lnTo>
                  <a:lnTo>
                    <a:pt x="661923" y="463784"/>
                  </a:lnTo>
                  <a:lnTo>
                    <a:pt x="650900" y="472339"/>
                  </a:lnTo>
                  <a:lnTo>
                    <a:pt x="639876" y="481024"/>
                  </a:lnTo>
                  <a:lnTo>
                    <a:pt x="628853" y="489839"/>
                  </a:lnTo>
                  <a:lnTo>
                    <a:pt x="617830" y="498787"/>
                  </a:lnTo>
                  <a:lnTo>
                    <a:pt x="606806" y="507867"/>
                  </a:lnTo>
                  <a:lnTo>
                    <a:pt x="595783" y="517079"/>
                  </a:lnTo>
                  <a:lnTo>
                    <a:pt x="584760" y="526421"/>
                  </a:lnTo>
                  <a:lnTo>
                    <a:pt x="573736" y="535892"/>
                  </a:lnTo>
                  <a:lnTo>
                    <a:pt x="562713" y="545487"/>
                  </a:lnTo>
                  <a:lnTo>
                    <a:pt x="551689" y="555205"/>
                  </a:lnTo>
                  <a:lnTo>
                    <a:pt x="540666" y="565041"/>
                  </a:lnTo>
                  <a:lnTo>
                    <a:pt x="529643" y="574991"/>
                  </a:lnTo>
                  <a:lnTo>
                    <a:pt x="518619" y="585054"/>
                  </a:lnTo>
                  <a:lnTo>
                    <a:pt x="507596" y="595224"/>
                  </a:lnTo>
                  <a:lnTo>
                    <a:pt x="496573" y="605499"/>
                  </a:lnTo>
                  <a:lnTo>
                    <a:pt x="485549" y="615877"/>
                  </a:lnTo>
                  <a:lnTo>
                    <a:pt x="474526" y="626355"/>
                  </a:lnTo>
                  <a:lnTo>
                    <a:pt x="463503" y="636932"/>
                  </a:lnTo>
                  <a:lnTo>
                    <a:pt x="452479" y="647607"/>
                  </a:lnTo>
                  <a:lnTo>
                    <a:pt x="441456" y="658380"/>
                  </a:lnTo>
                  <a:lnTo>
                    <a:pt x="430432" y="669251"/>
                  </a:lnTo>
                  <a:lnTo>
                    <a:pt x="419409" y="680223"/>
                  </a:lnTo>
                  <a:lnTo>
                    <a:pt x="408386" y="691298"/>
                  </a:lnTo>
                  <a:lnTo>
                    <a:pt x="397362" y="702481"/>
                  </a:lnTo>
                  <a:lnTo>
                    <a:pt x="386339" y="713778"/>
                  </a:lnTo>
                  <a:lnTo>
                    <a:pt x="375316" y="725196"/>
                  </a:lnTo>
                  <a:lnTo>
                    <a:pt x="364292" y="736744"/>
                  </a:lnTo>
                  <a:lnTo>
                    <a:pt x="353269" y="748430"/>
                  </a:lnTo>
                  <a:lnTo>
                    <a:pt x="342246" y="760261"/>
                  </a:lnTo>
                  <a:lnTo>
                    <a:pt x="331222" y="772243"/>
                  </a:lnTo>
                  <a:lnTo>
                    <a:pt x="320199" y="784379"/>
                  </a:lnTo>
                  <a:lnTo>
                    <a:pt x="309175" y="796672"/>
                  </a:lnTo>
                  <a:lnTo>
                    <a:pt x="298152" y="809119"/>
                  </a:lnTo>
                  <a:lnTo>
                    <a:pt x="287129" y="821719"/>
                  </a:lnTo>
                  <a:lnTo>
                    <a:pt x="276105" y="834465"/>
                  </a:lnTo>
                  <a:lnTo>
                    <a:pt x="265082" y="847354"/>
                  </a:lnTo>
                  <a:lnTo>
                    <a:pt x="254059" y="860379"/>
                  </a:lnTo>
                  <a:lnTo>
                    <a:pt x="243035" y="873532"/>
                  </a:lnTo>
                  <a:lnTo>
                    <a:pt x="232012" y="886808"/>
                  </a:lnTo>
                  <a:lnTo>
                    <a:pt x="220989" y="900199"/>
                  </a:lnTo>
                  <a:lnTo>
                    <a:pt x="209965" y="913700"/>
                  </a:lnTo>
                  <a:lnTo>
                    <a:pt x="198942" y="927305"/>
                  </a:lnTo>
                  <a:lnTo>
                    <a:pt x="187918" y="941006"/>
                  </a:lnTo>
                  <a:lnTo>
                    <a:pt x="176895" y="954798"/>
                  </a:lnTo>
                  <a:lnTo>
                    <a:pt x="165872" y="968676"/>
                  </a:lnTo>
                  <a:lnTo>
                    <a:pt x="154848" y="982634"/>
                  </a:lnTo>
                  <a:lnTo>
                    <a:pt x="143825" y="996666"/>
                  </a:lnTo>
                  <a:lnTo>
                    <a:pt x="132802" y="1010768"/>
                  </a:lnTo>
                  <a:lnTo>
                    <a:pt x="121778" y="1024934"/>
                  </a:lnTo>
                  <a:lnTo>
                    <a:pt x="110755" y="1039159"/>
                  </a:lnTo>
                  <a:lnTo>
                    <a:pt x="99732" y="1053438"/>
                  </a:lnTo>
                  <a:lnTo>
                    <a:pt x="88708" y="1067766"/>
                  </a:lnTo>
                  <a:lnTo>
                    <a:pt x="77685" y="1082139"/>
                  </a:lnTo>
                  <a:lnTo>
                    <a:pt x="66661" y="1096551"/>
                  </a:lnTo>
                  <a:lnTo>
                    <a:pt x="55638" y="1110998"/>
                  </a:lnTo>
                  <a:lnTo>
                    <a:pt x="44615" y="1125475"/>
                  </a:lnTo>
                  <a:lnTo>
                    <a:pt x="33591" y="1139977"/>
                  </a:lnTo>
                  <a:lnTo>
                    <a:pt x="22568" y="1154499"/>
                  </a:lnTo>
                  <a:lnTo>
                    <a:pt x="11545" y="1169038"/>
                  </a:lnTo>
                  <a:lnTo>
                    <a:pt x="521" y="1183588"/>
                  </a:lnTo>
                  <a:lnTo>
                    <a:pt x="0" y="1184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087062" y="2005773"/>
              <a:ext cx="1708771" cy="1405000"/>
            </a:xfrm>
            <a:custGeom>
              <a:avLst/>
              <a:pathLst>
                <a:path w="1708771" h="1405000">
                  <a:moveTo>
                    <a:pt x="0" y="1405000"/>
                  </a:moveTo>
                  <a:lnTo>
                    <a:pt x="149" y="1404873"/>
                  </a:lnTo>
                  <a:lnTo>
                    <a:pt x="11173" y="1395470"/>
                  </a:lnTo>
                  <a:lnTo>
                    <a:pt x="22196" y="1386066"/>
                  </a:lnTo>
                  <a:lnTo>
                    <a:pt x="33219" y="1376660"/>
                  </a:lnTo>
                  <a:lnTo>
                    <a:pt x="44243" y="1367251"/>
                  </a:lnTo>
                  <a:lnTo>
                    <a:pt x="55266" y="1357840"/>
                  </a:lnTo>
                  <a:lnTo>
                    <a:pt x="66289" y="1348423"/>
                  </a:lnTo>
                  <a:lnTo>
                    <a:pt x="77313" y="1338998"/>
                  </a:lnTo>
                  <a:lnTo>
                    <a:pt x="88336" y="1329562"/>
                  </a:lnTo>
                  <a:lnTo>
                    <a:pt x="99359" y="1320112"/>
                  </a:lnTo>
                  <a:lnTo>
                    <a:pt x="110383" y="1310646"/>
                  </a:lnTo>
                  <a:lnTo>
                    <a:pt x="121406" y="1301161"/>
                  </a:lnTo>
                  <a:lnTo>
                    <a:pt x="132430" y="1291654"/>
                  </a:lnTo>
                  <a:lnTo>
                    <a:pt x="143453" y="1282121"/>
                  </a:lnTo>
                  <a:lnTo>
                    <a:pt x="154476" y="1272560"/>
                  </a:lnTo>
                  <a:lnTo>
                    <a:pt x="165500" y="1262968"/>
                  </a:lnTo>
                  <a:lnTo>
                    <a:pt x="176523" y="1253341"/>
                  </a:lnTo>
                  <a:lnTo>
                    <a:pt x="187546" y="1243677"/>
                  </a:lnTo>
                  <a:lnTo>
                    <a:pt x="198570" y="1233973"/>
                  </a:lnTo>
                  <a:lnTo>
                    <a:pt x="209593" y="1224224"/>
                  </a:lnTo>
                  <a:lnTo>
                    <a:pt x="220616" y="1214427"/>
                  </a:lnTo>
                  <a:lnTo>
                    <a:pt x="231640" y="1204579"/>
                  </a:lnTo>
                  <a:lnTo>
                    <a:pt x="242663" y="1194675"/>
                  </a:lnTo>
                  <a:lnTo>
                    <a:pt x="253687" y="1184713"/>
                  </a:lnTo>
                  <a:lnTo>
                    <a:pt x="264710" y="1174688"/>
                  </a:lnTo>
                  <a:lnTo>
                    <a:pt x="275733" y="1164595"/>
                  </a:lnTo>
                  <a:lnTo>
                    <a:pt x="286757" y="1154431"/>
                  </a:lnTo>
                  <a:lnTo>
                    <a:pt x="297780" y="1144190"/>
                  </a:lnTo>
                  <a:lnTo>
                    <a:pt x="308803" y="1133869"/>
                  </a:lnTo>
                  <a:lnTo>
                    <a:pt x="319827" y="1123464"/>
                  </a:lnTo>
                  <a:lnTo>
                    <a:pt x="330850" y="1112969"/>
                  </a:lnTo>
                  <a:lnTo>
                    <a:pt x="341873" y="1102382"/>
                  </a:lnTo>
                  <a:lnTo>
                    <a:pt x="352897" y="1091701"/>
                  </a:lnTo>
                  <a:lnTo>
                    <a:pt x="363920" y="1080925"/>
                  </a:lnTo>
                  <a:lnTo>
                    <a:pt x="374944" y="1070055"/>
                  </a:lnTo>
                  <a:lnTo>
                    <a:pt x="385967" y="1059092"/>
                  </a:lnTo>
                  <a:lnTo>
                    <a:pt x="396990" y="1048042"/>
                  </a:lnTo>
                  <a:lnTo>
                    <a:pt x="408014" y="1036911"/>
                  </a:lnTo>
                  <a:lnTo>
                    <a:pt x="419037" y="1025707"/>
                  </a:lnTo>
                  <a:lnTo>
                    <a:pt x="430060" y="1014438"/>
                  </a:lnTo>
                  <a:lnTo>
                    <a:pt x="441084" y="1003114"/>
                  </a:lnTo>
                  <a:lnTo>
                    <a:pt x="452107" y="991743"/>
                  </a:lnTo>
                  <a:lnTo>
                    <a:pt x="463130" y="980337"/>
                  </a:lnTo>
                  <a:lnTo>
                    <a:pt x="474154" y="968906"/>
                  </a:lnTo>
                  <a:lnTo>
                    <a:pt x="485177" y="957459"/>
                  </a:lnTo>
                  <a:lnTo>
                    <a:pt x="496201" y="946004"/>
                  </a:lnTo>
                  <a:lnTo>
                    <a:pt x="507224" y="934548"/>
                  </a:lnTo>
                  <a:lnTo>
                    <a:pt x="518247" y="923097"/>
                  </a:lnTo>
                  <a:lnTo>
                    <a:pt x="529271" y="911656"/>
                  </a:lnTo>
                  <a:lnTo>
                    <a:pt x="540294" y="900229"/>
                  </a:lnTo>
                  <a:lnTo>
                    <a:pt x="551317" y="888821"/>
                  </a:lnTo>
                  <a:lnTo>
                    <a:pt x="562341" y="877435"/>
                  </a:lnTo>
                  <a:lnTo>
                    <a:pt x="573364" y="866074"/>
                  </a:lnTo>
                  <a:lnTo>
                    <a:pt x="584387" y="854741"/>
                  </a:lnTo>
                  <a:lnTo>
                    <a:pt x="595411" y="843437"/>
                  </a:lnTo>
                  <a:lnTo>
                    <a:pt x="606434" y="832166"/>
                  </a:lnTo>
                  <a:lnTo>
                    <a:pt x="617458" y="820928"/>
                  </a:lnTo>
                  <a:lnTo>
                    <a:pt x="628481" y="809726"/>
                  </a:lnTo>
                  <a:lnTo>
                    <a:pt x="639504" y="798562"/>
                  </a:lnTo>
                  <a:lnTo>
                    <a:pt x="650528" y="787438"/>
                  </a:lnTo>
                  <a:lnTo>
                    <a:pt x="661551" y="776357"/>
                  </a:lnTo>
                  <a:lnTo>
                    <a:pt x="672574" y="765323"/>
                  </a:lnTo>
                  <a:lnTo>
                    <a:pt x="683598" y="754340"/>
                  </a:lnTo>
                  <a:lnTo>
                    <a:pt x="694621" y="743412"/>
                  </a:lnTo>
                  <a:lnTo>
                    <a:pt x="705644" y="732548"/>
                  </a:lnTo>
                  <a:lnTo>
                    <a:pt x="716668" y="721753"/>
                  </a:lnTo>
                  <a:lnTo>
                    <a:pt x="727691" y="711035"/>
                  </a:lnTo>
                  <a:lnTo>
                    <a:pt x="738715" y="700404"/>
                  </a:lnTo>
                  <a:lnTo>
                    <a:pt x="749738" y="689866"/>
                  </a:lnTo>
                  <a:lnTo>
                    <a:pt x="760761" y="679433"/>
                  </a:lnTo>
                  <a:lnTo>
                    <a:pt x="771785" y="669112"/>
                  </a:lnTo>
                  <a:lnTo>
                    <a:pt x="782808" y="658912"/>
                  </a:lnTo>
                  <a:lnTo>
                    <a:pt x="793831" y="648842"/>
                  </a:lnTo>
                  <a:lnTo>
                    <a:pt x="804855" y="638910"/>
                  </a:lnTo>
                  <a:lnTo>
                    <a:pt x="815878" y="629124"/>
                  </a:lnTo>
                  <a:lnTo>
                    <a:pt x="826901" y="619492"/>
                  </a:lnTo>
                  <a:lnTo>
                    <a:pt x="837925" y="610021"/>
                  </a:lnTo>
                  <a:lnTo>
                    <a:pt x="848948" y="600714"/>
                  </a:lnTo>
                  <a:lnTo>
                    <a:pt x="859972" y="591567"/>
                  </a:lnTo>
                  <a:lnTo>
                    <a:pt x="870995" y="582574"/>
                  </a:lnTo>
                  <a:lnTo>
                    <a:pt x="882018" y="573725"/>
                  </a:lnTo>
                  <a:lnTo>
                    <a:pt x="893042" y="565013"/>
                  </a:lnTo>
                  <a:lnTo>
                    <a:pt x="904065" y="556426"/>
                  </a:lnTo>
                  <a:lnTo>
                    <a:pt x="915088" y="547953"/>
                  </a:lnTo>
                  <a:lnTo>
                    <a:pt x="926112" y="539581"/>
                  </a:lnTo>
                  <a:lnTo>
                    <a:pt x="937135" y="531297"/>
                  </a:lnTo>
                  <a:lnTo>
                    <a:pt x="948158" y="523088"/>
                  </a:lnTo>
                  <a:lnTo>
                    <a:pt x="959182" y="514941"/>
                  </a:lnTo>
                  <a:lnTo>
                    <a:pt x="970205" y="506844"/>
                  </a:lnTo>
                  <a:lnTo>
                    <a:pt x="981229" y="498789"/>
                  </a:lnTo>
                  <a:lnTo>
                    <a:pt x="992252" y="490769"/>
                  </a:lnTo>
                  <a:lnTo>
                    <a:pt x="1003275" y="482779"/>
                  </a:lnTo>
                  <a:lnTo>
                    <a:pt x="1014299" y="474819"/>
                  </a:lnTo>
                  <a:lnTo>
                    <a:pt x="1025322" y="466887"/>
                  </a:lnTo>
                  <a:lnTo>
                    <a:pt x="1036345" y="458984"/>
                  </a:lnTo>
                  <a:lnTo>
                    <a:pt x="1047369" y="451110"/>
                  </a:lnTo>
                  <a:lnTo>
                    <a:pt x="1058392" y="443265"/>
                  </a:lnTo>
                  <a:lnTo>
                    <a:pt x="1069415" y="435449"/>
                  </a:lnTo>
                  <a:lnTo>
                    <a:pt x="1080439" y="427663"/>
                  </a:lnTo>
                  <a:lnTo>
                    <a:pt x="1091462" y="419904"/>
                  </a:lnTo>
                  <a:lnTo>
                    <a:pt x="1102486" y="412173"/>
                  </a:lnTo>
                  <a:lnTo>
                    <a:pt x="1113509" y="404467"/>
                  </a:lnTo>
                  <a:lnTo>
                    <a:pt x="1124532" y="396786"/>
                  </a:lnTo>
                  <a:lnTo>
                    <a:pt x="1135556" y="389126"/>
                  </a:lnTo>
                  <a:lnTo>
                    <a:pt x="1146579" y="381487"/>
                  </a:lnTo>
                  <a:lnTo>
                    <a:pt x="1157602" y="373866"/>
                  </a:lnTo>
                  <a:lnTo>
                    <a:pt x="1168626" y="366260"/>
                  </a:lnTo>
                  <a:lnTo>
                    <a:pt x="1179649" y="358668"/>
                  </a:lnTo>
                  <a:lnTo>
                    <a:pt x="1190672" y="351086"/>
                  </a:lnTo>
                  <a:lnTo>
                    <a:pt x="1201696" y="343513"/>
                  </a:lnTo>
                  <a:lnTo>
                    <a:pt x="1212719" y="335945"/>
                  </a:lnTo>
                  <a:lnTo>
                    <a:pt x="1223743" y="328381"/>
                  </a:lnTo>
                  <a:lnTo>
                    <a:pt x="1234766" y="320816"/>
                  </a:lnTo>
                  <a:lnTo>
                    <a:pt x="1245789" y="313250"/>
                  </a:lnTo>
                  <a:lnTo>
                    <a:pt x="1256813" y="305681"/>
                  </a:lnTo>
                  <a:lnTo>
                    <a:pt x="1267836" y="298110"/>
                  </a:lnTo>
                  <a:lnTo>
                    <a:pt x="1278859" y="290538"/>
                  </a:lnTo>
                  <a:lnTo>
                    <a:pt x="1289883" y="282964"/>
                  </a:lnTo>
                  <a:lnTo>
                    <a:pt x="1300906" y="275389"/>
                  </a:lnTo>
                  <a:lnTo>
                    <a:pt x="1311929" y="267812"/>
                  </a:lnTo>
                  <a:lnTo>
                    <a:pt x="1322953" y="260234"/>
                  </a:lnTo>
                  <a:lnTo>
                    <a:pt x="1333976" y="252655"/>
                  </a:lnTo>
                  <a:lnTo>
                    <a:pt x="1345000" y="245076"/>
                  </a:lnTo>
                  <a:lnTo>
                    <a:pt x="1356023" y="237495"/>
                  </a:lnTo>
                  <a:lnTo>
                    <a:pt x="1367046" y="229914"/>
                  </a:lnTo>
                  <a:lnTo>
                    <a:pt x="1378070" y="222331"/>
                  </a:lnTo>
                  <a:lnTo>
                    <a:pt x="1389093" y="214749"/>
                  </a:lnTo>
                  <a:lnTo>
                    <a:pt x="1400116" y="207165"/>
                  </a:lnTo>
                  <a:lnTo>
                    <a:pt x="1411140" y="199581"/>
                  </a:lnTo>
                  <a:lnTo>
                    <a:pt x="1422163" y="191997"/>
                  </a:lnTo>
                  <a:lnTo>
                    <a:pt x="1433186" y="184412"/>
                  </a:lnTo>
                  <a:lnTo>
                    <a:pt x="1444210" y="176826"/>
                  </a:lnTo>
                  <a:lnTo>
                    <a:pt x="1455233" y="169240"/>
                  </a:lnTo>
                  <a:lnTo>
                    <a:pt x="1466257" y="161654"/>
                  </a:lnTo>
                  <a:lnTo>
                    <a:pt x="1477280" y="154068"/>
                  </a:lnTo>
                  <a:lnTo>
                    <a:pt x="1488303" y="146481"/>
                  </a:lnTo>
                  <a:lnTo>
                    <a:pt x="1499327" y="138893"/>
                  </a:lnTo>
                  <a:lnTo>
                    <a:pt x="1510350" y="131306"/>
                  </a:lnTo>
                  <a:lnTo>
                    <a:pt x="1521373" y="123718"/>
                  </a:lnTo>
                  <a:lnTo>
                    <a:pt x="1532397" y="116130"/>
                  </a:lnTo>
                  <a:lnTo>
                    <a:pt x="1543420" y="108541"/>
                  </a:lnTo>
                  <a:lnTo>
                    <a:pt x="1554443" y="100953"/>
                  </a:lnTo>
                  <a:lnTo>
                    <a:pt x="1565467" y="93364"/>
                  </a:lnTo>
                  <a:lnTo>
                    <a:pt x="1576490" y="85775"/>
                  </a:lnTo>
                  <a:lnTo>
                    <a:pt x="1587514" y="78186"/>
                  </a:lnTo>
                  <a:lnTo>
                    <a:pt x="1598537" y="70597"/>
                  </a:lnTo>
                  <a:lnTo>
                    <a:pt x="1609560" y="63007"/>
                  </a:lnTo>
                  <a:lnTo>
                    <a:pt x="1620584" y="55417"/>
                  </a:lnTo>
                  <a:lnTo>
                    <a:pt x="1631607" y="47827"/>
                  </a:lnTo>
                  <a:lnTo>
                    <a:pt x="1642630" y="40237"/>
                  </a:lnTo>
                  <a:lnTo>
                    <a:pt x="1653654" y="32647"/>
                  </a:lnTo>
                  <a:lnTo>
                    <a:pt x="1664677" y="25057"/>
                  </a:lnTo>
                  <a:lnTo>
                    <a:pt x="1675700" y="17467"/>
                  </a:lnTo>
                  <a:lnTo>
                    <a:pt x="1686724" y="9876"/>
                  </a:lnTo>
                  <a:lnTo>
                    <a:pt x="1697747" y="2285"/>
                  </a:lnTo>
                  <a:lnTo>
                    <a:pt x="1708771" y="0"/>
                  </a:lnTo>
                  <a:lnTo>
                    <a:pt x="1708771" y="102989"/>
                  </a:lnTo>
                  <a:lnTo>
                    <a:pt x="1697747" y="108918"/>
                  </a:lnTo>
                  <a:lnTo>
                    <a:pt x="1686724" y="114846"/>
                  </a:lnTo>
                  <a:lnTo>
                    <a:pt x="1675700" y="120775"/>
                  </a:lnTo>
                  <a:lnTo>
                    <a:pt x="1664677" y="126704"/>
                  </a:lnTo>
                  <a:lnTo>
                    <a:pt x="1653654" y="132633"/>
                  </a:lnTo>
                  <a:lnTo>
                    <a:pt x="1642630" y="138562"/>
                  </a:lnTo>
                  <a:lnTo>
                    <a:pt x="1631607" y="144491"/>
                  </a:lnTo>
                  <a:lnTo>
                    <a:pt x="1620584" y="150420"/>
                  </a:lnTo>
                  <a:lnTo>
                    <a:pt x="1609560" y="156350"/>
                  </a:lnTo>
                  <a:lnTo>
                    <a:pt x="1598537" y="162279"/>
                  </a:lnTo>
                  <a:lnTo>
                    <a:pt x="1587514" y="168209"/>
                  </a:lnTo>
                  <a:lnTo>
                    <a:pt x="1576490" y="174139"/>
                  </a:lnTo>
                  <a:lnTo>
                    <a:pt x="1565467" y="180069"/>
                  </a:lnTo>
                  <a:lnTo>
                    <a:pt x="1554443" y="185999"/>
                  </a:lnTo>
                  <a:lnTo>
                    <a:pt x="1543420" y="191929"/>
                  </a:lnTo>
                  <a:lnTo>
                    <a:pt x="1532397" y="197860"/>
                  </a:lnTo>
                  <a:lnTo>
                    <a:pt x="1521373" y="203791"/>
                  </a:lnTo>
                  <a:lnTo>
                    <a:pt x="1510350" y="209722"/>
                  </a:lnTo>
                  <a:lnTo>
                    <a:pt x="1499327" y="215653"/>
                  </a:lnTo>
                  <a:lnTo>
                    <a:pt x="1488303" y="221585"/>
                  </a:lnTo>
                  <a:lnTo>
                    <a:pt x="1477280" y="227516"/>
                  </a:lnTo>
                  <a:lnTo>
                    <a:pt x="1466257" y="233448"/>
                  </a:lnTo>
                  <a:lnTo>
                    <a:pt x="1455233" y="239381"/>
                  </a:lnTo>
                  <a:lnTo>
                    <a:pt x="1444210" y="245313"/>
                  </a:lnTo>
                  <a:lnTo>
                    <a:pt x="1433186" y="251246"/>
                  </a:lnTo>
                  <a:lnTo>
                    <a:pt x="1422163" y="257180"/>
                  </a:lnTo>
                  <a:lnTo>
                    <a:pt x="1411140" y="263114"/>
                  </a:lnTo>
                  <a:lnTo>
                    <a:pt x="1400116" y="269048"/>
                  </a:lnTo>
                  <a:lnTo>
                    <a:pt x="1389093" y="274983"/>
                  </a:lnTo>
                  <a:lnTo>
                    <a:pt x="1378070" y="280918"/>
                  </a:lnTo>
                  <a:lnTo>
                    <a:pt x="1367046" y="286854"/>
                  </a:lnTo>
                  <a:lnTo>
                    <a:pt x="1356023" y="292790"/>
                  </a:lnTo>
                  <a:lnTo>
                    <a:pt x="1345000" y="298728"/>
                  </a:lnTo>
                  <a:lnTo>
                    <a:pt x="1333976" y="304665"/>
                  </a:lnTo>
                  <a:lnTo>
                    <a:pt x="1322953" y="310604"/>
                  </a:lnTo>
                  <a:lnTo>
                    <a:pt x="1311929" y="316544"/>
                  </a:lnTo>
                  <a:lnTo>
                    <a:pt x="1300906" y="322484"/>
                  </a:lnTo>
                  <a:lnTo>
                    <a:pt x="1289883" y="328426"/>
                  </a:lnTo>
                  <a:lnTo>
                    <a:pt x="1278859" y="334369"/>
                  </a:lnTo>
                  <a:lnTo>
                    <a:pt x="1267836" y="340314"/>
                  </a:lnTo>
                  <a:lnTo>
                    <a:pt x="1256813" y="346260"/>
                  </a:lnTo>
                  <a:lnTo>
                    <a:pt x="1245789" y="352208"/>
                  </a:lnTo>
                  <a:lnTo>
                    <a:pt x="1234766" y="358157"/>
                  </a:lnTo>
                  <a:lnTo>
                    <a:pt x="1223743" y="364110"/>
                  </a:lnTo>
                  <a:lnTo>
                    <a:pt x="1212719" y="370071"/>
                  </a:lnTo>
                  <a:lnTo>
                    <a:pt x="1201696" y="376045"/>
                  </a:lnTo>
                  <a:lnTo>
                    <a:pt x="1190672" y="382038"/>
                  </a:lnTo>
                  <a:lnTo>
                    <a:pt x="1179649" y="388055"/>
                  </a:lnTo>
                  <a:lnTo>
                    <a:pt x="1168626" y="394102"/>
                  </a:lnTo>
                  <a:lnTo>
                    <a:pt x="1157602" y="400186"/>
                  </a:lnTo>
                  <a:lnTo>
                    <a:pt x="1146579" y="406310"/>
                  </a:lnTo>
                  <a:lnTo>
                    <a:pt x="1135556" y="412482"/>
                  </a:lnTo>
                  <a:lnTo>
                    <a:pt x="1124532" y="418708"/>
                  </a:lnTo>
                  <a:lnTo>
                    <a:pt x="1113509" y="424994"/>
                  </a:lnTo>
                  <a:lnTo>
                    <a:pt x="1102486" y="431345"/>
                  </a:lnTo>
                  <a:lnTo>
                    <a:pt x="1091462" y="437769"/>
                  </a:lnTo>
                  <a:lnTo>
                    <a:pt x="1080439" y="444273"/>
                  </a:lnTo>
                  <a:lnTo>
                    <a:pt x="1069415" y="450862"/>
                  </a:lnTo>
                  <a:lnTo>
                    <a:pt x="1058392" y="457546"/>
                  </a:lnTo>
                  <a:lnTo>
                    <a:pt x="1047369" y="464332"/>
                  </a:lnTo>
                  <a:lnTo>
                    <a:pt x="1036345" y="471228"/>
                  </a:lnTo>
                  <a:lnTo>
                    <a:pt x="1025322" y="478242"/>
                  </a:lnTo>
                  <a:lnTo>
                    <a:pt x="1014299" y="485383"/>
                  </a:lnTo>
                  <a:lnTo>
                    <a:pt x="1003275" y="492659"/>
                  </a:lnTo>
                  <a:lnTo>
                    <a:pt x="992252" y="500078"/>
                  </a:lnTo>
                  <a:lnTo>
                    <a:pt x="981229" y="507646"/>
                  </a:lnTo>
                  <a:lnTo>
                    <a:pt x="970205" y="515367"/>
                  </a:lnTo>
                  <a:lnTo>
                    <a:pt x="959182" y="523243"/>
                  </a:lnTo>
                  <a:lnTo>
                    <a:pt x="948158" y="531274"/>
                  </a:lnTo>
                  <a:lnTo>
                    <a:pt x="937135" y="539455"/>
                  </a:lnTo>
                  <a:lnTo>
                    <a:pt x="926112" y="547782"/>
                  </a:lnTo>
                  <a:lnTo>
                    <a:pt x="915088" y="556251"/>
                  </a:lnTo>
                  <a:lnTo>
                    <a:pt x="904065" y="564855"/>
                  </a:lnTo>
                  <a:lnTo>
                    <a:pt x="893042" y="573590"/>
                  </a:lnTo>
                  <a:lnTo>
                    <a:pt x="882018" y="582454"/>
                  </a:lnTo>
                  <a:lnTo>
                    <a:pt x="870995" y="591443"/>
                  </a:lnTo>
                  <a:lnTo>
                    <a:pt x="859972" y="600557"/>
                  </a:lnTo>
                  <a:lnTo>
                    <a:pt x="848948" y="609796"/>
                  </a:lnTo>
                  <a:lnTo>
                    <a:pt x="837925" y="619161"/>
                  </a:lnTo>
                  <a:lnTo>
                    <a:pt x="826901" y="628652"/>
                  </a:lnTo>
                  <a:lnTo>
                    <a:pt x="815878" y="638267"/>
                  </a:lnTo>
                  <a:lnTo>
                    <a:pt x="804855" y="648002"/>
                  </a:lnTo>
                  <a:lnTo>
                    <a:pt x="793831" y="657855"/>
                  </a:lnTo>
                  <a:lnTo>
                    <a:pt x="782808" y="667824"/>
                  </a:lnTo>
                  <a:lnTo>
                    <a:pt x="771785" y="677906"/>
                  </a:lnTo>
                  <a:lnTo>
                    <a:pt x="760761" y="688100"/>
                  </a:lnTo>
                  <a:lnTo>
                    <a:pt x="749738" y="698406"/>
                  </a:lnTo>
                  <a:lnTo>
                    <a:pt x="738715" y="708821"/>
                  </a:lnTo>
                  <a:lnTo>
                    <a:pt x="727691" y="719346"/>
                  </a:lnTo>
                  <a:lnTo>
                    <a:pt x="716668" y="729978"/>
                  </a:lnTo>
                  <a:lnTo>
                    <a:pt x="705644" y="740716"/>
                  </a:lnTo>
                  <a:lnTo>
                    <a:pt x="694621" y="751558"/>
                  </a:lnTo>
                  <a:lnTo>
                    <a:pt x="683598" y="762501"/>
                  </a:lnTo>
                  <a:lnTo>
                    <a:pt x="672574" y="773542"/>
                  </a:lnTo>
                  <a:lnTo>
                    <a:pt x="661551" y="784675"/>
                  </a:lnTo>
                  <a:lnTo>
                    <a:pt x="650528" y="795895"/>
                  </a:lnTo>
                  <a:lnTo>
                    <a:pt x="639504" y="807196"/>
                  </a:lnTo>
                  <a:lnTo>
                    <a:pt x="628481" y="818570"/>
                  </a:lnTo>
                  <a:lnTo>
                    <a:pt x="617458" y="830009"/>
                  </a:lnTo>
                  <a:lnTo>
                    <a:pt x="606434" y="841506"/>
                  </a:lnTo>
                  <a:lnTo>
                    <a:pt x="595411" y="853051"/>
                  </a:lnTo>
                  <a:lnTo>
                    <a:pt x="584387" y="864637"/>
                  </a:lnTo>
                  <a:lnTo>
                    <a:pt x="573364" y="876256"/>
                  </a:lnTo>
                  <a:lnTo>
                    <a:pt x="562341" y="887898"/>
                  </a:lnTo>
                  <a:lnTo>
                    <a:pt x="551317" y="899558"/>
                  </a:lnTo>
                  <a:lnTo>
                    <a:pt x="540294" y="911227"/>
                  </a:lnTo>
                  <a:lnTo>
                    <a:pt x="529271" y="922898"/>
                  </a:lnTo>
                  <a:lnTo>
                    <a:pt x="518247" y="934566"/>
                  </a:lnTo>
                  <a:lnTo>
                    <a:pt x="507224" y="946223"/>
                  </a:lnTo>
                  <a:lnTo>
                    <a:pt x="496201" y="957865"/>
                  </a:lnTo>
                  <a:lnTo>
                    <a:pt x="485177" y="969488"/>
                  </a:lnTo>
                  <a:lnTo>
                    <a:pt x="474154" y="981088"/>
                  </a:lnTo>
                  <a:lnTo>
                    <a:pt x="463130" y="992662"/>
                  </a:lnTo>
                  <a:lnTo>
                    <a:pt x="452107" y="1004209"/>
                  </a:lnTo>
                  <a:lnTo>
                    <a:pt x="441084" y="1015730"/>
                  </a:lnTo>
                  <a:lnTo>
                    <a:pt x="430060" y="1027226"/>
                  </a:lnTo>
                  <a:lnTo>
                    <a:pt x="419037" y="1038708"/>
                  </a:lnTo>
                  <a:lnTo>
                    <a:pt x="408014" y="1050186"/>
                  </a:lnTo>
                  <a:lnTo>
                    <a:pt x="396990" y="1061670"/>
                  </a:lnTo>
                  <a:lnTo>
                    <a:pt x="385967" y="1073171"/>
                  </a:lnTo>
                  <a:lnTo>
                    <a:pt x="374944" y="1084696"/>
                  </a:lnTo>
                  <a:lnTo>
                    <a:pt x="363920" y="1096252"/>
                  </a:lnTo>
                  <a:lnTo>
                    <a:pt x="352897" y="1107845"/>
                  </a:lnTo>
                  <a:lnTo>
                    <a:pt x="341873" y="1119475"/>
                  </a:lnTo>
                  <a:lnTo>
                    <a:pt x="330850" y="1131146"/>
                  </a:lnTo>
                  <a:lnTo>
                    <a:pt x="319827" y="1142855"/>
                  </a:lnTo>
                  <a:lnTo>
                    <a:pt x="308803" y="1154603"/>
                  </a:lnTo>
                  <a:lnTo>
                    <a:pt x="297780" y="1166387"/>
                  </a:lnTo>
                  <a:lnTo>
                    <a:pt x="286757" y="1178204"/>
                  </a:lnTo>
                  <a:lnTo>
                    <a:pt x="275733" y="1190053"/>
                  </a:lnTo>
                  <a:lnTo>
                    <a:pt x="264710" y="1201931"/>
                  </a:lnTo>
                  <a:lnTo>
                    <a:pt x="253687" y="1213836"/>
                  </a:lnTo>
                  <a:lnTo>
                    <a:pt x="242663" y="1225765"/>
                  </a:lnTo>
                  <a:lnTo>
                    <a:pt x="231640" y="1237717"/>
                  </a:lnTo>
                  <a:lnTo>
                    <a:pt x="220616" y="1249689"/>
                  </a:lnTo>
                  <a:lnTo>
                    <a:pt x="209593" y="1261680"/>
                  </a:lnTo>
                  <a:lnTo>
                    <a:pt x="198570" y="1273688"/>
                  </a:lnTo>
                  <a:lnTo>
                    <a:pt x="187546" y="1285712"/>
                  </a:lnTo>
                  <a:lnTo>
                    <a:pt x="176523" y="1297750"/>
                  </a:lnTo>
                  <a:lnTo>
                    <a:pt x="165500" y="1309801"/>
                  </a:lnTo>
                  <a:lnTo>
                    <a:pt x="154476" y="1321865"/>
                  </a:lnTo>
                  <a:lnTo>
                    <a:pt x="143453" y="1333939"/>
                  </a:lnTo>
                  <a:lnTo>
                    <a:pt x="132430" y="1346023"/>
                  </a:lnTo>
                  <a:lnTo>
                    <a:pt x="121406" y="1358116"/>
                  </a:lnTo>
                  <a:lnTo>
                    <a:pt x="110383" y="1370217"/>
                  </a:lnTo>
                  <a:lnTo>
                    <a:pt x="99359" y="1382325"/>
                  </a:lnTo>
                  <a:lnTo>
                    <a:pt x="88336" y="1394439"/>
                  </a:lnTo>
                  <a:lnTo>
                    <a:pt x="78730" y="1405000"/>
                  </a:lnTo>
                  <a:close/>
                </a:path>
              </a:pathLst>
            </a:custGeom>
            <a:solidFill>
              <a:srgbClr val="FB3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87062" y="2005773"/>
              <a:ext cx="1708771" cy="1405000"/>
            </a:xfrm>
            <a:custGeom>
              <a:avLst/>
              <a:pathLst>
                <a:path w="1708771" h="1405000">
                  <a:moveTo>
                    <a:pt x="0" y="1405000"/>
                  </a:moveTo>
                  <a:lnTo>
                    <a:pt x="149" y="1404873"/>
                  </a:lnTo>
                  <a:lnTo>
                    <a:pt x="11173" y="1395470"/>
                  </a:lnTo>
                  <a:lnTo>
                    <a:pt x="22196" y="1386066"/>
                  </a:lnTo>
                  <a:lnTo>
                    <a:pt x="33219" y="1376660"/>
                  </a:lnTo>
                  <a:lnTo>
                    <a:pt x="44243" y="1367251"/>
                  </a:lnTo>
                  <a:lnTo>
                    <a:pt x="55266" y="1357840"/>
                  </a:lnTo>
                  <a:lnTo>
                    <a:pt x="66289" y="1348423"/>
                  </a:lnTo>
                  <a:lnTo>
                    <a:pt x="77313" y="1338998"/>
                  </a:lnTo>
                  <a:lnTo>
                    <a:pt x="88336" y="1329562"/>
                  </a:lnTo>
                  <a:lnTo>
                    <a:pt x="99359" y="1320112"/>
                  </a:lnTo>
                  <a:lnTo>
                    <a:pt x="110383" y="1310646"/>
                  </a:lnTo>
                  <a:lnTo>
                    <a:pt x="121406" y="1301161"/>
                  </a:lnTo>
                  <a:lnTo>
                    <a:pt x="132430" y="1291654"/>
                  </a:lnTo>
                  <a:lnTo>
                    <a:pt x="143453" y="1282121"/>
                  </a:lnTo>
                  <a:lnTo>
                    <a:pt x="154476" y="1272560"/>
                  </a:lnTo>
                  <a:lnTo>
                    <a:pt x="165500" y="1262968"/>
                  </a:lnTo>
                  <a:lnTo>
                    <a:pt x="176523" y="1253341"/>
                  </a:lnTo>
                  <a:lnTo>
                    <a:pt x="187546" y="1243677"/>
                  </a:lnTo>
                  <a:lnTo>
                    <a:pt x="198570" y="1233973"/>
                  </a:lnTo>
                  <a:lnTo>
                    <a:pt x="209593" y="1224224"/>
                  </a:lnTo>
                  <a:lnTo>
                    <a:pt x="220616" y="1214427"/>
                  </a:lnTo>
                  <a:lnTo>
                    <a:pt x="231640" y="1204579"/>
                  </a:lnTo>
                  <a:lnTo>
                    <a:pt x="242663" y="1194675"/>
                  </a:lnTo>
                  <a:lnTo>
                    <a:pt x="253687" y="1184713"/>
                  </a:lnTo>
                  <a:lnTo>
                    <a:pt x="264710" y="1174688"/>
                  </a:lnTo>
                  <a:lnTo>
                    <a:pt x="275733" y="1164595"/>
                  </a:lnTo>
                  <a:lnTo>
                    <a:pt x="286757" y="1154431"/>
                  </a:lnTo>
                  <a:lnTo>
                    <a:pt x="297780" y="1144190"/>
                  </a:lnTo>
                  <a:lnTo>
                    <a:pt x="308803" y="1133869"/>
                  </a:lnTo>
                  <a:lnTo>
                    <a:pt x="319827" y="1123464"/>
                  </a:lnTo>
                  <a:lnTo>
                    <a:pt x="330850" y="1112969"/>
                  </a:lnTo>
                  <a:lnTo>
                    <a:pt x="341873" y="1102382"/>
                  </a:lnTo>
                  <a:lnTo>
                    <a:pt x="352897" y="1091701"/>
                  </a:lnTo>
                  <a:lnTo>
                    <a:pt x="363920" y="1080925"/>
                  </a:lnTo>
                  <a:lnTo>
                    <a:pt x="374944" y="1070055"/>
                  </a:lnTo>
                  <a:lnTo>
                    <a:pt x="385967" y="1059092"/>
                  </a:lnTo>
                  <a:lnTo>
                    <a:pt x="396990" y="1048042"/>
                  </a:lnTo>
                  <a:lnTo>
                    <a:pt x="408014" y="1036911"/>
                  </a:lnTo>
                  <a:lnTo>
                    <a:pt x="419037" y="1025707"/>
                  </a:lnTo>
                  <a:lnTo>
                    <a:pt x="430060" y="1014438"/>
                  </a:lnTo>
                  <a:lnTo>
                    <a:pt x="441084" y="1003114"/>
                  </a:lnTo>
                  <a:lnTo>
                    <a:pt x="452107" y="991743"/>
                  </a:lnTo>
                  <a:lnTo>
                    <a:pt x="463130" y="980337"/>
                  </a:lnTo>
                  <a:lnTo>
                    <a:pt x="474154" y="968906"/>
                  </a:lnTo>
                  <a:lnTo>
                    <a:pt x="485177" y="957459"/>
                  </a:lnTo>
                  <a:lnTo>
                    <a:pt x="496201" y="946004"/>
                  </a:lnTo>
                  <a:lnTo>
                    <a:pt x="507224" y="934548"/>
                  </a:lnTo>
                  <a:lnTo>
                    <a:pt x="518247" y="923097"/>
                  </a:lnTo>
                  <a:lnTo>
                    <a:pt x="529271" y="911656"/>
                  </a:lnTo>
                  <a:lnTo>
                    <a:pt x="540294" y="900229"/>
                  </a:lnTo>
                  <a:lnTo>
                    <a:pt x="551317" y="888821"/>
                  </a:lnTo>
                  <a:lnTo>
                    <a:pt x="562341" y="877435"/>
                  </a:lnTo>
                  <a:lnTo>
                    <a:pt x="573364" y="866074"/>
                  </a:lnTo>
                  <a:lnTo>
                    <a:pt x="584387" y="854741"/>
                  </a:lnTo>
                  <a:lnTo>
                    <a:pt x="595411" y="843437"/>
                  </a:lnTo>
                  <a:lnTo>
                    <a:pt x="606434" y="832166"/>
                  </a:lnTo>
                  <a:lnTo>
                    <a:pt x="617458" y="820928"/>
                  </a:lnTo>
                  <a:lnTo>
                    <a:pt x="628481" y="809726"/>
                  </a:lnTo>
                  <a:lnTo>
                    <a:pt x="639504" y="798562"/>
                  </a:lnTo>
                  <a:lnTo>
                    <a:pt x="650528" y="787438"/>
                  </a:lnTo>
                  <a:lnTo>
                    <a:pt x="661551" y="776357"/>
                  </a:lnTo>
                  <a:lnTo>
                    <a:pt x="672574" y="765323"/>
                  </a:lnTo>
                  <a:lnTo>
                    <a:pt x="683598" y="754340"/>
                  </a:lnTo>
                  <a:lnTo>
                    <a:pt x="694621" y="743412"/>
                  </a:lnTo>
                  <a:lnTo>
                    <a:pt x="705644" y="732548"/>
                  </a:lnTo>
                  <a:lnTo>
                    <a:pt x="716668" y="721753"/>
                  </a:lnTo>
                  <a:lnTo>
                    <a:pt x="727691" y="711035"/>
                  </a:lnTo>
                  <a:lnTo>
                    <a:pt x="738715" y="700404"/>
                  </a:lnTo>
                  <a:lnTo>
                    <a:pt x="749738" y="689866"/>
                  </a:lnTo>
                  <a:lnTo>
                    <a:pt x="760761" y="679433"/>
                  </a:lnTo>
                  <a:lnTo>
                    <a:pt x="771785" y="669112"/>
                  </a:lnTo>
                  <a:lnTo>
                    <a:pt x="782808" y="658912"/>
                  </a:lnTo>
                  <a:lnTo>
                    <a:pt x="793831" y="648842"/>
                  </a:lnTo>
                  <a:lnTo>
                    <a:pt x="804855" y="638910"/>
                  </a:lnTo>
                  <a:lnTo>
                    <a:pt x="815878" y="629124"/>
                  </a:lnTo>
                  <a:lnTo>
                    <a:pt x="826901" y="619492"/>
                  </a:lnTo>
                  <a:lnTo>
                    <a:pt x="837925" y="610021"/>
                  </a:lnTo>
                  <a:lnTo>
                    <a:pt x="848948" y="600714"/>
                  </a:lnTo>
                  <a:lnTo>
                    <a:pt x="859972" y="591567"/>
                  </a:lnTo>
                  <a:lnTo>
                    <a:pt x="870995" y="582574"/>
                  </a:lnTo>
                  <a:lnTo>
                    <a:pt x="882018" y="573725"/>
                  </a:lnTo>
                  <a:lnTo>
                    <a:pt x="893042" y="565013"/>
                  </a:lnTo>
                  <a:lnTo>
                    <a:pt x="904065" y="556426"/>
                  </a:lnTo>
                  <a:lnTo>
                    <a:pt x="915088" y="547953"/>
                  </a:lnTo>
                  <a:lnTo>
                    <a:pt x="926112" y="539581"/>
                  </a:lnTo>
                  <a:lnTo>
                    <a:pt x="937135" y="531297"/>
                  </a:lnTo>
                  <a:lnTo>
                    <a:pt x="948158" y="523088"/>
                  </a:lnTo>
                  <a:lnTo>
                    <a:pt x="959182" y="514941"/>
                  </a:lnTo>
                  <a:lnTo>
                    <a:pt x="970205" y="506844"/>
                  </a:lnTo>
                  <a:lnTo>
                    <a:pt x="981229" y="498789"/>
                  </a:lnTo>
                  <a:lnTo>
                    <a:pt x="992252" y="490769"/>
                  </a:lnTo>
                  <a:lnTo>
                    <a:pt x="1003275" y="482779"/>
                  </a:lnTo>
                  <a:lnTo>
                    <a:pt x="1014299" y="474819"/>
                  </a:lnTo>
                  <a:lnTo>
                    <a:pt x="1025322" y="466887"/>
                  </a:lnTo>
                  <a:lnTo>
                    <a:pt x="1036345" y="458984"/>
                  </a:lnTo>
                  <a:lnTo>
                    <a:pt x="1047369" y="451110"/>
                  </a:lnTo>
                  <a:lnTo>
                    <a:pt x="1058392" y="443265"/>
                  </a:lnTo>
                  <a:lnTo>
                    <a:pt x="1069415" y="435449"/>
                  </a:lnTo>
                  <a:lnTo>
                    <a:pt x="1080439" y="427663"/>
                  </a:lnTo>
                  <a:lnTo>
                    <a:pt x="1091462" y="419904"/>
                  </a:lnTo>
                  <a:lnTo>
                    <a:pt x="1102486" y="412173"/>
                  </a:lnTo>
                  <a:lnTo>
                    <a:pt x="1113509" y="404467"/>
                  </a:lnTo>
                  <a:lnTo>
                    <a:pt x="1124532" y="396786"/>
                  </a:lnTo>
                  <a:lnTo>
                    <a:pt x="1135556" y="389126"/>
                  </a:lnTo>
                  <a:lnTo>
                    <a:pt x="1146579" y="381487"/>
                  </a:lnTo>
                  <a:lnTo>
                    <a:pt x="1157602" y="373866"/>
                  </a:lnTo>
                  <a:lnTo>
                    <a:pt x="1168626" y="366260"/>
                  </a:lnTo>
                  <a:lnTo>
                    <a:pt x="1179649" y="358668"/>
                  </a:lnTo>
                  <a:lnTo>
                    <a:pt x="1190672" y="351086"/>
                  </a:lnTo>
                  <a:lnTo>
                    <a:pt x="1201696" y="343513"/>
                  </a:lnTo>
                  <a:lnTo>
                    <a:pt x="1212719" y="335945"/>
                  </a:lnTo>
                  <a:lnTo>
                    <a:pt x="1223743" y="328381"/>
                  </a:lnTo>
                  <a:lnTo>
                    <a:pt x="1234766" y="320816"/>
                  </a:lnTo>
                  <a:lnTo>
                    <a:pt x="1245789" y="313250"/>
                  </a:lnTo>
                  <a:lnTo>
                    <a:pt x="1256813" y="305681"/>
                  </a:lnTo>
                  <a:lnTo>
                    <a:pt x="1267836" y="298110"/>
                  </a:lnTo>
                  <a:lnTo>
                    <a:pt x="1278859" y="290538"/>
                  </a:lnTo>
                  <a:lnTo>
                    <a:pt x="1289883" y="282964"/>
                  </a:lnTo>
                  <a:lnTo>
                    <a:pt x="1300906" y="275389"/>
                  </a:lnTo>
                  <a:lnTo>
                    <a:pt x="1311929" y="267812"/>
                  </a:lnTo>
                  <a:lnTo>
                    <a:pt x="1322953" y="260234"/>
                  </a:lnTo>
                  <a:lnTo>
                    <a:pt x="1333976" y="252655"/>
                  </a:lnTo>
                  <a:lnTo>
                    <a:pt x="1345000" y="245076"/>
                  </a:lnTo>
                  <a:lnTo>
                    <a:pt x="1356023" y="237495"/>
                  </a:lnTo>
                  <a:lnTo>
                    <a:pt x="1367046" y="229914"/>
                  </a:lnTo>
                  <a:lnTo>
                    <a:pt x="1378070" y="222331"/>
                  </a:lnTo>
                  <a:lnTo>
                    <a:pt x="1389093" y="214749"/>
                  </a:lnTo>
                  <a:lnTo>
                    <a:pt x="1400116" y="207165"/>
                  </a:lnTo>
                  <a:lnTo>
                    <a:pt x="1411140" y="199581"/>
                  </a:lnTo>
                  <a:lnTo>
                    <a:pt x="1422163" y="191997"/>
                  </a:lnTo>
                  <a:lnTo>
                    <a:pt x="1433186" y="184412"/>
                  </a:lnTo>
                  <a:lnTo>
                    <a:pt x="1444210" y="176826"/>
                  </a:lnTo>
                  <a:lnTo>
                    <a:pt x="1455233" y="169240"/>
                  </a:lnTo>
                  <a:lnTo>
                    <a:pt x="1466257" y="161654"/>
                  </a:lnTo>
                  <a:lnTo>
                    <a:pt x="1477280" y="154068"/>
                  </a:lnTo>
                  <a:lnTo>
                    <a:pt x="1488303" y="146481"/>
                  </a:lnTo>
                  <a:lnTo>
                    <a:pt x="1499327" y="138893"/>
                  </a:lnTo>
                  <a:lnTo>
                    <a:pt x="1510350" y="131306"/>
                  </a:lnTo>
                  <a:lnTo>
                    <a:pt x="1521373" y="123718"/>
                  </a:lnTo>
                  <a:lnTo>
                    <a:pt x="1532397" y="116130"/>
                  </a:lnTo>
                  <a:lnTo>
                    <a:pt x="1543420" y="108541"/>
                  </a:lnTo>
                  <a:lnTo>
                    <a:pt x="1554443" y="100953"/>
                  </a:lnTo>
                  <a:lnTo>
                    <a:pt x="1565467" y="93364"/>
                  </a:lnTo>
                  <a:lnTo>
                    <a:pt x="1576490" y="85775"/>
                  </a:lnTo>
                  <a:lnTo>
                    <a:pt x="1587514" y="78186"/>
                  </a:lnTo>
                  <a:lnTo>
                    <a:pt x="1598537" y="70597"/>
                  </a:lnTo>
                  <a:lnTo>
                    <a:pt x="1609560" y="63007"/>
                  </a:lnTo>
                  <a:lnTo>
                    <a:pt x="1620584" y="55417"/>
                  </a:lnTo>
                  <a:lnTo>
                    <a:pt x="1631607" y="47827"/>
                  </a:lnTo>
                  <a:lnTo>
                    <a:pt x="1642630" y="40237"/>
                  </a:lnTo>
                  <a:lnTo>
                    <a:pt x="1653654" y="32647"/>
                  </a:lnTo>
                  <a:lnTo>
                    <a:pt x="1664677" y="25057"/>
                  </a:lnTo>
                  <a:lnTo>
                    <a:pt x="1675700" y="17467"/>
                  </a:lnTo>
                  <a:lnTo>
                    <a:pt x="1686724" y="9876"/>
                  </a:lnTo>
                  <a:lnTo>
                    <a:pt x="1697747" y="2285"/>
                  </a:lnTo>
                  <a:lnTo>
                    <a:pt x="1708771" y="0"/>
                  </a:lnTo>
                  <a:lnTo>
                    <a:pt x="17087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65793" y="2108762"/>
              <a:ext cx="1630040" cy="1302011"/>
            </a:xfrm>
            <a:custGeom>
              <a:avLst/>
              <a:pathLst>
                <a:path w="1630040" h="1302011">
                  <a:moveTo>
                    <a:pt x="1630040" y="0"/>
                  </a:moveTo>
                  <a:lnTo>
                    <a:pt x="1619016" y="5928"/>
                  </a:lnTo>
                  <a:lnTo>
                    <a:pt x="1607993" y="11857"/>
                  </a:lnTo>
                  <a:lnTo>
                    <a:pt x="1596970" y="17785"/>
                  </a:lnTo>
                  <a:lnTo>
                    <a:pt x="1585946" y="23714"/>
                  </a:lnTo>
                  <a:lnTo>
                    <a:pt x="1574923" y="29643"/>
                  </a:lnTo>
                  <a:lnTo>
                    <a:pt x="1563900" y="35572"/>
                  </a:lnTo>
                  <a:lnTo>
                    <a:pt x="1552876" y="41501"/>
                  </a:lnTo>
                  <a:lnTo>
                    <a:pt x="1541853" y="47431"/>
                  </a:lnTo>
                  <a:lnTo>
                    <a:pt x="1530830" y="53360"/>
                  </a:lnTo>
                  <a:lnTo>
                    <a:pt x="1519806" y="59290"/>
                  </a:lnTo>
                  <a:lnTo>
                    <a:pt x="1508783" y="65219"/>
                  </a:lnTo>
                  <a:lnTo>
                    <a:pt x="1497759" y="71149"/>
                  </a:lnTo>
                  <a:lnTo>
                    <a:pt x="1486736" y="77079"/>
                  </a:lnTo>
                  <a:lnTo>
                    <a:pt x="1475713" y="83010"/>
                  </a:lnTo>
                  <a:lnTo>
                    <a:pt x="1464689" y="88940"/>
                  </a:lnTo>
                  <a:lnTo>
                    <a:pt x="1453666" y="94871"/>
                  </a:lnTo>
                  <a:lnTo>
                    <a:pt x="1442643" y="100801"/>
                  </a:lnTo>
                  <a:lnTo>
                    <a:pt x="1431619" y="106732"/>
                  </a:lnTo>
                  <a:lnTo>
                    <a:pt x="1420596" y="112664"/>
                  </a:lnTo>
                  <a:lnTo>
                    <a:pt x="1409573" y="118595"/>
                  </a:lnTo>
                  <a:lnTo>
                    <a:pt x="1398549" y="124527"/>
                  </a:lnTo>
                  <a:lnTo>
                    <a:pt x="1387526" y="130459"/>
                  </a:lnTo>
                  <a:lnTo>
                    <a:pt x="1376502" y="136391"/>
                  </a:lnTo>
                  <a:lnTo>
                    <a:pt x="1365479" y="142324"/>
                  </a:lnTo>
                  <a:lnTo>
                    <a:pt x="1354456" y="148257"/>
                  </a:lnTo>
                  <a:lnTo>
                    <a:pt x="1343432" y="154190"/>
                  </a:lnTo>
                  <a:lnTo>
                    <a:pt x="1332409" y="160124"/>
                  </a:lnTo>
                  <a:lnTo>
                    <a:pt x="1321386" y="166059"/>
                  </a:lnTo>
                  <a:lnTo>
                    <a:pt x="1310362" y="171993"/>
                  </a:lnTo>
                  <a:lnTo>
                    <a:pt x="1299339" y="177929"/>
                  </a:lnTo>
                  <a:lnTo>
                    <a:pt x="1288316" y="183864"/>
                  </a:lnTo>
                  <a:lnTo>
                    <a:pt x="1277292" y="189801"/>
                  </a:lnTo>
                  <a:lnTo>
                    <a:pt x="1266269" y="195738"/>
                  </a:lnTo>
                  <a:lnTo>
                    <a:pt x="1255245" y="201676"/>
                  </a:lnTo>
                  <a:lnTo>
                    <a:pt x="1244222" y="207615"/>
                  </a:lnTo>
                  <a:lnTo>
                    <a:pt x="1233199" y="213554"/>
                  </a:lnTo>
                  <a:lnTo>
                    <a:pt x="1222175" y="219495"/>
                  </a:lnTo>
                  <a:lnTo>
                    <a:pt x="1211152" y="225437"/>
                  </a:lnTo>
                  <a:lnTo>
                    <a:pt x="1200129" y="231380"/>
                  </a:lnTo>
                  <a:lnTo>
                    <a:pt x="1189105" y="237324"/>
                  </a:lnTo>
                  <a:lnTo>
                    <a:pt x="1178082" y="243270"/>
                  </a:lnTo>
                  <a:lnTo>
                    <a:pt x="1167059" y="249218"/>
                  </a:lnTo>
                  <a:lnTo>
                    <a:pt x="1156035" y="255168"/>
                  </a:lnTo>
                  <a:lnTo>
                    <a:pt x="1145012" y="261121"/>
                  </a:lnTo>
                  <a:lnTo>
                    <a:pt x="1133988" y="267082"/>
                  </a:lnTo>
                  <a:lnTo>
                    <a:pt x="1122965" y="273056"/>
                  </a:lnTo>
                  <a:lnTo>
                    <a:pt x="1111942" y="279048"/>
                  </a:lnTo>
                  <a:lnTo>
                    <a:pt x="1100918" y="285066"/>
                  </a:lnTo>
                  <a:lnTo>
                    <a:pt x="1089895" y="291113"/>
                  </a:lnTo>
                  <a:lnTo>
                    <a:pt x="1078872" y="297196"/>
                  </a:lnTo>
                  <a:lnTo>
                    <a:pt x="1067848" y="303321"/>
                  </a:lnTo>
                  <a:lnTo>
                    <a:pt x="1056825" y="309493"/>
                  </a:lnTo>
                  <a:lnTo>
                    <a:pt x="1045802" y="315719"/>
                  </a:lnTo>
                  <a:lnTo>
                    <a:pt x="1034778" y="322004"/>
                  </a:lnTo>
                  <a:lnTo>
                    <a:pt x="1023755" y="328356"/>
                  </a:lnTo>
                  <a:lnTo>
                    <a:pt x="1012731" y="334780"/>
                  </a:lnTo>
                  <a:lnTo>
                    <a:pt x="1001708" y="341283"/>
                  </a:lnTo>
                  <a:lnTo>
                    <a:pt x="990685" y="347873"/>
                  </a:lnTo>
                  <a:lnTo>
                    <a:pt x="979661" y="354557"/>
                  </a:lnTo>
                  <a:lnTo>
                    <a:pt x="968638" y="361343"/>
                  </a:lnTo>
                  <a:lnTo>
                    <a:pt x="957615" y="368238"/>
                  </a:lnTo>
                  <a:lnTo>
                    <a:pt x="946591" y="375252"/>
                  </a:lnTo>
                  <a:lnTo>
                    <a:pt x="935568" y="382393"/>
                  </a:lnTo>
                  <a:lnTo>
                    <a:pt x="924545" y="389669"/>
                  </a:lnTo>
                  <a:lnTo>
                    <a:pt x="913521" y="397088"/>
                  </a:lnTo>
                  <a:lnTo>
                    <a:pt x="902498" y="404656"/>
                  </a:lnTo>
                  <a:lnTo>
                    <a:pt x="891474" y="412377"/>
                  </a:lnTo>
                  <a:lnTo>
                    <a:pt x="880451" y="420254"/>
                  </a:lnTo>
                  <a:lnTo>
                    <a:pt x="869428" y="428284"/>
                  </a:lnTo>
                  <a:lnTo>
                    <a:pt x="858404" y="436466"/>
                  </a:lnTo>
                  <a:lnTo>
                    <a:pt x="847381" y="444793"/>
                  </a:lnTo>
                  <a:lnTo>
                    <a:pt x="836358" y="453261"/>
                  </a:lnTo>
                  <a:lnTo>
                    <a:pt x="825334" y="461865"/>
                  </a:lnTo>
                  <a:lnTo>
                    <a:pt x="814311" y="470601"/>
                  </a:lnTo>
                  <a:lnTo>
                    <a:pt x="803288" y="479464"/>
                  </a:lnTo>
                  <a:lnTo>
                    <a:pt x="792264" y="488454"/>
                  </a:lnTo>
                  <a:lnTo>
                    <a:pt x="781241" y="497568"/>
                  </a:lnTo>
                  <a:lnTo>
                    <a:pt x="770217" y="506807"/>
                  </a:lnTo>
                  <a:lnTo>
                    <a:pt x="759194" y="516171"/>
                  </a:lnTo>
                  <a:lnTo>
                    <a:pt x="748171" y="525662"/>
                  </a:lnTo>
                  <a:lnTo>
                    <a:pt x="737147" y="535277"/>
                  </a:lnTo>
                  <a:lnTo>
                    <a:pt x="726124" y="545012"/>
                  </a:lnTo>
                  <a:lnTo>
                    <a:pt x="715101" y="554865"/>
                  </a:lnTo>
                  <a:lnTo>
                    <a:pt x="704077" y="564834"/>
                  </a:lnTo>
                  <a:lnTo>
                    <a:pt x="693054" y="574916"/>
                  </a:lnTo>
                  <a:lnTo>
                    <a:pt x="682031" y="585111"/>
                  </a:lnTo>
                  <a:lnTo>
                    <a:pt x="671007" y="595416"/>
                  </a:lnTo>
                  <a:lnTo>
                    <a:pt x="659984" y="605832"/>
                  </a:lnTo>
                  <a:lnTo>
                    <a:pt x="648961" y="616356"/>
                  </a:lnTo>
                  <a:lnTo>
                    <a:pt x="637937" y="626988"/>
                  </a:lnTo>
                  <a:lnTo>
                    <a:pt x="626914" y="637727"/>
                  </a:lnTo>
                  <a:lnTo>
                    <a:pt x="615890" y="648569"/>
                  </a:lnTo>
                  <a:lnTo>
                    <a:pt x="604867" y="659512"/>
                  </a:lnTo>
                  <a:lnTo>
                    <a:pt x="593844" y="670552"/>
                  </a:lnTo>
                  <a:lnTo>
                    <a:pt x="582820" y="681686"/>
                  </a:lnTo>
                  <a:lnTo>
                    <a:pt x="571797" y="692906"/>
                  </a:lnTo>
                  <a:lnTo>
                    <a:pt x="560774" y="704207"/>
                  </a:lnTo>
                  <a:lnTo>
                    <a:pt x="549750" y="715580"/>
                  </a:lnTo>
                  <a:lnTo>
                    <a:pt x="538727" y="727020"/>
                  </a:lnTo>
                  <a:lnTo>
                    <a:pt x="527704" y="738516"/>
                  </a:lnTo>
                  <a:lnTo>
                    <a:pt x="516680" y="750062"/>
                  </a:lnTo>
                  <a:lnTo>
                    <a:pt x="505657" y="761648"/>
                  </a:lnTo>
                  <a:lnTo>
                    <a:pt x="494633" y="773266"/>
                  </a:lnTo>
                  <a:lnTo>
                    <a:pt x="483610" y="784909"/>
                  </a:lnTo>
                  <a:lnTo>
                    <a:pt x="472587" y="796569"/>
                  </a:lnTo>
                  <a:lnTo>
                    <a:pt x="461563" y="808237"/>
                  </a:lnTo>
                  <a:lnTo>
                    <a:pt x="450540" y="819909"/>
                  </a:lnTo>
                  <a:lnTo>
                    <a:pt x="439517" y="831576"/>
                  </a:lnTo>
                  <a:lnTo>
                    <a:pt x="428493" y="843233"/>
                  </a:lnTo>
                  <a:lnTo>
                    <a:pt x="417470" y="854876"/>
                  </a:lnTo>
                  <a:lnTo>
                    <a:pt x="406447" y="866499"/>
                  </a:lnTo>
                  <a:lnTo>
                    <a:pt x="395423" y="878098"/>
                  </a:lnTo>
                  <a:lnTo>
                    <a:pt x="384400" y="889673"/>
                  </a:lnTo>
                  <a:lnTo>
                    <a:pt x="373376" y="901220"/>
                  </a:lnTo>
                  <a:lnTo>
                    <a:pt x="362353" y="912740"/>
                  </a:lnTo>
                  <a:lnTo>
                    <a:pt x="351330" y="924237"/>
                  </a:lnTo>
                  <a:lnTo>
                    <a:pt x="340306" y="935719"/>
                  </a:lnTo>
                  <a:lnTo>
                    <a:pt x="329283" y="947196"/>
                  </a:lnTo>
                  <a:lnTo>
                    <a:pt x="318260" y="958681"/>
                  </a:lnTo>
                  <a:lnTo>
                    <a:pt x="307236" y="970181"/>
                  </a:lnTo>
                  <a:lnTo>
                    <a:pt x="296213" y="981706"/>
                  </a:lnTo>
                  <a:lnTo>
                    <a:pt x="285190" y="993263"/>
                  </a:lnTo>
                  <a:lnTo>
                    <a:pt x="274166" y="1004855"/>
                  </a:lnTo>
                  <a:lnTo>
                    <a:pt x="263143" y="1016486"/>
                  </a:lnTo>
                  <a:lnTo>
                    <a:pt x="252119" y="1028156"/>
                  </a:lnTo>
                  <a:lnTo>
                    <a:pt x="241096" y="1039866"/>
                  </a:lnTo>
                  <a:lnTo>
                    <a:pt x="230073" y="1051613"/>
                  </a:lnTo>
                  <a:lnTo>
                    <a:pt x="219049" y="1063397"/>
                  </a:lnTo>
                  <a:lnTo>
                    <a:pt x="208026" y="1075215"/>
                  </a:lnTo>
                  <a:lnTo>
                    <a:pt x="197003" y="1087064"/>
                  </a:lnTo>
                  <a:lnTo>
                    <a:pt x="185979" y="1098942"/>
                  </a:lnTo>
                  <a:lnTo>
                    <a:pt x="174956" y="1110847"/>
                  </a:lnTo>
                  <a:lnTo>
                    <a:pt x="163933" y="1122776"/>
                  </a:lnTo>
                  <a:lnTo>
                    <a:pt x="152909" y="1134727"/>
                  </a:lnTo>
                  <a:lnTo>
                    <a:pt x="141886" y="1146699"/>
                  </a:lnTo>
                  <a:lnTo>
                    <a:pt x="130862" y="1158690"/>
                  </a:lnTo>
                  <a:lnTo>
                    <a:pt x="119839" y="1170698"/>
                  </a:lnTo>
                  <a:lnTo>
                    <a:pt x="108816" y="1182722"/>
                  </a:lnTo>
                  <a:lnTo>
                    <a:pt x="97792" y="1194761"/>
                  </a:lnTo>
                  <a:lnTo>
                    <a:pt x="86769" y="1206812"/>
                  </a:lnTo>
                  <a:lnTo>
                    <a:pt x="75746" y="1218875"/>
                  </a:lnTo>
                  <a:lnTo>
                    <a:pt x="64722" y="1230949"/>
                  </a:lnTo>
                  <a:lnTo>
                    <a:pt x="53699" y="1243033"/>
                  </a:lnTo>
                  <a:lnTo>
                    <a:pt x="42676" y="1255126"/>
                  </a:lnTo>
                  <a:lnTo>
                    <a:pt x="31652" y="1267227"/>
                  </a:lnTo>
                  <a:lnTo>
                    <a:pt x="20629" y="1279335"/>
                  </a:lnTo>
                  <a:lnTo>
                    <a:pt x="9605" y="1291449"/>
                  </a:lnTo>
                  <a:lnTo>
                    <a:pt x="0" y="13020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957436" y="2137966"/>
              <a:ext cx="1838396" cy="1272808"/>
            </a:xfrm>
            <a:custGeom>
              <a:avLst/>
              <a:pathLst>
                <a:path w="1838396" h="1272808">
                  <a:moveTo>
                    <a:pt x="0" y="1272808"/>
                  </a:moveTo>
                  <a:lnTo>
                    <a:pt x="8518" y="1267790"/>
                  </a:lnTo>
                  <a:lnTo>
                    <a:pt x="19541" y="1261297"/>
                  </a:lnTo>
                  <a:lnTo>
                    <a:pt x="30565" y="1254803"/>
                  </a:lnTo>
                  <a:lnTo>
                    <a:pt x="41588" y="1248307"/>
                  </a:lnTo>
                  <a:lnTo>
                    <a:pt x="52611" y="1241811"/>
                  </a:lnTo>
                  <a:lnTo>
                    <a:pt x="63635" y="1235313"/>
                  </a:lnTo>
                  <a:lnTo>
                    <a:pt x="74658" y="1228814"/>
                  </a:lnTo>
                  <a:lnTo>
                    <a:pt x="85682" y="1222313"/>
                  </a:lnTo>
                  <a:lnTo>
                    <a:pt x="96705" y="1215811"/>
                  </a:lnTo>
                  <a:lnTo>
                    <a:pt x="107728" y="1209307"/>
                  </a:lnTo>
                  <a:lnTo>
                    <a:pt x="118752" y="1202801"/>
                  </a:lnTo>
                  <a:lnTo>
                    <a:pt x="129775" y="1196293"/>
                  </a:lnTo>
                  <a:lnTo>
                    <a:pt x="140798" y="1189783"/>
                  </a:lnTo>
                  <a:lnTo>
                    <a:pt x="151822" y="1183271"/>
                  </a:lnTo>
                  <a:lnTo>
                    <a:pt x="162845" y="1176756"/>
                  </a:lnTo>
                  <a:lnTo>
                    <a:pt x="173868" y="1170237"/>
                  </a:lnTo>
                  <a:lnTo>
                    <a:pt x="184892" y="1163715"/>
                  </a:lnTo>
                  <a:lnTo>
                    <a:pt x="195915" y="1157183"/>
                  </a:lnTo>
                  <a:lnTo>
                    <a:pt x="206939" y="1150634"/>
                  </a:lnTo>
                  <a:lnTo>
                    <a:pt x="217962" y="1144063"/>
                  </a:lnTo>
                  <a:lnTo>
                    <a:pt x="228985" y="1137462"/>
                  </a:lnTo>
                  <a:lnTo>
                    <a:pt x="240009" y="1130826"/>
                  </a:lnTo>
                  <a:lnTo>
                    <a:pt x="251032" y="1124147"/>
                  </a:lnTo>
                  <a:lnTo>
                    <a:pt x="262055" y="1117419"/>
                  </a:lnTo>
                  <a:lnTo>
                    <a:pt x="273079" y="1110635"/>
                  </a:lnTo>
                  <a:lnTo>
                    <a:pt x="284102" y="1103788"/>
                  </a:lnTo>
                  <a:lnTo>
                    <a:pt x="295125" y="1096872"/>
                  </a:lnTo>
                  <a:lnTo>
                    <a:pt x="306149" y="1089880"/>
                  </a:lnTo>
                  <a:lnTo>
                    <a:pt x="317172" y="1082804"/>
                  </a:lnTo>
                  <a:lnTo>
                    <a:pt x="328196" y="1075638"/>
                  </a:lnTo>
                  <a:lnTo>
                    <a:pt x="339219" y="1068374"/>
                  </a:lnTo>
                  <a:lnTo>
                    <a:pt x="350242" y="1061006"/>
                  </a:lnTo>
                  <a:lnTo>
                    <a:pt x="361266" y="1053526"/>
                  </a:lnTo>
                  <a:lnTo>
                    <a:pt x="372289" y="1045925"/>
                  </a:lnTo>
                  <a:lnTo>
                    <a:pt x="383312" y="1038198"/>
                  </a:lnTo>
                  <a:lnTo>
                    <a:pt x="394336" y="1030335"/>
                  </a:lnTo>
                  <a:lnTo>
                    <a:pt x="405359" y="1022329"/>
                  </a:lnTo>
                  <a:lnTo>
                    <a:pt x="416382" y="1014171"/>
                  </a:lnTo>
                  <a:lnTo>
                    <a:pt x="427406" y="1005854"/>
                  </a:lnTo>
                  <a:lnTo>
                    <a:pt x="438429" y="997369"/>
                  </a:lnTo>
                  <a:lnTo>
                    <a:pt x="449453" y="988708"/>
                  </a:lnTo>
                  <a:lnTo>
                    <a:pt x="460476" y="979863"/>
                  </a:lnTo>
                  <a:lnTo>
                    <a:pt x="471499" y="970827"/>
                  </a:lnTo>
                  <a:lnTo>
                    <a:pt x="482523" y="961592"/>
                  </a:lnTo>
                  <a:lnTo>
                    <a:pt x="493546" y="952153"/>
                  </a:lnTo>
                  <a:lnTo>
                    <a:pt x="504569" y="942507"/>
                  </a:lnTo>
                  <a:lnTo>
                    <a:pt x="515593" y="932650"/>
                  </a:lnTo>
                  <a:lnTo>
                    <a:pt x="526616" y="922585"/>
                  </a:lnTo>
                  <a:lnTo>
                    <a:pt x="537639" y="912312"/>
                  </a:lnTo>
                  <a:lnTo>
                    <a:pt x="548663" y="901837"/>
                  </a:lnTo>
                  <a:lnTo>
                    <a:pt x="559686" y="891166"/>
                  </a:lnTo>
                  <a:lnTo>
                    <a:pt x="570710" y="880308"/>
                  </a:lnTo>
                  <a:lnTo>
                    <a:pt x="581733" y="869272"/>
                  </a:lnTo>
                  <a:lnTo>
                    <a:pt x="592756" y="858078"/>
                  </a:lnTo>
                  <a:lnTo>
                    <a:pt x="603780" y="846745"/>
                  </a:lnTo>
                  <a:lnTo>
                    <a:pt x="614803" y="835292"/>
                  </a:lnTo>
                  <a:lnTo>
                    <a:pt x="625826" y="823736"/>
                  </a:lnTo>
                  <a:lnTo>
                    <a:pt x="636850" y="812092"/>
                  </a:lnTo>
                  <a:lnTo>
                    <a:pt x="647873" y="800374"/>
                  </a:lnTo>
                  <a:lnTo>
                    <a:pt x="658896" y="788595"/>
                  </a:lnTo>
                  <a:lnTo>
                    <a:pt x="669920" y="776767"/>
                  </a:lnTo>
                  <a:lnTo>
                    <a:pt x="680943" y="764902"/>
                  </a:lnTo>
                  <a:lnTo>
                    <a:pt x="691967" y="753009"/>
                  </a:lnTo>
                  <a:lnTo>
                    <a:pt x="702990" y="741099"/>
                  </a:lnTo>
                  <a:lnTo>
                    <a:pt x="714013" y="729181"/>
                  </a:lnTo>
                  <a:lnTo>
                    <a:pt x="725037" y="717263"/>
                  </a:lnTo>
                  <a:lnTo>
                    <a:pt x="736060" y="705354"/>
                  </a:lnTo>
                  <a:lnTo>
                    <a:pt x="747083" y="693461"/>
                  </a:lnTo>
                  <a:lnTo>
                    <a:pt x="758107" y="681592"/>
                  </a:lnTo>
                  <a:lnTo>
                    <a:pt x="769130" y="669754"/>
                  </a:lnTo>
                  <a:lnTo>
                    <a:pt x="780153" y="657955"/>
                  </a:lnTo>
                  <a:lnTo>
                    <a:pt x="791177" y="646201"/>
                  </a:lnTo>
                  <a:lnTo>
                    <a:pt x="802200" y="634502"/>
                  </a:lnTo>
                  <a:lnTo>
                    <a:pt x="813224" y="622865"/>
                  </a:lnTo>
                  <a:lnTo>
                    <a:pt x="824247" y="611301"/>
                  </a:lnTo>
                  <a:lnTo>
                    <a:pt x="835270" y="599820"/>
                  </a:lnTo>
                  <a:lnTo>
                    <a:pt x="846294" y="588434"/>
                  </a:lnTo>
                  <a:lnTo>
                    <a:pt x="857317" y="577158"/>
                  </a:lnTo>
                  <a:lnTo>
                    <a:pt x="868340" y="566005"/>
                  </a:lnTo>
                  <a:lnTo>
                    <a:pt x="879364" y="554991"/>
                  </a:lnTo>
                  <a:lnTo>
                    <a:pt x="890387" y="544132"/>
                  </a:lnTo>
                  <a:lnTo>
                    <a:pt x="901410" y="533445"/>
                  </a:lnTo>
                  <a:lnTo>
                    <a:pt x="912434" y="522945"/>
                  </a:lnTo>
                  <a:lnTo>
                    <a:pt x="923457" y="512651"/>
                  </a:lnTo>
                  <a:lnTo>
                    <a:pt x="934481" y="502576"/>
                  </a:lnTo>
                  <a:lnTo>
                    <a:pt x="945504" y="492738"/>
                  </a:lnTo>
                  <a:lnTo>
                    <a:pt x="956527" y="483152"/>
                  </a:lnTo>
                  <a:lnTo>
                    <a:pt x="967551" y="473831"/>
                  </a:lnTo>
                  <a:lnTo>
                    <a:pt x="978574" y="464787"/>
                  </a:lnTo>
                  <a:lnTo>
                    <a:pt x="989597" y="456013"/>
                  </a:lnTo>
                  <a:lnTo>
                    <a:pt x="1000621" y="447501"/>
                  </a:lnTo>
                  <a:lnTo>
                    <a:pt x="1011644" y="439238"/>
                  </a:lnTo>
                  <a:lnTo>
                    <a:pt x="1022667" y="431212"/>
                  </a:lnTo>
                  <a:lnTo>
                    <a:pt x="1033691" y="423410"/>
                  </a:lnTo>
                  <a:lnTo>
                    <a:pt x="1044714" y="415816"/>
                  </a:lnTo>
                  <a:lnTo>
                    <a:pt x="1055738" y="408413"/>
                  </a:lnTo>
                  <a:lnTo>
                    <a:pt x="1066761" y="401184"/>
                  </a:lnTo>
                  <a:lnTo>
                    <a:pt x="1077784" y="394110"/>
                  </a:lnTo>
                  <a:lnTo>
                    <a:pt x="1088808" y="387172"/>
                  </a:lnTo>
                  <a:lnTo>
                    <a:pt x="1099831" y="380354"/>
                  </a:lnTo>
                  <a:lnTo>
                    <a:pt x="1110854" y="373642"/>
                  </a:lnTo>
                  <a:lnTo>
                    <a:pt x="1121878" y="367023"/>
                  </a:lnTo>
                  <a:lnTo>
                    <a:pt x="1132901" y="360491"/>
                  </a:lnTo>
                  <a:lnTo>
                    <a:pt x="1143924" y="354041"/>
                  </a:lnTo>
                  <a:lnTo>
                    <a:pt x="1154948" y="347668"/>
                  </a:lnTo>
                  <a:lnTo>
                    <a:pt x="1165971" y="341372"/>
                  </a:lnTo>
                  <a:lnTo>
                    <a:pt x="1176995" y="335151"/>
                  </a:lnTo>
                  <a:lnTo>
                    <a:pt x="1188018" y="329002"/>
                  </a:lnTo>
                  <a:lnTo>
                    <a:pt x="1199041" y="322924"/>
                  </a:lnTo>
                  <a:lnTo>
                    <a:pt x="1210065" y="316915"/>
                  </a:lnTo>
                  <a:lnTo>
                    <a:pt x="1221088" y="310970"/>
                  </a:lnTo>
                  <a:lnTo>
                    <a:pt x="1232111" y="305088"/>
                  </a:lnTo>
                  <a:lnTo>
                    <a:pt x="1243135" y="299263"/>
                  </a:lnTo>
                  <a:lnTo>
                    <a:pt x="1254158" y="293492"/>
                  </a:lnTo>
                  <a:lnTo>
                    <a:pt x="1265181" y="287770"/>
                  </a:lnTo>
                  <a:lnTo>
                    <a:pt x="1276205" y="282092"/>
                  </a:lnTo>
                  <a:lnTo>
                    <a:pt x="1287228" y="276455"/>
                  </a:lnTo>
                  <a:lnTo>
                    <a:pt x="1298252" y="270852"/>
                  </a:lnTo>
                  <a:lnTo>
                    <a:pt x="1309275" y="265278"/>
                  </a:lnTo>
                  <a:lnTo>
                    <a:pt x="1320298" y="259729"/>
                  </a:lnTo>
                  <a:lnTo>
                    <a:pt x="1331322" y="254199"/>
                  </a:lnTo>
                  <a:lnTo>
                    <a:pt x="1342345" y="248683"/>
                  </a:lnTo>
                  <a:lnTo>
                    <a:pt x="1353368" y="243175"/>
                  </a:lnTo>
                  <a:lnTo>
                    <a:pt x="1364392" y="237669"/>
                  </a:lnTo>
                  <a:lnTo>
                    <a:pt x="1375415" y="232162"/>
                  </a:lnTo>
                  <a:lnTo>
                    <a:pt x="1386438" y="226652"/>
                  </a:lnTo>
                  <a:lnTo>
                    <a:pt x="1397462" y="221140"/>
                  </a:lnTo>
                  <a:lnTo>
                    <a:pt x="1408485" y="215626"/>
                  </a:lnTo>
                  <a:lnTo>
                    <a:pt x="1419509" y="210111"/>
                  </a:lnTo>
                  <a:lnTo>
                    <a:pt x="1430532" y="204593"/>
                  </a:lnTo>
                  <a:lnTo>
                    <a:pt x="1441555" y="199075"/>
                  </a:lnTo>
                  <a:lnTo>
                    <a:pt x="1452579" y="193555"/>
                  </a:lnTo>
                  <a:lnTo>
                    <a:pt x="1463602" y="188034"/>
                  </a:lnTo>
                  <a:lnTo>
                    <a:pt x="1474625" y="182511"/>
                  </a:lnTo>
                  <a:lnTo>
                    <a:pt x="1485649" y="176988"/>
                  </a:lnTo>
                  <a:lnTo>
                    <a:pt x="1496672" y="171464"/>
                  </a:lnTo>
                  <a:lnTo>
                    <a:pt x="1507695" y="165939"/>
                  </a:lnTo>
                  <a:lnTo>
                    <a:pt x="1518719" y="160414"/>
                  </a:lnTo>
                  <a:lnTo>
                    <a:pt x="1529742" y="154887"/>
                  </a:lnTo>
                  <a:lnTo>
                    <a:pt x="1540766" y="149360"/>
                  </a:lnTo>
                  <a:lnTo>
                    <a:pt x="1551789" y="143833"/>
                  </a:lnTo>
                  <a:lnTo>
                    <a:pt x="1562812" y="138305"/>
                  </a:lnTo>
                  <a:lnTo>
                    <a:pt x="1573836" y="132776"/>
                  </a:lnTo>
                  <a:lnTo>
                    <a:pt x="1584859" y="127247"/>
                  </a:lnTo>
                  <a:lnTo>
                    <a:pt x="1595882" y="121718"/>
                  </a:lnTo>
                  <a:lnTo>
                    <a:pt x="1606906" y="116188"/>
                  </a:lnTo>
                  <a:lnTo>
                    <a:pt x="1617929" y="110658"/>
                  </a:lnTo>
                  <a:lnTo>
                    <a:pt x="1628952" y="105127"/>
                  </a:lnTo>
                  <a:lnTo>
                    <a:pt x="1639976" y="99596"/>
                  </a:lnTo>
                  <a:lnTo>
                    <a:pt x="1650999" y="94065"/>
                  </a:lnTo>
                  <a:lnTo>
                    <a:pt x="1662023" y="88533"/>
                  </a:lnTo>
                  <a:lnTo>
                    <a:pt x="1673046" y="83002"/>
                  </a:lnTo>
                  <a:lnTo>
                    <a:pt x="1684069" y="77469"/>
                  </a:lnTo>
                  <a:lnTo>
                    <a:pt x="1695093" y="71937"/>
                  </a:lnTo>
                  <a:lnTo>
                    <a:pt x="1706116" y="66405"/>
                  </a:lnTo>
                  <a:lnTo>
                    <a:pt x="1717139" y="60872"/>
                  </a:lnTo>
                  <a:lnTo>
                    <a:pt x="1728163" y="55339"/>
                  </a:lnTo>
                  <a:lnTo>
                    <a:pt x="1739186" y="49806"/>
                  </a:lnTo>
                  <a:lnTo>
                    <a:pt x="1750209" y="44272"/>
                  </a:lnTo>
                  <a:lnTo>
                    <a:pt x="1761233" y="38739"/>
                  </a:lnTo>
                  <a:lnTo>
                    <a:pt x="1772256" y="33205"/>
                  </a:lnTo>
                  <a:lnTo>
                    <a:pt x="1783280" y="27671"/>
                  </a:lnTo>
                  <a:lnTo>
                    <a:pt x="1794303" y="22137"/>
                  </a:lnTo>
                  <a:lnTo>
                    <a:pt x="1805326" y="16603"/>
                  </a:lnTo>
                  <a:lnTo>
                    <a:pt x="1816350" y="11069"/>
                  </a:lnTo>
                  <a:lnTo>
                    <a:pt x="1827373" y="5534"/>
                  </a:lnTo>
                  <a:lnTo>
                    <a:pt x="1838396" y="0"/>
                  </a:lnTo>
                  <a:lnTo>
                    <a:pt x="1838396" y="124501"/>
                  </a:lnTo>
                  <a:lnTo>
                    <a:pt x="1827373" y="128113"/>
                  </a:lnTo>
                  <a:lnTo>
                    <a:pt x="1816350" y="131724"/>
                  </a:lnTo>
                  <a:lnTo>
                    <a:pt x="1805326" y="135336"/>
                  </a:lnTo>
                  <a:lnTo>
                    <a:pt x="1794303" y="138947"/>
                  </a:lnTo>
                  <a:lnTo>
                    <a:pt x="1783280" y="142559"/>
                  </a:lnTo>
                  <a:lnTo>
                    <a:pt x="1772256" y="146171"/>
                  </a:lnTo>
                  <a:lnTo>
                    <a:pt x="1761233" y="149783"/>
                  </a:lnTo>
                  <a:lnTo>
                    <a:pt x="1750209" y="153395"/>
                  </a:lnTo>
                  <a:lnTo>
                    <a:pt x="1739186" y="157007"/>
                  </a:lnTo>
                  <a:lnTo>
                    <a:pt x="1728163" y="160619"/>
                  </a:lnTo>
                  <a:lnTo>
                    <a:pt x="1717139" y="164232"/>
                  </a:lnTo>
                  <a:lnTo>
                    <a:pt x="1706116" y="167845"/>
                  </a:lnTo>
                  <a:lnTo>
                    <a:pt x="1695093" y="171457"/>
                  </a:lnTo>
                  <a:lnTo>
                    <a:pt x="1684069" y="175070"/>
                  </a:lnTo>
                  <a:lnTo>
                    <a:pt x="1673046" y="178684"/>
                  </a:lnTo>
                  <a:lnTo>
                    <a:pt x="1662023" y="182297"/>
                  </a:lnTo>
                  <a:lnTo>
                    <a:pt x="1650999" y="185911"/>
                  </a:lnTo>
                  <a:lnTo>
                    <a:pt x="1639976" y="189525"/>
                  </a:lnTo>
                  <a:lnTo>
                    <a:pt x="1628952" y="193139"/>
                  </a:lnTo>
                  <a:lnTo>
                    <a:pt x="1617929" y="196754"/>
                  </a:lnTo>
                  <a:lnTo>
                    <a:pt x="1606906" y="200368"/>
                  </a:lnTo>
                  <a:lnTo>
                    <a:pt x="1595882" y="203984"/>
                  </a:lnTo>
                  <a:lnTo>
                    <a:pt x="1584859" y="207599"/>
                  </a:lnTo>
                  <a:lnTo>
                    <a:pt x="1573836" y="211215"/>
                  </a:lnTo>
                  <a:lnTo>
                    <a:pt x="1562812" y="214831"/>
                  </a:lnTo>
                  <a:lnTo>
                    <a:pt x="1551789" y="218448"/>
                  </a:lnTo>
                  <a:lnTo>
                    <a:pt x="1540766" y="222065"/>
                  </a:lnTo>
                  <a:lnTo>
                    <a:pt x="1529742" y="225683"/>
                  </a:lnTo>
                  <a:lnTo>
                    <a:pt x="1518719" y="229301"/>
                  </a:lnTo>
                  <a:lnTo>
                    <a:pt x="1507695" y="232920"/>
                  </a:lnTo>
                  <a:lnTo>
                    <a:pt x="1496672" y="236539"/>
                  </a:lnTo>
                  <a:lnTo>
                    <a:pt x="1485649" y="240159"/>
                  </a:lnTo>
                  <a:lnTo>
                    <a:pt x="1474625" y="243780"/>
                  </a:lnTo>
                  <a:lnTo>
                    <a:pt x="1463602" y="247402"/>
                  </a:lnTo>
                  <a:lnTo>
                    <a:pt x="1452579" y="251025"/>
                  </a:lnTo>
                  <a:lnTo>
                    <a:pt x="1441555" y="254649"/>
                  </a:lnTo>
                  <a:lnTo>
                    <a:pt x="1430532" y="258274"/>
                  </a:lnTo>
                  <a:lnTo>
                    <a:pt x="1419509" y="261900"/>
                  </a:lnTo>
                  <a:lnTo>
                    <a:pt x="1408485" y="265528"/>
                  </a:lnTo>
                  <a:lnTo>
                    <a:pt x="1397462" y="269157"/>
                  </a:lnTo>
                  <a:lnTo>
                    <a:pt x="1386438" y="272788"/>
                  </a:lnTo>
                  <a:lnTo>
                    <a:pt x="1375415" y="276422"/>
                  </a:lnTo>
                  <a:lnTo>
                    <a:pt x="1364392" y="280057"/>
                  </a:lnTo>
                  <a:lnTo>
                    <a:pt x="1353368" y="283697"/>
                  </a:lnTo>
                  <a:lnTo>
                    <a:pt x="1342345" y="287348"/>
                  </a:lnTo>
                  <a:lnTo>
                    <a:pt x="1331322" y="291020"/>
                  </a:lnTo>
                  <a:lnTo>
                    <a:pt x="1320298" y="294721"/>
                  </a:lnTo>
                  <a:lnTo>
                    <a:pt x="1309275" y="298459"/>
                  </a:lnTo>
                  <a:lnTo>
                    <a:pt x="1298252" y="302245"/>
                  </a:lnTo>
                  <a:lnTo>
                    <a:pt x="1287228" y="306087"/>
                  </a:lnTo>
                  <a:lnTo>
                    <a:pt x="1276205" y="309995"/>
                  </a:lnTo>
                  <a:lnTo>
                    <a:pt x="1265181" y="313977"/>
                  </a:lnTo>
                  <a:lnTo>
                    <a:pt x="1254158" y="318043"/>
                  </a:lnTo>
                  <a:lnTo>
                    <a:pt x="1243135" y="322203"/>
                  </a:lnTo>
                  <a:lnTo>
                    <a:pt x="1232111" y="326467"/>
                  </a:lnTo>
                  <a:lnTo>
                    <a:pt x="1221088" y="330844"/>
                  </a:lnTo>
                  <a:lnTo>
                    <a:pt x="1210065" y="335346"/>
                  </a:lnTo>
                  <a:lnTo>
                    <a:pt x="1199041" y="339983"/>
                  </a:lnTo>
                  <a:lnTo>
                    <a:pt x="1188018" y="344766"/>
                  </a:lnTo>
                  <a:lnTo>
                    <a:pt x="1176995" y="349707"/>
                  </a:lnTo>
                  <a:lnTo>
                    <a:pt x="1165971" y="354818"/>
                  </a:lnTo>
                  <a:lnTo>
                    <a:pt x="1154948" y="360112"/>
                  </a:lnTo>
                  <a:lnTo>
                    <a:pt x="1143924" y="365602"/>
                  </a:lnTo>
                  <a:lnTo>
                    <a:pt x="1132901" y="371299"/>
                  </a:lnTo>
                  <a:lnTo>
                    <a:pt x="1121878" y="377214"/>
                  </a:lnTo>
                  <a:lnTo>
                    <a:pt x="1110854" y="383358"/>
                  </a:lnTo>
                  <a:lnTo>
                    <a:pt x="1099831" y="389737"/>
                  </a:lnTo>
                  <a:lnTo>
                    <a:pt x="1088808" y="396352"/>
                  </a:lnTo>
                  <a:lnTo>
                    <a:pt x="1077784" y="403206"/>
                  </a:lnTo>
                  <a:lnTo>
                    <a:pt x="1066761" y="410294"/>
                  </a:lnTo>
                  <a:lnTo>
                    <a:pt x="1055738" y="417613"/>
                  </a:lnTo>
                  <a:lnTo>
                    <a:pt x="1044714" y="425159"/>
                  </a:lnTo>
                  <a:lnTo>
                    <a:pt x="1033691" y="432927"/>
                  </a:lnTo>
                  <a:lnTo>
                    <a:pt x="1022667" y="440915"/>
                  </a:lnTo>
                  <a:lnTo>
                    <a:pt x="1011644" y="449123"/>
                  </a:lnTo>
                  <a:lnTo>
                    <a:pt x="1000621" y="457550"/>
                  </a:lnTo>
                  <a:lnTo>
                    <a:pt x="989597" y="466198"/>
                  </a:lnTo>
                  <a:lnTo>
                    <a:pt x="978574" y="475070"/>
                  </a:lnTo>
                  <a:lnTo>
                    <a:pt x="967551" y="484171"/>
                  </a:lnTo>
                  <a:lnTo>
                    <a:pt x="956527" y="493504"/>
                  </a:lnTo>
                  <a:lnTo>
                    <a:pt x="945504" y="503061"/>
                  </a:lnTo>
                  <a:lnTo>
                    <a:pt x="934481" y="512835"/>
                  </a:lnTo>
                  <a:lnTo>
                    <a:pt x="923457" y="522819"/>
                  </a:lnTo>
                  <a:lnTo>
                    <a:pt x="912434" y="533005"/>
                  </a:lnTo>
                  <a:lnTo>
                    <a:pt x="901410" y="543388"/>
                  </a:lnTo>
                  <a:lnTo>
                    <a:pt x="890387" y="553960"/>
                  </a:lnTo>
                  <a:lnTo>
                    <a:pt x="879364" y="564717"/>
                  </a:lnTo>
                  <a:lnTo>
                    <a:pt x="868340" y="575652"/>
                  </a:lnTo>
                  <a:lnTo>
                    <a:pt x="857317" y="586758"/>
                  </a:lnTo>
                  <a:lnTo>
                    <a:pt x="846294" y="598030"/>
                  </a:lnTo>
                  <a:lnTo>
                    <a:pt x="835270" y="609459"/>
                  </a:lnTo>
                  <a:lnTo>
                    <a:pt x="824247" y="621036"/>
                  </a:lnTo>
                  <a:lnTo>
                    <a:pt x="813224" y="632752"/>
                  </a:lnTo>
                  <a:lnTo>
                    <a:pt x="802200" y="644594"/>
                  </a:lnTo>
                  <a:lnTo>
                    <a:pt x="791177" y="656550"/>
                  </a:lnTo>
                  <a:lnTo>
                    <a:pt x="780153" y="668607"/>
                  </a:lnTo>
                  <a:lnTo>
                    <a:pt x="769130" y="680750"/>
                  </a:lnTo>
                  <a:lnTo>
                    <a:pt x="758107" y="692964"/>
                  </a:lnTo>
                  <a:lnTo>
                    <a:pt x="747083" y="705233"/>
                  </a:lnTo>
                  <a:lnTo>
                    <a:pt x="736060" y="717543"/>
                  </a:lnTo>
                  <a:lnTo>
                    <a:pt x="725037" y="729878"/>
                  </a:lnTo>
                  <a:lnTo>
                    <a:pt x="714013" y="742223"/>
                  </a:lnTo>
                  <a:lnTo>
                    <a:pt x="702990" y="754564"/>
                  </a:lnTo>
                  <a:lnTo>
                    <a:pt x="691967" y="766886"/>
                  </a:lnTo>
                  <a:lnTo>
                    <a:pt x="680943" y="779177"/>
                  </a:lnTo>
                  <a:lnTo>
                    <a:pt x="669920" y="791422"/>
                  </a:lnTo>
                  <a:lnTo>
                    <a:pt x="658896" y="803610"/>
                  </a:lnTo>
                  <a:lnTo>
                    <a:pt x="647873" y="815728"/>
                  </a:lnTo>
                  <a:lnTo>
                    <a:pt x="636850" y="827767"/>
                  </a:lnTo>
                  <a:lnTo>
                    <a:pt x="625826" y="839715"/>
                  </a:lnTo>
                  <a:lnTo>
                    <a:pt x="614803" y="851565"/>
                  </a:lnTo>
                  <a:lnTo>
                    <a:pt x="603780" y="863308"/>
                  </a:lnTo>
                  <a:lnTo>
                    <a:pt x="592756" y="874940"/>
                  </a:lnTo>
                  <a:lnTo>
                    <a:pt x="581733" y="886454"/>
                  </a:lnTo>
                  <a:lnTo>
                    <a:pt x="570710" y="897849"/>
                  </a:lnTo>
                  <a:lnTo>
                    <a:pt x="559686" y="909126"/>
                  </a:lnTo>
                  <a:lnTo>
                    <a:pt x="548663" y="920298"/>
                  </a:lnTo>
                  <a:lnTo>
                    <a:pt x="537639" y="931382"/>
                  </a:lnTo>
                  <a:lnTo>
                    <a:pt x="526616" y="942391"/>
                  </a:lnTo>
                  <a:lnTo>
                    <a:pt x="515593" y="953340"/>
                  </a:lnTo>
                  <a:lnTo>
                    <a:pt x="504569" y="964240"/>
                  </a:lnTo>
                  <a:lnTo>
                    <a:pt x="493546" y="975098"/>
                  </a:lnTo>
                  <a:lnTo>
                    <a:pt x="482523" y="985921"/>
                  </a:lnTo>
                  <a:lnTo>
                    <a:pt x="471499" y="996713"/>
                  </a:lnTo>
                  <a:lnTo>
                    <a:pt x="460476" y="1007478"/>
                  </a:lnTo>
                  <a:lnTo>
                    <a:pt x="449453" y="1018216"/>
                  </a:lnTo>
                  <a:lnTo>
                    <a:pt x="438429" y="1028930"/>
                  </a:lnTo>
                  <a:lnTo>
                    <a:pt x="427406" y="1039618"/>
                  </a:lnTo>
                  <a:lnTo>
                    <a:pt x="416382" y="1050282"/>
                  </a:lnTo>
                  <a:lnTo>
                    <a:pt x="405359" y="1060921"/>
                  </a:lnTo>
                  <a:lnTo>
                    <a:pt x="394336" y="1071535"/>
                  </a:lnTo>
                  <a:lnTo>
                    <a:pt x="383312" y="1082126"/>
                  </a:lnTo>
                  <a:lnTo>
                    <a:pt x="372289" y="1092692"/>
                  </a:lnTo>
                  <a:lnTo>
                    <a:pt x="361266" y="1103235"/>
                  </a:lnTo>
                  <a:lnTo>
                    <a:pt x="350242" y="1113755"/>
                  </a:lnTo>
                  <a:lnTo>
                    <a:pt x="339219" y="1124254"/>
                  </a:lnTo>
                  <a:lnTo>
                    <a:pt x="328196" y="1134731"/>
                  </a:lnTo>
                  <a:lnTo>
                    <a:pt x="317172" y="1145189"/>
                  </a:lnTo>
                  <a:lnTo>
                    <a:pt x="306149" y="1155628"/>
                  </a:lnTo>
                  <a:lnTo>
                    <a:pt x="295125" y="1166050"/>
                  </a:lnTo>
                  <a:lnTo>
                    <a:pt x="284102" y="1176456"/>
                  </a:lnTo>
                  <a:lnTo>
                    <a:pt x="273079" y="1186848"/>
                  </a:lnTo>
                  <a:lnTo>
                    <a:pt x="262055" y="1197227"/>
                  </a:lnTo>
                  <a:lnTo>
                    <a:pt x="251032" y="1207595"/>
                  </a:lnTo>
                  <a:lnTo>
                    <a:pt x="240009" y="1217953"/>
                  </a:lnTo>
                  <a:lnTo>
                    <a:pt x="228985" y="1228304"/>
                  </a:lnTo>
                  <a:lnTo>
                    <a:pt x="217962" y="1238649"/>
                  </a:lnTo>
                  <a:lnTo>
                    <a:pt x="206939" y="1248989"/>
                  </a:lnTo>
                  <a:lnTo>
                    <a:pt x="195915" y="1259327"/>
                  </a:lnTo>
                  <a:lnTo>
                    <a:pt x="184892" y="1269665"/>
                  </a:lnTo>
                  <a:lnTo>
                    <a:pt x="181541" y="1272808"/>
                  </a:lnTo>
                  <a:close/>
                </a:path>
              </a:pathLst>
            </a:custGeom>
            <a:solidFill>
              <a:srgbClr val="DE63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57436" y="2137966"/>
              <a:ext cx="1838396" cy="1272808"/>
            </a:xfrm>
            <a:custGeom>
              <a:avLst/>
              <a:pathLst>
                <a:path w="1838396" h="1272808">
                  <a:moveTo>
                    <a:pt x="0" y="1272808"/>
                  </a:moveTo>
                  <a:lnTo>
                    <a:pt x="8518" y="1267790"/>
                  </a:lnTo>
                  <a:lnTo>
                    <a:pt x="19541" y="1261297"/>
                  </a:lnTo>
                  <a:lnTo>
                    <a:pt x="30565" y="1254803"/>
                  </a:lnTo>
                  <a:lnTo>
                    <a:pt x="41588" y="1248307"/>
                  </a:lnTo>
                  <a:lnTo>
                    <a:pt x="52611" y="1241811"/>
                  </a:lnTo>
                  <a:lnTo>
                    <a:pt x="63635" y="1235313"/>
                  </a:lnTo>
                  <a:lnTo>
                    <a:pt x="74658" y="1228814"/>
                  </a:lnTo>
                  <a:lnTo>
                    <a:pt x="85682" y="1222313"/>
                  </a:lnTo>
                  <a:lnTo>
                    <a:pt x="96705" y="1215811"/>
                  </a:lnTo>
                  <a:lnTo>
                    <a:pt x="107728" y="1209307"/>
                  </a:lnTo>
                  <a:lnTo>
                    <a:pt x="118752" y="1202801"/>
                  </a:lnTo>
                  <a:lnTo>
                    <a:pt x="129775" y="1196293"/>
                  </a:lnTo>
                  <a:lnTo>
                    <a:pt x="140798" y="1189783"/>
                  </a:lnTo>
                  <a:lnTo>
                    <a:pt x="151822" y="1183271"/>
                  </a:lnTo>
                  <a:lnTo>
                    <a:pt x="162845" y="1176756"/>
                  </a:lnTo>
                  <a:lnTo>
                    <a:pt x="173868" y="1170237"/>
                  </a:lnTo>
                  <a:lnTo>
                    <a:pt x="184892" y="1163715"/>
                  </a:lnTo>
                  <a:lnTo>
                    <a:pt x="195915" y="1157183"/>
                  </a:lnTo>
                  <a:lnTo>
                    <a:pt x="206939" y="1150634"/>
                  </a:lnTo>
                  <a:lnTo>
                    <a:pt x="217962" y="1144063"/>
                  </a:lnTo>
                  <a:lnTo>
                    <a:pt x="228985" y="1137462"/>
                  </a:lnTo>
                  <a:lnTo>
                    <a:pt x="240009" y="1130826"/>
                  </a:lnTo>
                  <a:lnTo>
                    <a:pt x="251032" y="1124147"/>
                  </a:lnTo>
                  <a:lnTo>
                    <a:pt x="262055" y="1117419"/>
                  </a:lnTo>
                  <a:lnTo>
                    <a:pt x="273079" y="1110635"/>
                  </a:lnTo>
                  <a:lnTo>
                    <a:pt x="284102" y="1103788"/>
                  </a:lnTo>
                  <a:lnTo>
                    <a:pt x="295125" y="1096872"/>
                  </a:lnTo>
                  <a:lnTo>
                    <a:pt x="306149" y="1089880"/>
                  </a:lnTo>
                  <a:lnTo>
                    <a:pt x="317172" y="1082804"/>
                  </a:lnTo>
                  <a:lnTo>
                    <a:pt x="328196" y="1075638"/>
                  </a:lnTo>
                  <a:lnTo>
                    <a:pt x="339219" y="1068374"/>
                  </a:lnTo>
                  <a:lnTo>
                    <a:pt x="350242" y="1061006"/>
                  </a:lnTo>
                  <a:lnTo>
                    <a:pt x="361266" y="1053526"/>
                  </a:lnTo>
                  <a:lnTo>
                    <a:pt x="372289" y="1045925"/>
                  </a:lnTo>
                  <a:lnTo>
                    <a:pt x="383312" y="1038198"/>
                  </a:lnTo>
                  <a:lnTo>
                    <a:pt x="394336" y="1030335"/>
                  </a:lnTo>
                  <a:lnTo>
                    <a:pt x="405359" y="1022329"/>
                  </a:lnTo>
                  <a:lnTo>
                    <a:pt x="416382" y="1014171"/>
                  </a:lnTo>
                  <a:lnTo>
                    <a:pt x="427406" y="1005854"/>
                  </a:lnTo>
                  <a:lnTo>
                    <a:pt x="438429" y="997369"/>
                  </a:lnTo>
                  <a:lnTo>
                    <a:pt x="449453" y="988708"/>
                  </a:lnTo>
                  <a:lnTo>
                    <a:pt x="460476" y="979863"/>
                  </a:lnTo>
                  <a:lnTo>
                    <a:pt x="471499" y="970827"/>
                  </a:lnTo>
                  <a:lnTo>
                    <a:pt x="482523" y="961592"/>
                  </a:lnTo>
                  <a:lnTo>
                    <a:pt x="493546" y="952153"/>
                  </a:lnTo>
                  <a:lnTo>
                    <a:pt x="504569" y="942507"/>
                  </a:lnTo>
                  <a:lnTo>
                    <a:pt x="515593" y="932650"/>
                  </a:lnTo>
                  <a:lnTo>
                    <a:pt x="526616" y="922585"/>
                  </a:lnTo>
                  <a:lnTo>
                    <a:pt x="537639" y="912312"/>
                  </a:lnTo>
                  <a:lnTo>
                    <a:pt x="548663" y="901837"/>
                  </a:lnTo>
                  <a:lnTo>
                    <a:pt x="559686" y="891166"/>
                  </a:lnTo>
                  <a:lnTo>
                    <a:pt x="570710" y="880308"/>
                  </a:lnTo>
                  <a:lnTo>
                    <a:pt x="581733" y="869272"/>
                  </a:lnTo>
                  <a:lnTo>
                    <a:pt x="592756" y="858078"/>
                  </a:lnTo>
                  <a:lnTo>
                    <a:pt x="603780" y="846745"/>
                  </a:lnTo>
                  <a:lnTo>
                    <a:pt x="614803" y="835292"/>
                  </a:lnTo>
                  <a:lnTo>
                    <a:pt x="625826" y="823736"/>
                  </a:lnTo>
                  <a:lnTo>
                    <a:pt x="636850" y="812092"/>
                  </a:lnTo>
                  <a:lnTo>
                    <a:pt x="647873" y="800374"/>
                  </a:lnTo>
                  <a:lnTo>
                    <a:pt x="658896" y="788595"/>
                  </a:lnTo>
                  <a:lnTo>
                    <a:pt x="669920" y="776767"/>
                  </a:lnTo>
                  <a:lnTo>
                    <a:pt x="680943" y="764902"/>
                  </a:lnTo>
                  <a:lnTo>
                    <a:pt x="691967" y="753009"/>
                  </a:lnTo>
                  <a:lnTo>
                    <a:pt x="702990" y="741099"/>
                  </a:lnTo>
                  <a:lnTo>
                    <a:pt x="714013" y="729181"/>
                  </a:lnTo>
                  <a:lnTo>
                    <a:pt x="725037" y="717263"/>
                  </a:lnTo>
                  <a:lnTo>
                    <a:pt x="736060" y="705354"/>
                  </a:lnTo>
                  <a:lnTo>
                    <a:pt x="747083" y="693461"/>
                  </a:lnTo>
                  <a:lnTo>
                    <a:pt x="758107" y="681592"/>
                  </a:lnTo>
                  <a:lnTo>
                    <a:pt x="769130" y="669754"/>
                  </a:lnTo>
                  <a:lnTo>
                    <a:pt x="780153" y="657955"/>
                  </a:lnTo>
                  <a:lnTo>
                    <a:pt x="791177" y="646201"/>
                  </a:lnTo>
                  <a:lnTo>
                    <a:pt x="802200" y="634502"/>
                  </a:lnTo>
                  <a:lnTo>
                    <a:pt x="813224" y="622865"/>
                  </a:lnTo>
                  <a:lnTo>
                    <a:pt x="824247" y="611301"/>
                  </a:lnTo>
                  <a:lnTo>
                    <a:pt x="835270" y="599820"/>
                  </a:lnTo>
                  <a:lnTo>
                    <a:pt x="846294" y="588434"/>
                  </a:lnTo>
                  <a:lnTo>
                    <a:pt x="857317" y="577158"/>
                  </a:lnTo>
                  <a:lnTo>
                    <a:pt x="868340" y="566005"/>
                  </a:lnTo>
                  <a:lnTo>
                    <a:pt x="879364" y="554991"/>
                  </a:lnTo>
                  <a:lnTo>
                    <a:pt x="890387" y="544132"/>
                  </a:lnTo>
                  <a:lnTo>
                    <a:pt x="901410" y="533445"/>
                  </a:lnTo>
                  <a:lnTo>
                    <a:pt x="912434" y="522945"/>
                  </a:lnTo>
                  <a:lnTo>
                    <a:pt x="923457" y="512651"/>
                  </a:lnTo>
                  <a:lnTo>
                    <a:pt x="934481" y="502576"/>
                  </a:lnTo>
                  <a:lnTo>
                    <a:pt x="945504" y="492738"/>
                  </a:lnTo>
                  <a:lnTo>
                    <a:pt x="956527" y="483152"/>
                  </a:lnTo>
                  <a:lnTo>
                    <a:pt x="967551" y="473831"/>
                  </a:lnTo>
                  <a:lnTo>
                    <a:pt x="978574" y="464787"/>
                  </a:lnTo>
                  <a:lnTo>
                    <a:pt x="989597" y="456013"/>
                  </a:lnTo>
                  <a:lnTo>
                    <a:pt x="1000621" y="447501"/>
                  </a:lnTo>
                  <a:lnTo>
                    <a:pt x="1011644" y="439238"/>
                  </a:lnTo>
                  <a:lnTo>
                    <a:pt x="1022667" y="431212"/>
                  </a:lnTo>
                  <a:lnTo>
                    <a:pt x="1033691" y="423410"/>
                  </a:lnTo>
                  <a:lnTo>
                    <a:pt x="1044714" y="415816"/>
                  </a:lnTo>
                  <a:lnTo>
                    <a:pt x="1055738" y="408413"/>
                  </a:lnTo>
                  <a:lnTo>
                    <a:pt x="1066761" y="401184"/>
                  </a:lnTo>
                  <a:lnTo>
                    <a:pt x="1077784" y="394110"/>
                  </a:lnTo>
                  <a:lnTo>
                    <a:pt x="1088808" y="387172"/>
                  </a:lnTo>
                  <a:lnTo>
                    <a:pt x="1099831" y="380354"/>
                  </a:lnTo>
                  <a:lnTo>
                    <a:pt x="1110854" y="373642"/>
                  </a:lnTo>
                  <a:lnTo>
                    <a:pt x="1121878" y="367023"/>
                  </a:lnTo>
                  <a:lnTo>
                    <a:pt x="1132901" y="360491"/>
                  </a:lnTo>
                  <a:lnTo>
                    <a:pt x="1143924" y="354041"/>
                  </a:lnTo>
                  <a:lnTo>
                    <a:pt x="1154948" y="347668"/>
                  </a:lnTo>
                  <a:lnTo>
                    <a:pt x="1165971" y="341372"/>
                  </a:lnTo>
                  <a:lnTo>
                    <a:pt x="1176995" y="335151"/>
                  </a:lnTo>
                  <a:lnTo>
                    <a:pt x="1188018" y="329002"/>
                  </a:lnTo>
                  <a:lnTo>
                    <a:pt x="1199041" y="322924"/>
                  </a:lnTo>
                  <a:lnTo>
                    <a:pt x="1210065" y="316915"/>
                  </a:lnTo>
                  <a:lnTo>
                    <a:pt x="1221088" y="310970"/>
                  </a:lnTo>
                  <a:lnTo>
                    <a:pt x="1232111" y="305088"/>
                  </a:lnTo>
                  <a:lnTo>
                    <a:pt x="1243135" y="299263"/>
                  </a:lnTo>
                  <a:lnTo>
                    <a:pt x="1254158" y="293492"/>
                  </a:lnTo>
                  <a:lnTo>
                    <a:pt x="1265181" y="287770"/>
                  </a:lnTo>
                  <a:lnTo>
                    <a:pt x="1276205" y="282092"/>
                  </a:lnTo>
                  <a:lnTo>
                    <a:pt x="1287228" y="276455"/>
                  </a:lnTo>
                  <a:lnTo>
                    <a:pt x="1298252" y="270852"/>
                  </a:lnTo>
                  <a:lnTo>
                    <a:pt x="1309275" y="265278"/>
                  </a:lnTo>
                  <a:lnTo>
                    <a:pt x="1320298" y="259729"/>
                  </a:lnTo>
                  <a:lnTo>
                    <a:pt x="1331322" y="254199"/>
                  </a:lnTo>
                  <a:lnTo>
                    <a:pt x="1342345" y="248683"/>
                  </a:lnTo>
                  <a:lnTo>
                    <a:pt x="1353368" y="243175"/>
                  </a:lnTo>
                  <a:lnTo>
                    <a:pt x="1364392" y="237669"/>
                  </a:lnTo>
                  <a:lnTo>
                    <a:pt x="1375415" y="232162"/>
                  </a:lnTo>
                  <a:lnTo>
                    <a:pt x="1386438" y="226652"/>
                  </a:lnTo>
                  <a:lnTo>
                    <a:pt x="1397462" y="221140"/>
                  </a:lnTo>
                  <a:lnTo>
                    <a:pt x="1408485" y="215626"/>
                  </a:lnTo>
                  <a:lnTo>
                    <a:pt x="1419509" y="210111"/>
                  </a:lnTo>
                  <a:lnTo>
                    <a:pt x="1430532" y="204593"/>
                  </a:lnTo>
                  <a:lnTo>
                    <a:pt x="1441555" y="199075"/>
                  </a:lnTo>
                  <a:lnTo>
                    <a:pt x="1452579" y="193555"/>
                  </a:lnTo>
                  <a:lnTo>
                    <a:pt x="1463602" y="188034"/>
                  </a:lnTo>
                  <a:lnTo>
                    <a:pt x="1474625" y="182511"/>
                  </a:lnTo>
                  <a:lnTo>
                    <a:pt x="1485649" y="176988"/>
                  </a:lnTo>
                  <a:lnTo>
                    <a:pt x="1496672" y="171464"/>
                  </a:lnTo>
                  <a:lnTo>
                    <a:pt x="1507695" y="165939"/>
                  </a:lnTo>
                  <a:lnTo>
                    <a:pt x="1518719" y="160414"/>
                  </a:lnTo>
                  <a:lnTo>
                    <a:pt x="1529742" y="154887"/>
                  </a:lnTo>
                  <a:lnTo>
                    <a:pt x="1540766" y="149360"/>
                  </a:lnTo>
                  <a:lnTo>
                    <a:pt x="1551789" y="143833"/>
                  </a:lnTo>
                  <a:lnTo>
                    <a:pt x="1562812" y="138305"/>
                  </a:lnTo>
                  <a:lnTo>
                    <a:pt x="1573836" y="132776"/>
                  </a:lnTo>
                  <a:lnTo>
                    <a:pt x="1584859" y="127247"/>
                  </a:lnTo>
                  <a:lnTo>
                    <a:pt x="1595882" y="121718"/>
                  </a:lnTo>
                  <a:lnTo>
                    <a:pt x="1606906" y="116188"/>
                  </a:lnTo>
                  <a:lnTo>
                    <a:pt x="1617929" y="110658"/>
                  </a:lnTo>
                  <a:lnTo>
                    <a:pt x="1628952" y="105127"/>
                  </a:lnTo>
                  <a:lnTo>
                    <a:pt x="1639976" y="99596"/>
                  </a:lnTo>
                  <a:lnTo>
                    <a:pt x="1650999" y="94065"/>
                  </a:lnTo>
                  <a:lnTo>
                    <a:pt x="1662023" y="88533"/>
                  </a:lnTo>
                  <a:lnTo>
                    <a:pt x="1673046" y="83002"/>
                  </a:lnTo>
                  <a:lnTo>
                    <a:pt x="1684069" y="77469"/>
                  </a:lnTo>
                  <a:lnTo>
                    <a:pt x="1695093" y="71937"/>
                  </a:lnTo>
                  <a:lnTo>
                    <a:pt x="1706116" y="66405"/>
                  </a:lnTo>
                  <a:lnTo>
                    <a:pt x="1717139" y="60872"/>
                  </a:lnTo>
                  <a:lnTo>
                    <a:pt x="1728163" y="55339"/>
                  </a:lnTo>
                  <a:lnTo>
                    <a:pt x="1739186" y="49806"/>
                  </a:lnTo>
                  <a:lnTo>
                    <a:pt x="1750209" y="44272"/>
                  </a:lnTo>
                  <a:lnTo>
                    <a:pt x="1761233" y="38739"/>
                  </a:lnTo>
                  <a:lnTo>
                    <a:pt x="1772256" y="33205"/>
                  </a:lnTo>
                  <a:lnTo>
                    <a:pt x="1783280" y="27671"/>
                  </a:lnTo>
                  <a:lnTo>
                    <a:pt x="1794303" y="22137"/>
                  </a:lnTo>
                  <a:lnTo>
                    <a:pt x="1805326" y="16603"/>
                  </a:lnTo>
                  <a:lnTo>
                    <a:pt x="1816350" y="11069"/>
                  </a:lnTo>
                  <a:lnTo>
                    <a:pt x="1827373" y="5534"/>
                  </a:lnTo>
                  <a:lnTo>
                    <a:pt x="1838396" y="0"/>
                  </a:lnTo>
                  <a:lnTo>
                    <a:pt x="18383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38978" y="2262467"/>
              <a:ext cx="1656855" cy="1148306"/>
            </a:xfrm>
            <a:custGeom>
              <a:avLst/>
              <a:pathLst>
                <a:path w="1656855" h="1148306">
                  <a:moveTo>
                    <a:pt x="1656855" y="0"/>
                  </a:moveTo>
                  <a:lnTo>
                    <a:pt x="1645831" y="3611"/>
                  </a:lnTo>
                  <a:lnTo>
                    <a:pt x="1634808" y="7222"/>
                  </a:lnTo>
                  <a:lnTo>
                    <a:pt x="1623785" y="10834"/>
                  </a:lnTo>
                  <a:lnTo>
                    <a:pt x="1612761" y="14445"/>
                  </a:lnTo>
                  <a:lnTo>
                    <a:pt x="1601738" y="18057"/>
                  </a:lnTo>
                  <a:lnTo>
                    <a:pt x="1590715" y="21669"/>
                  </a:lnTo>
                  <a:lnTo>
                    <a:pt x="1579691" y="25281"/>
                  </a:lnTo>
                  <a:lnTo>
                    <a:pt x="1568668" y="28893"/>
                  </a:lnTo>
                  <a:lnTo>
                    <a:pt x="1557644" y="32505"/>
                  </a:lnTo>
                  <a:lnTo>
                    <a:pt x="1546621" y="36117"/>
                  </a:lnTo>
                  <a:lnTo>
                    <a:pt x="1535598" y="39730"/>
                  </a:lnTo>
                  <a:lnTo>
                    <a:pt x="1524574" y="43343"/>
                  </a:lnTo>
                  <a:lnTo>
                    <a:pt x="1513551" y="46955"/>
                  </a:lnTo>
                  <a:lnTo>
                    <a:pt x="1502528" y="50569"/>
                  </a:lnTo>
                  <a:lnTo>
                    <a:pt x="1491504" y="54182"/>
                  </a:lnTo>
                  <a:lnTo>
                    <a:pt x="1480481" y="57795"/>
                  </a:lnTo>
                  <a:lnTo>
                    <a:pt x="1469458" y="61409"/>
                  </a:lnTo>
                  <a:lnTo>
                    <a:pt x="1458434" y="65023"/>
                  </a:lnTo>
                  <a:lnTo>
                    <a:pt x="1447411" y="68637"/>
                  </a:lnTo>
                  <a:lnTo>
                    <a:pt x="1436387" y="72252"/>
                  </a:lnTo>
                  <a:lnTo>
                    <a:pt x="1425364" y="75866"/>
                  </a:lnTo>
                  <a:lnTo>
                    <a:pt x="1414341" y="79482"/>
                  </a:lnTo>
                  <a:lnTo>
                    <a:pt x="1403317" y="83097"/>
                  </a:lnTo>
                  <a:lnTo>
                    <a:pt x="1392294" y="86713"/>
                  </a:lnTo>
                  <a:lnTo>
                    <a:pt x="1381271" y="90329"/>
                  </a:lnTo>
                  <a:lnTo>
                    <a:pt x="1370247" y="93946"/>
                  </a:lnTo>
                  <a:lnTo>
                    <a:pt x="1359224" y="97563"/>
                  </a:lnTo>
                  <a:lnTo>
                    <a:pt x="1348201" y="101181"/>
                  </a:lnTo>
                  <a:lnTo>
                    <a:pt x="1337177" y="104799"/>
                  </a:lnTo>
                  <a:lnTo>
                    <a:pt x="1326154" y="108418"/>
                  </a:lnTo>
                  <a:lnTo>
                    <a:pt x="1315130" y="112037"/>
                  </a:lnTo>
                  <a:lnTo>
                    <a:pt x="1304107" y="115657"/>
                  </a:lnTo>
                  <a:lnTo>
                    <a:pt x="1293084" y="119278"/>
                  </a:lnTo>
                  <a:lnTo>
                    <a:pt x="1282060" y="122900"/>
                  </a:lnTo>
                  <a:lnTo>
                    <a:pt x="1271037" y="126523"/>
                  </a:lnTo>
                  <a:lnTo>
                    <a:pt x="1260014" y="130147"/>
                  </a:lnTo>
                  <a:lnTo>
                    <a:pt x="1248990" y="133772"/>
                  </a:lnTo>
                  <a:lnTo>
                    <a:pt x="1237967" y="137398"/>
                  </a:lnTo>
                  <a:lnTo>
                    <a:pt x="1226944" y="141026"/>
                  </a:lnTo>
                  <a:lnTo>
                    <a:pt x="1215920" y="144655"/>
                  </a:lnTo>
                  <a:lnTo>
                    <a:pt x="1204897" y="148286"/>
                  </a:lnTo>
                  <a:lnTo>
                    <a:pt x="1193873" y="151920"/>
                  </a:lnTo>
                  <a:lnTo>
                    <a:pt x="1182850" y="155555"/>
                  </a:lnTo>
                  <a:lnTo>
                    <a:pt x="1171827" y="159195"/>
                  </a:lnTo>
                  <a:lnTo>
                    <a:pt x="1160803" y="162846"/>
                  </a:lnTo>
                  <a:lnTo>
                    <a:pt x="1149780" y="166518"/>
                  </a:lnTo>
                  <a:lnTo>
                    <a:pt x="1138757" y="170219"/>
                  </a:lnTo>
                  <a:lnTo>
                    <a:pt x="1127733" y="173957"/>
                  </a:lnTo>
                  <a:lnTo>
                    <a:pt x="1116710" y="177743"/>
                  </a:lnTo>
                  <a:lnTo>
                    <a:pt x="1105687" y="181585"/>
                  </a:lnTo>
                  <a:lnTo>
                    <a:pt x="1094663" y="185493"/>
                  </a:lnTo>
                  <a:lnTo>
                    <a:pt x="1083640" y="189475"/>
                  </a:lnTo>
                  <a:lnTo>
                    <a:pt x="1072616" y="193541"/>
                  </a:lnTo>
                  <a:lnTo>
                    <a:pt x="1061593" y="197701"/>
                  </a:lnTo>
                  <a:lnTo>
                    <a:pt x="1050570" y="201965"/>
                  </a:lnTo>
                  <a:lnTo>
                    <a:pt x="1039546" y="206343"/>
                  </a:lnTo>
                  <a:lnTo>
                    <a:pt x="1028523" y="210844"/>
                  </a:lnTo>
                  <a:lnTo>
                    <a:pt x="1017500" y="215481"/>
                  </a:lnTo>
                  <a:lnTo>
                    <a:pt x="1006476" y="220264"/>
                  </a:lnTo>
                  <a:lnTo>
                    <a:pt x="995453" y="225205"/>
                  </a:lnTo>
                  <a:lnTo>
                    <a:pt x="984430" y="230316"/>
                  </a:lnTo>
                  <a:lnTo>
                    <a:pt x="973406" y="235610"/>
                  </a:lnTo>
                  <a:lnTo>
                    <a:pt x="962383" y="241100"/>
                  </a:lnTo>
                  <a:lnTo>
                    <a:pt x="951359" y="246797"/>
                  </a:lnTo>
                  <a:lnTo>
                    <a:pt x="940336" y="252712"/>
                  </a:lnTo>
                  <a:lnTo>
                    <a:pt x="929313" y="258856"/>
                  </a:lnTo>
                  <a:lnTo>
                    <a:pt x="918289" y="265235"/>
                  </a:lnTo>
                  <a:lnTo>
                    <a:pt x="907266" y="271851"/>
                  </a:lnTo>
                  <a:lnTo>
                    <a:pt x="896243" y="278704"/>
                  </a:lnTo>
                  <a:lnTo>
                    <a:pt x="885219" y="285792"/>
                  </a:lnTo>
                  <a:lnTo>
                    <a:pt x="874196" y="293111"/>
                  </a:lnTo>
                  <a:lnTo>
                    <a:pt x="863173" y="300657"/>
                  </a:lnTo>
                  <a:lnTo>
                    <a:pt x="852149" y="308425"/>
                  </a:lnTo>
                  <a:lnTo>
                    <a:pt x="841126" y="316413"/>
                  </a:lnTo>
                  <a:lnTo>
                    <a:pt x="830102" y="324621"/>
                  </a:lnTo>
                  <a:lnTo>
                    <a:pt x="819079" y="333048"/>
                  </a:lnTo>
                  <a:lnTo>
                    <a:pt x="808056" y="341696"/>
                  </a:lnTo>
                  <a:lnTo>
                    <a:pt x="797032" y="350568"/>
                  </a:lnTo>
                  <a:lnTo>
                    <a:pt x="786009" y="359669"/>
                  </a:lnTo>
                  <a:lnTo>
                    <a:pt x="774986" y="369002"/>
                  </a:lnTo>
                  <a:lnTo>
                    <a:pt x="763962" y="378559"/>
                  </a:lnTo>
                  <a:lnTo>
                    <a:pt x="752939" y="388334"/>
                  </a:lnTo>
                  <a:lnTo>
                    <a:pt x="741916" y="398317"/>
                  </a:lnTo>
                  <a:lnTo>
                    <a:pt x="730892" y="408504"/>
                  </a:lnTo>
                  <a:lnTo>
                    <a:pt x="719869" y="418886"/>
                  </a:lnTo>
                  <a:lnTo>
                    <a:pt x="708845" y="429458"/>
                  </a:lnTo>
                  <a:lnTo>
                    <a:pt x="697822" y="440215"/>
                  </a:lnTo>
                  <a:lnTo>
                    <a:pt x="686799" y="451150"/>
                  </a:lnTo>
                  <a:lnTo>
                    <a:pt x="675775" y="462257"/>
                  </a:lnTo>
                  <a:lnTo>
                    <a:pt x="664752" y="473528"/>
                  </a:lnTo>
                  <a:lnTo>
                    <a:pt x="653729" y="484957"/>
                  </a:lnTo>
                  <a:lnTo>
                    <a:pt x="642705" y="496534"/>
                  </a:lnTo>
                  <a:lnTo>
                    <a:pt x="631682" y="508250"/>
                  </a:lnTo>
                  <a:lnTo>
                    <a:pt x="620659" y="520092"/>
                  </a:lnTo>
                  <a:lnTo>
                    <a:pt x="609635" y="532048"/>
                  </a:lnTo>
                  <a:lnTo>
                    <a:pt x="598612" y="544105"/>
                  </a:lnTo>
                  <a:lnTo>
                    <a:pt x="587588" y="556248"/>
                  </a:lnTo>
                  <a:lnTo>
                    <a:pt x="576565" y="568462"/>
                  </a:lnTo>
                  <a:lnTo>
                    <a:pt x="565542" y="580731"/>
                  </a:lnTo>
                  <a:lnTo>
                    <a:pt x="554518" y="593041"/>
                  </a:lnTo>
                  <a:lnTo>
                    <a:pt x="543495" y="605376"/>
                  </a:lnTo>
                  <a:lnTo>
                    <a:pt x="532472" y="617721"/>
                  </a:lnTo>
                  <a:lnTo>
                    <a:pt x="521448" y="630062"/>
                  </a:lnTo>
                  <a:lnTo>
                    <a:pt x="510425" y="642384"/>
                  </a:lnTo>
                  <a:lnTo>
                    <a:pt x="499402" y="654675"/>
                  </a:lnTo>
                  <a:lnTo>
                    <a:pt x="488378" y="666920"/>
                  </a:lnTo>
                  <a:lnTo>
                    <a:pt x="477355" y="679108"/>
                  </a:lnTo>
                  <a:lnTo>
                    <a:pt x="466331" y="691226"/>
                  </a:lnTo>
                  <a:lnTo>
                    <a:pt x="455308" y="703265"/>
                  </a:lnTo>
                  <a:lnTo>
                    <a:pt x="444285" y="715213"/>
                  </a:lnTo>
                  <a:lnTo>
                    <a:pt x="433261" y="727063"/>
                  </a:lnTo>
                  <a:lnTo>
                    <a:pt x="422238" y="738806"/>
                  </a:lnTo>
                  <a:lnTo>
                    <a:pt x="411215" y="750438"/>
                  </a:lnTo>
                  <a:lnTo>
                    <a:pt x="400191" y="761952"/>
                  </a:lnTo>
                  <a:lnTo>
                    <a:pt x="389168" y="773347"/>
                  </a:lnTo>
                  <a:lnTo>
                    <a:pt x="378145" y="784624"/>
                  </a:lnTo>
                  <a:lnTo>
                    <a:pt x="367121" y="795796"/>
                  </a:lnTo>
                  <a:lnTo>
                    <a:pt x="356098" y="806880"/>
                  </a:lnTo>
                  <a:lnTo>
                    <a:pt x="345074" y="817889"/>
                  </a:lnTo>
                  <a:lnTo>
                    <a:pt x="334051" y="828838"/>
                  </a:lnTo>
                  <a:lnTo>
                    <a:pt x="323028" y="839738"/>
                  </a:lnTo>
                  <a:lnTo>
                    <a:pt x="312004" y="850596"/>
                  </a:lnTo>
                  <a:lnTo>
                    <a:pt x="300981" y="861419"/>
                  </a:lnTo>
                  <a:lnTo>
                    <a:pt x="289958" y="872211"/>
                  </a:lnTo>
                  <a:lnTo>
                    <a:pt x="278934" y="882976"/>
                  </a:lnTo>
                  <a:lnTo>
                    <a:pt x="267911" y="893715"/>
                  </a:lnTo>
                  <a:lnTo>
                    <a:pt x="256888" y="904428"/>
                  </a:lnTo>
                  <a:lnTo>
                    <a:pt x="245864" y="915116"/>
                  </a:lnTo>
                  <a:lnTo>
                    <a:pt x="234841" y="925780"/>
                  </a:lnTo>
                  <a:lnTo>
                    <a:pt x="223817" y="936419"/>
                  </a:lnTo>
                  <a:lnTo>
                    <a:pt x="212794" y="947034"/>
                  </a:lnTo>
                  <a:lnTo>
                    <a:pt x="201771" y="957624"/>
                  </a:lnTo>
                  <a:lnTo>
                    <a:pt x="190747" y="968190"/>
                  </a:lnTo>
                  <a:lnTo>
                    <a:pt x="179724" y="978733"/>
                  </a:lnTo>
                  <a:lnTo>
                    <a:pt x="168701" y="989253"/>
                  </a:lnTo>
                  <a:lnTo>
                    <a:pt x="157677" y="999752"/>
                  </a:lnTo>
                  <a:lnTo>
                    <a:pt x="146654" y="1010229"/>
                  </a:lnTo>
                  <a:lnTo>
                    <a:pt x="135631" y="1020687"/>
                  </a:lnTo>
                  <a:lnTo>
                    <a:pt x="124607" y="1031126"/>
                  </a:lnTo>
                  <a:lnTo>
                    <a:pt x="113584" y="1041548"/>
                  </a:lnTo>
                  <a:lnTo>
                    <a:pt x="102560" y="1051954"/>
                  </a:lnTo>
                  <a:lnTo>
                    <a:pt x="91537" y="1062346"/>
                  </a:lnTo>
                  <a:lnTo>
                    <a:pt x="80514" y="1072725"/>
                  </a:lnTo>
                  <a:lnTo>
                    <a:pt x="69490" y="1083093"/>
                  </a:lnTo>
                  <a:lnTo>
                    <a:pt x="58467" y="1093451"/>
                  </a:lnTo>
                  <a:lnTo>
                    <a:pt x="47444" y="1103802"/>
                  </a:lnTo>
                  <a:lnTo>
                    <a:pt x="36420" y="1114147"/>
                  </a:lnTo>
                  <a:lnTo>
                    <a:pt x="25397" y="1124487"/>
                  </a:lnTo>
                  <a:lnTo>
                    <a:pt x="14374" y="1134825"/>
                  </a:lnTo>
                  <a:lnTo>
                    <a:pt x="3350" y="1145163"/>
                  </a:lnTo>
                  <a:lnTo>
                    <a:pt x="0" y="1148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84632" y="2091657"/>
              <a:ext cx="1611200" cy="1319116"/>
            </a:xfrm>
            <a:custGeom>
              <a:avLst/>
              <a:pathLst>
                <a:path w="1611200" h="1319116">
                  <a:moveTo>
                    <a:pt x="0" y="1319116"/>
                  </a:moveTo>
                  <a:lnTo>
                    <a:pt x="1789" y="1318346"/>
                  </a:lnTo>
                  <a:lnTo>
                    <a:pt x="12813" y="1313560"/>
                  </a:lnTo>
                  <a:lnTo>
                    <a:pt x="23836" y="1308722"/>
                  </a:lnTo>
                  <a:lnTo>
                    <a:pt x="34859" y="1303826"/>
                  </a:lnTo>
                  <a:lnTo>
                    <a:pt x="45883" y="1298861"/>
                  </a:lnTo>
                  <a:lnTo>
                    <a:pt x="56906" y="1293821"/>
                  </a:lnTo>
                  <a:lnTo>
                    <a:pt x="67930" y="1288698"/>
                  </a:lnTo>
                  <a:lnTo>
                    <a:pt x="78953" y="1283483"/>
                  </a:lnTo>
                  <a:lnTo>
                    <a:pt x="89976" y="1278169"/>
                  </a:lnTo>
                  <a:lnTo>
                    <a:pt x="101000" y="1272746"/>
                  </a:lnTo>
                  <a:lnTo>
                    <a:pt x="112023" y="1267206"/>
                  </a:lnTo>
                  <a:lnTo>
                    <a:pt x="123046" y="1261542"/>
                  </a:lnTo>
                  <a:lnTo>
                    <a:pt x="134070" y="1255743"/>
                  </a:lnTo>
                  <a:lnTo>
                    <a:pt x="145093" y="1249802"/>
                  </a:lnTo>
                  <a:lnTo>
                    <a:pt x="156116" y="1243709"/>
                  </a:lnTo>
                  <a:lnTo>
                    <a:pt x="167140" y="1237456"/>
                  </a:lnTo>
                  <a:lnTo>
                    <a:pt x="178163" y="1231031"/>
                  </a:lnTo>
                  <a:lnTo>
                    <a:pt x="189187" y="1224427"/>
                  </a:lnTo>
                  <a:lnTo>
                    <a:pt x="200210" y="1217633"/>
                  </a:lnTo>
                  <a:lnTo>
                    <a:pt x="211233" y="1210639"/>
                  </a:lnTo>
                  <a:lnTo>
                    <a:pt x="222257" y="1203435"/>
                  </a:lnTo>
                  <a:lnTo>
                    <a:pt x="233280" y="1196010"/>
                  </a:lnTo>
                  <a:lnTo>
                    <a:pt x="244303" y="1188352"/>
                  </a:lnTo>
                  <a:lnTo>
                    <a:pt x="255327" y="1180453"/>
                  </a:lnTo>
                  <a:lnTo>
                    <a:pt x="266350" y="1172299"/>
                  </a:lnTo>
                  <a:lnTo>
                    <a:pt x="277373" y="1163883"/>
                  </a:lnTo>
                  <a:lnTo>
                    <a:pt x="288397" y="1155194"/>
                  </a:lnTo>
                  <a:lnTo>
                    <a:pt x="299420" y="1146225"/>
                  </a:lnTo>
                  <a:lnTo>
                    <a:pt x="310443" y="1136972"/>
                  </a:lnTo>
                  <a:lnTo>
                    <a:pt x="321467" y="1127431"/>
                  </a:lnTo>
                  <a:lnTo>
                    <a:pt x="332490" y="1117605"/>
                  </a:lnTo>
                  <a:lnTo>
                    <a:pt x="343514" y="1107503"/>
                  </a:lnTo>
                  <a:lnTo>
                    <a:pt x="354537" y="1097139"/>
                  </a:lnTo>
                  <a:lnTo>
                    <a:pt x="365560" y="1086537"/>
                  </a:lnTo>
                  <a:lnTo>
                    <a:pt x="376584" y="1075726"/>
                  </a:lnTo>
                  <a:lnTo>
                    <a:pt x="387607" y="1064734"/>
                  </a:lnTo>
                  <a:lnTo>
                    <a:pt x="398630" y="1053590"/>
                  </a:lnTo>
                  <a:lnTo>
                    <a:pt x="409654" y="1042321"/>
                  </a:lnTo>
                  <a:lnTo>
                    <a:pt x="420677" y="1030950"/>
                  </a:lnTo>
                  <a:lnTo>
                    <a:pt x="431700" y="1019503"/>
                  </a:lnTo>
                  <a:lnTo>
                    <a:pt x="442724" y="1007998"/>
                  </a:lnTo>
                  <a:lnTo>
                    <a:pt x="453747" y="996454"/>
                  </a:lnTo>
                  <a:lnTo>
                    <a:pt x="464771" y="984887"/>
                  </a:lnTo>
                  <a:lnTo>
                    <a:pt x="475794" y="973309"/>
                  </a:lnTo>
                  <a:lnTo>
                    <a:pt x="486817" y="961732"/>
                  </a:lnTo>
                  <a:lnTo>
                    <a:pt x="497841" y="950164"/>
                  </a:lnTo>
                  <a:lnTo>
                    <a:pt x="508864" y="938613"/>
                  </a:lnTo>
                  <a:lnTo>
                    <a:pt x="519887" y="927085"/>
                  </a:lnTo>
                  <a:lnTo>
                    <a:pt x="530911" y="915585"/>
                  </a:lnTo>
                  <a:lnTo>
                    <a:pt x="541934" y="904115"/>
                  </a:lnTo>
                  <a:lnTo>
                    <a:pt x="552957" y="892678"/>
                  </a:lnTo>
                  <a:lnTo>
                    <a:pt x="563981" y="881275"/>
                  </a:lnTo>
                  <a:lnTo>
                    <a:pt x="575004" y="869906"/>
                  </a:lnTo>
                  <a:lnTo>
                    <a:pt x="586028" y="858573"/>
                  </a:lnTo>
                  <a:lnTo>
                    <a:pt x="597051" y="847274"/>
                  </a:lnTo>
                  <a:lnTo>
                    <a:pt x="608074" y="836010"/>
                  </a:lnTo>
                  <a:lnTo>
                    <a:pt x="619098" y="824781"/>
                  </a:lnTo>
                  <a:lnTo>
                    <a:pt x="630121" y="813589"/>
                  </a:lnTo>
                  <a:lnTo>
                    <a:pt x="641144" y="802436"/>
                  </a:lnTo>
                  <a:lnTo>
                    <a:pt x="652168" y="791328"/>
                  </a:lnTo>
                  <a:lnTo>
                    <a:pt x="663191" y="780272"/>
                  </a:lnTo>
                  <a:lnTo>
                    <a:pt x="674214" y="769278"/>
                  </a:lnTo>
                  <a:lnTo>
                    <a:pt x="685238" y="758357"/>
                  </a:lnTo>
                  <a:lnTo>
                    <a:pt x="696261" y="747526"/>
                  </a:lnTo>
                  <a:lnTo>
                    <a:pt x="707285" y="736798"/>
                  </a:lnTo>
                  <a:lnTo>
                    <a:pt x="718308" y="726192"/>
                  </a:lnTo>
                  <a:lnTo>
                    <a:pt x="729331" y="715725"/>
                  </a:lnTo>
                  <a:lnTo>
                    <a:pt x="740355" y="705413"/>
                  </a:lnTo>
                  <a:lnTo>
                    <a:pt x="751378" y="695270"/>
                  </a:lnTo>
                  <a:lnTo>
                    <a:pt x="762401" y="685300"/>
                  </a:lnTo>
                  <a:lnTo>
                    <a:pt x="773425" y="675499"/>
                  </a:lnTo>
                  <a:lnTo>
                    <a:pt x="784448" y="665864"/>
                  </a:lnTo>
                  <a:lnTo>
                    <a:pt x="795471" y="656388"/>
                  </a:lnTo>
                  <a:lnTo>
                    <a:pt x="806495" y="647064"/>
                  </a:lnTo>
                  <a:lnTo>
                    <a:pt x="817518" y="637882"/>
                  </a:lnTo>
                  <a:lnTo>
                    <a:pt x="828542" y="628829"/>
                  </a:lnTo>
                  <a:lnTo>
                    <a:pt x="839565" y="619891"/>
                  </a:lnTo>
                  <a:lnTo>
                    <a:pt x="850588" y="611050"/>
                  </a:lnTo>
                  <a:lnTo>
                    <a:pt x="861612" y="602285"/>
                  </a:lnTo>
                  <a:lnTo>
                    <a:pt x="872635" y="593575"/>
                  </a:lnTo>
                  <a:lnTo>
                    <a:pt x="883658" y="584895"/>
                  </a:lnTo>
                  <a:lnTo>
                    <a:pt x="894682" y="576222"/>
                  </a:lnTo>
                  <a:lnTo>
                    <a:pt x="905705" y="567538"/>
                  </a:lnTo>
                  <a:lnTo>
                    <a:pt x="916728" y="558828"/>
                  </a:lnTo>
                  <a:lnTo>
                    <a:pt x="927752" y="550086"/>
                  </a:lnTo>
                  <a:lnTo>
                    <a:pt x="938775" y="541311"/>
                  </a:lnTo>
                  <a:lnTo>
                    <a:pt x="949799" y="532508"/>
                  </a:lnTo>
                  <a:lnTo>
                    <a:pt x="960822" y="523681"/>
                  </a:lnTo>
                  <a:lnTo>
                    <a:pt x="971845" y="514837"/>
                  </a:lnTo>
                  <a:lnTo>
                    <a:pt x="982869" y="505983"/>
                  </a:lnTo>
                  <a:lnTo>
                    <a:pt x="993892" y="497122"/>
                  </a:lnTo>
                  <a:lnTo>
                    <a:pt x="1004915" y="488258"/>
                  </a:lnTo>
                  <a:lnTo>
                    <a:pt x="1015939" y="479395"/>
                  </a:lnTo>
                  <a:lnTo>
                    <a:pt x="1026962" y="470533"/>
                  </a:lnTo>
                  <a:lnTo>
                    <a:pt x="1037985" y="461675"/>
                  </a:lnTo>
                  <a:lnTo>
                    <a:pt x="1049009" y="452820"/>
                  </a:lnTo>
                  <a:lnTo>
                    <a:pt x="1060032" y="443969"/>
                  </a:lnTo>
                  <a:lnTo>
                    <a:pt x="1071056" y="435121"/>
                  </a:lnTo>
                  <a:lnTo>
                    <a:pt x="1082079" y="426276"/>
                  </a:lnTo>
                  <a:lnTo>
                    <a:pt x="1093102" y="417433"/>
                  </a:lnTo>
                  <a:lnTo>
                    <a:pt x="1104126" y="408591"/>
                  </a:lnTo>
                  <a:lnTo>
                    <a:pt x="1115149" y="399748"/>
                  </a:lnTo>
                  <a:lnTo>
                    <a:pt x="1126172" y="390903"/>
                  </a:lnTo>
                  <a:lnTo>
                    <a:pt x="1137196" y="382055"/>
                  </a:lnTo>
                  <a:lnTo>
                    <a:pt x="1148219" y="373202"/>
                  </a:lnTo>
                  <a:lnTo>
                    <a:pt x="1159242" y="364345"/>
                  </a:lnTo>
                  <a:lnTo>
                    <a:pt x="1170266" y="355485"/>
                  </a:lnTo>
                  <a:lnTo>
                    <a:pt x="1181289" y="346621"/>
                  </a:lnTo>
                  <a:lnTo>
                    <a:pt x="1192313" y="337754"/>
                  </a:lnTo>
                  <a:lnTo>
                    <a:pt x="1203336" y="328885"/>
                  </a:lnTo>
                  <a:lnTo>
                    <a:pt x="1214359" y="320013"/>
                  </a:lnTo>
                  <a:lnTo>
                    <a:pt x="1225383" y="311140"/>
                  </a:lnTo>
                  <a:lnTo>
                    <a:pt x="1236406" y="302264"/>
                  </a:lnTo>
                  <a:lnTo>
                    <a:pt x="1247429" y="293387"/>
                  </a:lnTo>
                  <a:lnTo>
                    <a:pt x="1258453" y="284508"/>
                  </a:lnTo>
                  <a:lnTo>
                    <a:pt x="1269476" y="275627"/>
                  </a:lnTo>
                  <a:lnTo>
                    <a:pt x="1280499" y="266746"/>
                  </a:lnTo>
                  <a:lnTo>
                    <a:pt x="1291523" y="257863"/>
                  </a:lnTo>
                  <a:lnTo>
                    <a:pt x="1302546" y="248979"/>
                  </a:lnTo>
                  <a:lnTo>
                    <a:pt x="1313570" y="240094"/>
                  </a:lnTo>
                  <a:lnTo>
                    <a:pt x="1324593" y="231208"/>
                  </a:lnTo>
                  <a:lnTo>
                    <a:pt x="1335616" y="222321"/>
                  </a:lnTo>
                  <a:lnTo>
                    <a:pt x="1346640" y="213434"/>
                  </a:lnTo>
                  <a:lnTo>
                    <a:pt x="1357663" y="204546"/>
                  </a:lnTo>
                  <a:lnTo>
                    <a:pt x="1368686" y="195657"/>
                  </a:lnTo>
                  <a:lnTo>
                    <a:pt x="1379710" y="186767"/>
                  </a:lnTo>
                  <a:lnTo>
                    <a:pt x="1390733" y="177877"/>
                  </a:lnTo>
                  <a:lnTo>
                    <a:pt x="1401756" y="168987"/>
                  </a:lnTo>
                  <a:lnTo>
                    <a:pt x="1412780" y="160096"/>
                  </a:lnTo>
                  <a:lnTo>
                    <a:pt x="1423803" y="151204"/>
                  </a:lnTo>
                  <a:lnTo>
                    <a:pt x="1434827" y="142312"/>
                  </a:lnTo>
                  <a:lnTo>
                    <a:pt x="1445850" y="133420"/>
                  </a:lnTo>
                  <a:lnTo>
                    <a:pt x="1456873" y="124527"/>
                  </a:lnTo>
                  <a:lnTo>
                    <a:pt x="1467897" y="115634"/>
                  </a:lnTo>
                  <a:lnTo>
                    <a:pt x="1478920" y="106740"/>
                  </a:lnTo>
                  <a:lnTo>
                    <a:pt x="1489943" y="97847"/>
                  </a:lnTo>
                  <a:lnTo>
                    <a:pt x="1500967" y="88953"/>
                  </a:lnTo>
                  <a:lnTo>
                    <a:pt x="1511990" y="80058"/>
                  </a:lnTo>
                  <a:lnTo>
                    <a:pt x="1523013" y="71164"/>
                  </a:lnTo>
                  <a:lnTo>
                    <a:pt x="1534037" y="62269"/>
                  </a:lnTo>
                  <a:lnTo>
                    <a:pt x="1545060" y="53374"/>
                  </a:lnTo>
                  <a:lnTo>
                    <a:pt x="1556084" y="44479"/>
                  </a:lnTo>
                  <a:lnTo>
                    <a:pt x="1567107" y="35583"/>
                  </a:lnTo>
                  <a:lnTo>
                    <a:pt x="1578130" y="26688"/>
                  </a:lnTo>
                  <a:lnTo>
                    <a:pt x="1589154" y="17792"/>
                  </a:lnTo>
                  <a:lnTo>
                    <a:pt x="1600177" y="8896"/>
                  </a:lnTo>
                  <a:lnTo>
                    <a:pt x="1611200" y="0"/>
                  </a:lnTo>
                  <a:lnTo>
                    <a:pt x="1611200" y="163063"/>
                  </a:lnTo>
                  <a:lnTo>
                    <a:pt x="1600177" y="169353"/>
                  </a:lnTo>
                  <a:lnTo>
                    <a:pt x="1589154" y="175644"/>
                  </a:lnTo>
                  <a:lnTo>
                    <a:pt x="1578130" y="181934"/>
                  </a:lnTo>
                  <a:lnTo>
                    <a:pt x="1567107" y="188225"/>
                  </a:lnTo>
                  <a:lnTo>
                    <a:pt x="1556084" y="194516"/>
                  </a:lnTo>
                  <a:lnTo>
                    <a:pt x="1545060" y="200807"/>
                  </a:lnTo>
                  <a:lnTo>
                    <a:pt x="1534037" y="207098"/>
                  </a:lnTo>
                  <a:lnTo>
                    <a:pt x="1523013" y="213389"/>
                  </a:lnTo>
                  <a:lnTo>
                    <a:pt x="1511990" y="219680"/>
                  </a:lnTo>
                  <a:lnTo>
                    <a:pt x="1500967" y="225972"/>
                  </a:lnTo>
                  <a:lnTo>
                    <a:pt x="1489943" y="232263"/>
                  </a:lnTo>
                  <a:lnTo>
                    <a:pt x="1478920" y="238555"/>
                  </a:lnTo>
                  <a:lnTo>
                    <a:pt x="1467897" y="244847"/>
                  </a:lnTo>
                  <a:lnTo>
                    <a:pt x="1456873" y="251140"/>
                  </a:lnTo>
                  <a:lnTo>
                    <a:pt x="1445850" y="257432"/>
                  </a:lnTo>
                  <a:lnTo>
                    <a:pt x="1434827" y="263725"/>
                  </a:lnTo>
                  <a:lnTo>
                    <a:pt x="1423803" y="270018"/>
                  </a:lnTo>
                  <a:lnTo>
                    <a:pt x="1412780" y="276311"/>
                  </a:lnTo>
                  <a:lnTo>
                    <a:pt x="1401756" y="282604"/>
                  </a:lnTo>
                  <a:lnTo>
                    <a:pt x="1390733" y="288898"/>
                  </a:lnTo>
                  <a:lnTo>
                    <a:pt x="1379710" y="295192"/>
                  </a:lnTo>
                  <a:lnTo>
                    <a:pt x="1368686" y="301486"/>
                  </a:lnTo>
                  <a:lnTo>
                    <a:pt x="1357663" y="307781"/>
                  </a:lnTo>
                  <a:lnTo>
                    <a:pt x="1346640" y="314076"/>
                  </a:lnTo>
                  <a:lnTo>
                    <a:pt x="1335616" y="320372"/>
                  </a:lnTo>
                  <a:lnTo>
                    <a:pt x="1324593" y="326668"/>
                  </a:lnTo>
                  <a:lnTo>
                    <a:pt x="1313570" y="332964"/>
                  </a:lnTo>
                  <a:lnTo>
                    <a:pt x="1302546" y="339261"/>
                  </a:lnTo>
                  <a:lnTo>
                    <a:pt x="1291523" y="345559"/>
                  </a:lnTo>
                  <a:lnTo>
                    <a:pt x="1280499" y="351858"/>
                  </a:lnTo>
                  <a:lnTo>
                    <a:pt x="1269476" y="358157"/>
                  </a:lnTo>
                  <a:lnTo>
                    <a:pt x="1258453" y="364457"/>
                  </a:lnTo>
                  <a:lnTo>
                    <a:pt x="1247429" y="370758"/>
                  </a:lnTo>
                  <a:lnTo>
                    <a:pt x="1236406" y="377060"/>
                  </a:lnTo>
                  <a:lnTo>
                    <a:pt x="1225383" y="383364"/>
                  </a:lnTo>
                  <a:lnTo>
                    <a:pt x="1214359" y="389669"/>
                  </a:lnTo>
                  <a:lnTo>
                    <a:pt x="1203336" y="395975"/>
                  </a:lnTo>
                  <a:lnTo>
                    <a:pt x="1192313" y="402283"/>
                  </a:lnTo>
                  <a:lnTo>
                    <a:pt x="1181289" y="408593"/>
                  </a:lnTo>
                  <a:lnTo>
                    <a:pt x="1170266" y="414905"/>
                  </a:lnTo>
                  <a:lnTo>
                    <a:pt x="1159242" y="421220"/>
                  </a:lnTo>
                  <a:lnTo>
                    <a:pt x="1148219" y="427537"/>
                  </a:lnTo>
                  <a:lnTo>
                    <a:pt x="1137196" y="433858"/>
                  </a:lnTo>
                  <a:lnTo>
                    <a:pt x="1126172" y="440185"/>
                  </a:lnTo>
                  <a:lnTo>
                    <a:pt x="1115149" y="446522"/>
                  </a:lnTo>
                  <a:lnTo>
                    <a:pt x="1104126" y="452876"/>
                  </a:lnTo>
                  <a:lnTo>
                    <a:pt x="1093102" y="459255"/>
                  </a:lnTo>
                  <a:lnTo>
                    <a:pt x="1082079" y="465665"/>
                  </a:lnTo>
                  <a:lnTo>
                    <a:pt x="1071056" y="472114"/>
                  </a:lnTo>
                  <a:lnTo>
                    <a:pt x="1060032" y="478610"/>
                  </a:lnTo>
                  <a:lnTo>
                    <a:pt x="1049009" y="485158"/>
                  </a:lnTo>
                  <a:lnTo>
                    <a:pt x="1037985" y="491769"/>
                  </a:lnTo>
                  <a:lnTo>
                    <a:pt x="1026962" y="498449"/>
                  </a:lnTo>
                  <a:lnTo>
                    <a:pt x="1015939" y="505209"/>
                  </a:lnTo>
                  <a:lnTo>
                    <a:pt x="1004915" y="512056"/>
                  </a:lnTo>
                  <a:lnTo>
                    <a:pt x="993892" y="519001"/>
                  </a:lnTo>
                  <a:lnTo>
                    <a:pt x="982869" y="526056"/>
                  </a:lnTo>
                  <a:lnTo>
                    <a:pt x="971845" y="533232"/>
                  </a:lnTo>
                  <a:lnTo>
                    <a:pt x="960822" y="540542"/>
                  </a:lnTo>
                  <a:lnTo>
                    <a:pt x="949799" y="548001"/>
                  </a:lnTo>
                  <a:lnTo>
                    <a:pt x="938775" y="555623"/>
                  </a:lnTo>
                  <a:lnTo>
                    <a:pt x="927752" y="563422"/>
                  </a:lnTo>
                  <a:lnTo>
                    <a:pt x="916728" y="571410"/>
                  </a:lnTo>
                  <a:lnTo>
                    <a:pt x="905705" y="579596"/>
                  </a:lnTo>
                  <a:lnTo>
                    <a:pt x="894682" y="587980"/>
                  </a:lnTo>
                  <a:lnTo>
                    <a:pt x="883658" y="596558"/>
                  </a:lnTo>
                  <a:lnTo>
                    <a:pt x="872635" y="605318"/>
                  </a:lnTo>
                  <a:lnTo>
                    <a:pt x="861612" y="614247"/>
                  </a:lnTo>
                  <a:lnTo>
                    <a:pt x="850588" y="623329"/>
                  </a:lnTo>
                  <a:lnTo>
                    <a:pt x="839565" y="632549"/>
                  </a:lnTo>
                  <a:lnTo>
                    <a:pt x="828542" y="641897"/>
                  </a:lnTo>
                  <a:lnTo>
                    <a:pt x="817518" y="651362"/>
                  </a:lnTo>
                  <a:lnTo>
                    <a:pt x="806495" y="660938"/>
                  </a:lnTo>
                  <a:lnTo>
                    <a:pt x="795471" y="670623"/>
                  </a:lnTo>
                  <a:lnTo>
                    <a:pt x="784448" y="680413"/>
                  </a:lnTo>
                  <a:lnTo>
                    <a:pt x="773425" y="690311"/>
                  </a:lnTo>
                  <a:lnTo>
                    <a:pt x="762401" y="700317"/>
                  </a:lnTo>
                  <a:lnTo>
                    <a:pt x="751378" y="710437"/>
                  </a:lnTo>
                  <a:lnTo>
                    <a:pt x="740355" y="720677"/>
                  </a:lnTo>
                  <a:lnTo>
                    <a:pt x="729331" y="731044"/>
                  </a:lnTo>
                  <a:lnTo>
                    <a:pt x="718308" y="741543"/>
                  </a:lnTo>
                  <a:lnTo>
                    <a:pt x="707285" y="752178"/>
                  </a:lnTo>
                  <a:lnTo>
                    <a:pt x="696261" y="762953"/>
                  </a:lnTo>
                  <a:lnTo>
                    <a:pt x="685238" y="773872"/>
                  </a:lnTo>
                  <a:lnTo>
                    <a:pt x="674214" y="784939"/>
                  </a:lnTo>
                  <a:lnTo>
                    <a:pt x="663191" y="796155"/>
                  </a:lnTo>
                  <a:lnTo>
                    <a:pt x="652168" y="807518"/>
                  </a:lnTo>
                  <a:lnTo>
                    <a:pt x="641144" y="819026"/>
                  </a:lnTo>
                  <a:lnTo>
                    <a:pt x="630121" y="830674"/>
                  </a:lnTo>
                  <a:lnTo>
                    <a:pt x="619098" y="842452"/>
                  </a:lnTo>
                  <a:lnTo>
                    <a:pt x="608074" y="854351"/>
                  </a:lnTo>
                  <a:lnTo>
                    <a:pt x="597051" y="866360"/>
                  </a:lnTo>
                  <a:lnTo>
                    <a:pt x="586028" y="878465"/>
                  </a:lnTo>
                  <a:lnTo>
                    <a:pt x="575004" y="890654"/>
                  </a:lnTo>
                  <a:lnTo>
                    <a:pt x="563981" y="902914"/>
                  </a:lnTo>
                  <a:lnTo>
                    <a:pt x="552957" y="915230"/>
                  </a:lnTo>
                  <a:lnTo>
                    <a:pt x="541934" y="927592"/>
                  </a:lnTo>
                  <a:lnTo>
                    <a:pt x="530911" y="939986"/>
                  </a:lnTo>
                  <a:lnTo>
                    <a:pt x="519887" y="952403"/>
                  </a:lnTo>
                  <a:lnTo>
                    <a:pt x="508864" y="964832"/>
                  </a:lnTo>
                  <a:lnTo>
                    <a:pt x="497841" y="977265"/>
                  </a:lnTo>
                  <a:lnTo>
                    <a:pt x="486817" y="989695"/>
                  </a:lnTo>
                  <a:lnTo>
                    <a:pt x="475794" y="1002115"/>
                  </a:lnTo>
                  <a:lnTo>
                    <a:pt x="464771" y="1014522"/>
                  </a:lnTo>
                  <a:lnTo>
                    <a:pt x="453747" y="1026913"/>
                  </a:lnTo>
                  <a:lnTo>
                    <a:pt x="442724" y="1039290"/>
                  </a:lnTo>
                  <a:lnTo>
                    <a:pt x="431700" y="1051653"/>
                  </a:lnTo>
                  <a:lnTo>
                    <a:pt x="420677" y="1064009"/>
                  </a:lnTo>
                  <a:lnTo>
                    <a:pt x="409654" y="1076364"/>
                  </a:lnTo>
                  <a:lnTo>
                    <a:pt x="398630" y="1088729"/>
                  </a:lnTo>
                  <a:lnTo>
                    <a:pt x="387607" y="1101115"/>
                  </a:lnTo>
                  <a:lnTo>
                    <a:pt x="376584" y="1113536"/>
                  </a:lnTo>
                  <a:lnTo>
                    <a:pt x="365560" y="1126008"/>
                  </a:lnTo>
                  <a:lnTo>
                    <a:pt x="354537" y="1138546"/>
                  </a:lnTo>
                  <a:lnTo>
                    <a:pt x="343514" y="1151165"/>
                  </a:lnTo>
                  <a:lnTo>
                    <a:pt x="332490" y="1163880"/>
                  </a:lnTo>
                  <a:lnTo>
                    <a:pt x="321467" y="1176707"/>
                  </a:lnTo>
                  <a:lnTo>
                    <a:pt x="310443" y="1189658"/>
                  </a:lnTo>
                  <a:lnTo>
                    <a:pt x="299420" y="1202742"/>
                  </a:lnTo>
                  <a:lnTo>
                    <a:pt x="288397" y="1215960"/>
                  </a:lnTo>
                  <a:lnTo>
                    <a:pt x="277373" y="1229312"/>
                  </a:lnTo>
                  <a:lnTo>
                    <a:pt x="266350" y="1242795"/>
                  </a:lnTo>
                  <a:lnTo>
                    <a:pt x="255327" y="1256405"/>
                  </a:lnTo>
                  <a:lnTo>
                    <a:pt x="244303" y="1270137"/>
                  </a:lnTo>
                  <a:lnTo>
                    <a:pt x="233280" y="1283984"/>
                  </a:lnTo>
                  <a:lnTo>
                    <a:pt x="222257" y="1297940"/>
                  </a:lnTo>
                  <a:lnTo>
                    <a:pt x="211233" y="1312001"/>
                  </a:lnTo>
                  <a:lnTo>
                    <a:pt x="205693" y="1319116"/>
                  </a:lnTo>
                  <a:close/>
                </a:path>
              </a:pathLst>
            </a:custGeom>
            <a:solidFill>
              <a:srgbClr val="BB7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84632" y="2091657"/>
              <a:ext cx="1611200" cy="1319116"/>
            </a:xfrm>
            <a:custGeom>
              <a:avLst/>
              <a:pathLst>
                <a:path w="1611200" h="1319116">
                  <a:moveTo>
                    <a:pt x="0" y="1319116"/>
                  </a:moveTo>
                  <a:lnTo>
                    <a:pt x="1789" y="1318346"/>
                  </a:lnTo>
                  <a:lnTo>
                    <a:pt x="12813" y="1313560"/>
                  </a:lnTo>
                  <a:lnTo>
                    <a:pt x="23836" y="1308722"/>
                  </a:lnTo>
                  <a:lnTo>
                    <a:pt x="34859" y="1303826"/>
                  </a:lnTo>
                  <a:lnTo>
                    <a:pt x="45883" y="1298861"/>
                  </a:lnTo>
                  <a:lnTo>
                    <a:pt x="56906" y="1293821"/>
                  </a:lnTo>
                  <a:lnTo>
                    <a:pt x="67930" y="1288698"/>
                  </a:lnTo>
                  <a:lnTo>
                    <a:pt x="78953" y="1283483"/>
                  </a:lnTo>
                  <a:lnTo>
                    <a:pt x="89976" y="1278169"/>
                  </a:lnTo>
                  <a:lnTo>
                    <a:pt x="101000" y="1272746"/>
                  </a:lnTo>
                  <a:lnTo>
                    <a:pt x="112023" y="1267206"/>
                  </a:lnTo>
                  <a:lnTo>
                    <a:pt x="123046" y="1261542"/>
                  </a:lnTo>
                  <a:lnTo>
                    <a:pt x="134070" y="1255743"/>
                  </a:lnTo>
                  <a:lnTo>
                    <a:pt x="145093" y="1249802"/>
                  </a:lnTo>
                  <a:lnTo>
                    <a:pt x="156116" y="1243709"/>
                  </a:lnTo>
                  <a:lnTo>
                    <a:pt x="167140" y="1237456"/>
                  </a:lnTo>
                  <a:lnTo>
                    <a:pt x="178163" y="1231031"/>
                  </a:lnTo>
                  <a:lnTo>
                    <a:pt x="189187" y="1224427"/>
                  </a:lnTo>
                  <a:lnTo>
                    <a:pt x="200210" y="1217633"/>
                  </a:lnTo>
                  <a:lnTo>
                    <a:pt x="211233" y="1210639"/>
                  </a:lnTo>
                  <a:lnTo>
                    <a:pt x="222257" y="1203435"/>
                  </a:lnTo>
                  <a:lnTo>
                    <a:pt x="233280" y="1196010"/>
                  </a:lnTo>
                  <a:lnTo>
                    <a:pt x="244303" y="1188352"/>
                  </a:lnTo>
                  <a:lnTo>
                    <a:pt x="255327" y="1180453"/>
                  </a:lnTo>
                  <a:lnTo>
                    <a:pt x="266350" y="1172299"/>
                  </a:lnTo>
                  <a:lnTo>
                    <a:pt x="277373" y="1163883"/>
                  </a:lnTo>
                  <a:lnTo>
                    <a:pt x="288397" y="1155194"/>
                  </a:lnTo>
                  <a:lnTo>
                    <a:pt x="299420" y="1146225"/>
                  </a:lnTo>
                  <a:lnTo>
                    <a:pt x="310443" y="1136972"/>
                  </a:lnTo>
                  <a:lnTo>
                    <a:pt x="321467" y="1127431"/>
                  </a:lnTo>
                  <a:lnTo>
                    <a:pt x="332490" y="1117605"/>
                  </a:lnTo>
                  <a:lnTo>
                    <a:pt x="343514" y="1107503"/>
                  </a:lnTo>
                  <a:lnTo>
                    <a:pt x="354537" y="1097139"/>
                  </a:lnTo>
                  <a:lnTo>
                    <a:pt x="365560" y="1086537"/>
                  </a:lnTo>
                  <a:lnTo>
                    <a:pt x="376584" y="1075726"/>
                  </a:lnTo>
                  <a:lnTo>
                    <a:pt x="387607" y="1064734"/>
                  </a:lnTo>
                  <a:lnTo>
                    <a:pt x="398630" y="1053590"/>
                  </a:lnTo>
                  <a:lnTo>
                    <a:pt x="409654" y="1042321"/>
                  </a:lnTo>
                  <a:lnTo>
                    <a:pt x="420677" y="1030950"/>
                  </a:lnTo>
                  <a:lnTo>
                    <a:pt x="431700" y="1019503"/>
                  </a:lnTo>
                  <a:lnTo>
                    <a:pt x="442724" y="1007998"/>
                  </a:lnTo>
                  <a:lnTo>
                    <a:pt x="453747" y="996454"/>
                  </a:lnTo>
                  <a:lnTo>
                    <a:pt x="464771" y="984887"/>
                  </a:lnTo>
                  <a:lnTo>
                    <a:pt x="475794" y="973309"/>
                  </a:lnTo>
                  <a:lnTo>
                    <a:pt x="486817" y="961732"/>
                  </a:lnTo>
                  <a:lnTo>
                    <a:pt x="497841" y="950164"/>
                  </a:lnTo>
                  <a:lnTo>
                    <a:pt x="508864" y="938613"/>
                  </a:lnTo>
                  <a:lnTo>
                    <a:pt x="519887" y="927085"/>
                  </a:lnTo>
                  <a:lnTo>
                    <a:pt x="530911" y="915585"/>
                  </a:lnTo>
                  <a:lnTo>
                    <a:pt x="541934" y="904115"/>
                  </a:lnTo>
                  <a:lnTo>
                    <a:pt x="552957" y="892678"/>
                  </a:lnTo>
                  <a:lnTo>
                    <a:pt x="563981" y="881275"/>
                  </a:lnTo>
                  <a:lnTo>
                    <a:pt x="575004" y="869906"/>
                  </a:lnTo>
                  <a:lnTo>
                    <a:pt x="586028" y="858573"/>
                  </a:lnTo>
                  <a:lnTo>
                    <a:pt x="597051" y="847274"/>
                  </a:lnTo>
                  <a:lnTo>
                    <a:pt x="608074" y="836010"/>
                  </a:lnTo>
                  <a:lnTo>
                    <a:pt x="619098" y="824781"/>
                  </a:lnTo>
                  <a:lnTo>
                    <a:pt x="630121" y="813589"/>
                  </a:lnTo>
                  <a:lnTo>
                    <a:pt x="641144" y="802436"/>
                  </a:lnTo>
                  <a:lnTo>
                    <a:pt x="652168" y="791328"/>
                  </a:lnTo>
                  <a:lnTo>
                    <a:pt x="663191" y="780272"/>
                  </a:lnTo>
                  <a:lnTo>
                    <a:pt x="674214" y="769278"/>
                  </a:lnTo>
                  <a:lnTo>
                    <a:pt x="685238" y="758357"/>
                  </a:lnTo>
                  <a:lnTo>
                    <a:pt x="696261" y="747526"/>
                  </a:lnTo>
                  <a:lnTo>
                    <a:pt x="707285" y="736798"/>
                  </a:lnTo>
                  <a:lnTo>
                    <a:pt x="718308" y="726192"/>
                  </a:lnTo>
                  <a:lnTo>
                    <a:pt x="729331" y="715725"/>
                  </a:lnTo>
                  <a:lnTo>
                    <a:pt x="740355" y="705413"/>
                  </a:lnTo>
                  <a:lnTo>
                    <a:pt x="751378" y="695270"/>
                  </a:lnTo>
                  <a:lnTo>
                    <a:pt x="762401" y="685300"/>
                  </a:lnTo>
                  <a:lnTo>
                    <a:pt x="773425" y="675499"/>
                  </a:lnTo>
                  <a:lnTo>
                    <a:pt x="784448" y="665864"/>
                  </a:lnTo>
                  <a:lnTo>
                    <a:pt x="795471" y="656388"/>
                  </a:lnTo>
                  <a:lnTo>
                    <a:pt x="806495" y="647064"/>
                  </a:lnTo>
                  <a:lnTo>
                    <a:pt x="817518" y="637882"/>
                  </a:lnTo>
                  <a:lnTo>
                    <a:pt x="828542" y="628829"/>
                  </a:lnTo>
                  <a:lnTo>
                    <a:pt x="839565" y="619891"/>
                  </a:lnTo>
                  <a:lnTo>
                    <a:pt x="850588" y="611050"/>
                  </a:lnTo>
                  <a:lnTo>
                    <a:pt x="861612" y="602285"/>
                  </a:lnTo>
                  <a:lnTo>
                    <a:pt x="872635" y="593575"/>
                  </a:lnTo>
                  <a:lnTo>
                    <a:pt x="883658" y="584895"/>
                  </a:lnTo>
                  <a:lnTo>
                    <a:pt x="894682" y="576222"/>
                  </a:lnTo>
                  <a:lnTo>
                    <a:pt x="905705" y="567538"/>
                  </a:lnTo>
                  <a:lnTo>
                    <a:pt x="916728" y="558828"/>
                  </a:lnTo>
                  <a:lnTo>
                    <a:pt x="927752" y="550086"/>
                  </a:lnTo>
                  <a:lnTo>
                    <a:pt x="938775" y="541311"/>
                  </a:lnTo>
                  <a:lnTo>
                    <a:pt x="949799" y="532508"/>
                  </a:lnTo>
                  <a:lnTo>
                    <a:pt x="960822" y="523681"/>
                  </a:lnTo>
                  <a:lnTo>
                    <a:pt x="971845" y="514837"/>
                  </a:lnTo>
                  <a:lnTo>
                    <a:pt x="982869" y="505983"/>
                  </a:lnTo>
                  <a:lnTo>
                    <a:pt x="993892" y="497122"/>
                  </a:lnTo>
                  <a:lnTo>
                    <a:pt x="1004915" y="488258"/>
                  </a:lnTo>
                  <a:lnTo>
                    <a:pt x="1015939" y="479395"/>
                  </a:lnTo>
                  <a:lnTo>
                    <a:pt x="1026962" y="470533"/>
                  </a:lnTo>
                  <a:lnTo>
                    <a:pt x="1037985" y="461675"/>
                  </a:lnTo>
                  <a:lnTo>
                    <a:pt x="1049009" y="452820"/>
                  </a:lnTo>
                  <a:lnTo>
                    <a:pt x="1060032" y="443969"/>
                  </a:lnTo>
                  <a:lnTo>
                    <a:pt x="1071056" y="435121"/>
                  </a:lnTo>
                  <a:lnTo>
                    <a:pt x="1082079" y="426276"/>
                  </a:lnTo>
                  <a:lnTo>
                    <a:pt x="1093102" y="417433"/>
                  </a:lnTo>
                  <a:lnTo>
                    <a:pt x="1104126" y="408591"/>
                  </a:lnTo>
                  <a:lnTo>
                    <a:pt x="1115149" y="399748"/>
                  </a:lnTo>
                  <a:lnTo>
                    <a:pt x="1126172" y="390903"/>
                  </a:lnTo>
                  <a:lnTo>
                    <a:pt x="1137196" y="382055"/>
                  </a:lnTo>
                  <a:lnTo>
                    <a:pt x="1148219" y="373202"/>
                  </a:lnTo>
                  <a:lnTo>
                    <a:pt x="1159242" y="364345"/>
                  </a:lnTo>
                  <a:lnTo>
                    <a:pt x="1170266" y="355485"/>
                  </a:lnTo>
                  <a:lnTo>
                    <a:pt x="1181289" y="346621"/>
                  </a:lnTo>
                  <a:lnTo>
                    <a:pt x="1192313" y="337754"/>
                  </a:lnTo>
                  <a:lnTo>
                    <a:pt x="1203336" y="328885"/>
                  </a:lnTo>
                  <a:lnTo>
                    <a:pt x="1214359" y="320013"/>
                  </a:lnTo>
                  <a:lnTo>
                    <a:pt x="1225383" y="311140"/>
                  </a:lnTo>
                  <a:lnTo>
                    <a:pt x="1236406" y="302264"/>
                  </a:lnTo>
                  <a:lnTo>
                    <a:pt x="1247429" y="293387"/>
                  </a:lnTo>
                  <a:lnTo>
                    <a:pt x="1258453" y="284508"/>
                  </a:lnTo>
                  <a:lnTo>
                    <a:pt x="1269476" y="275627"/>
                  </a:lnTo>
                  <a:lnTo>
                    <a:pt x="1280499" y="266746"/>
                  </a:lnTo>
                  <a:lnTo>
                    <a:pt x="1291523" y="257863"/>
                  </a:lnTo>
                  <a:lnTo>
                    <a:pt x="1302546" y="248979"/>
                  </a:lnTo>
                  <a:lnTo>
                    <a:pt x="1313570" y="240094"/>
                  </a:lnTo>
                  <a:lnTo>
                    <a:pt x="1324593" y="231208"/>
                  </a:lnTo>
                  <a:lnTo>
                    <a:pt x="1335616" y="222321"/>
                  </a:lnTo>
                  <a:lnTo>
                    <a:pt x="1346640" y="213434"/>
                  </a:lnTo>
                  <a:lnTo>
                    <a:pt x="1357663" y="204546"/>
                  </a:lnTo>
                  <a:lnTo>
                    <a:pt x="1368686" y="195657"/>
                  </a:lnTo>
                  <a:lnTo>
                    <a:pt x="1379710" y="186767"/>
                  </a:lnTo>
                  <a:lnTo>
                    <a:pt x="1390733" y="177877"/>
                  </a:lnTo>
                  <a:lnTo>
                    <a:pt x="1401756" y="168987"/>
                  </a:lnTo>
                  <a:lnTo>
                    <a:pt x="1412780" y="160096"/>
                  </a:lnTo>
                  <a:lnTo>
                    <a:pt x="1423803" y="151204"/>
                  </a:lnTo>
                  <a:lnTo>
                    <a:pt x="1434827" y="142312"/>
                  </a:lnTo>
                  <a:lnTo>
                    <a:pt x="1445850" y="133420"/>
                  </a:lnTo>
                  <a:lnTo>
                    <a:pt x="1456873" y="124527"/>
                  </a:lnTo>
                  <a:lnTo>
                    <a:pt x="1467897" y="115634"/>
                  </a:lnTo>
                  <a:lnTo>
                    <a:pt x="1478920" y="106740"/>
                  </a:lnTo>
                  <a:lnTo>
                    <a:pt x="1489943" y="97847"/>
                  </a:lnTo>
                  <a:lnTo>
                    <a:pt x="1500967" y="88953"/>
                  </a:lnTo>
                  <a:lnTo>
                    <a:pt x="1511990" y="80058"/>
                  </a:lnTo>
                  <a:lnTo>
                    <a:pt x="1523013" y="71164"/>
                  </a:lnTo>
                  <a:lnTo>
                    <a:pt x="1534037" y="62269"/>
                  </a:lnTo>
                  <a:lnTo>
                    <a:pt x="1545060" y="53374"/>
                  </a:lnTo>
                  <a:lnTo>
                    <a:pt x="1556084" y="44479"/>
                  </a:lnTo>
                  <a:lnTo>
                    <a:pt x="1567107" y="35583"/>
                  </a:lnTo>
                  <a:lnTo>
                    <a:pt x="1578130" y="26688"/>
                  </a:lnTo>
                  <a:lnTo>
                    <a:pt x="1589154" y="17792"/>
                  </a:lnTo>
                  <a:lnTo>
                    <a:pt x="1600177" y="8896"/>
                  </a:lnTo>
                  <a:lnTo>
                    <a:pt x="1611200" y="0"/>
                  </a:lnTo>
                  <a:lnTo>
                    <a:pt x="16112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90326" y="2254720"/>
              <a:ext cx="1405507" cy="1156053"/>
            </a:xfrm>
            <a:custGeom>
              <a:avLst/>
              <a:pathLst>
                <a:path w="1405507" h="1156053">
                  <a:moveTo>
                    <a:pt x="1405507" y="0"/>
                  </a:moveTo>
                  <a:lnTo>
                    <a:pt x="1394484" y="6290"/>
                  </a:lnTo>
                  <a:lnTo>
                    <a:pt x="1383460" y="12580"/>
                  </a:lnTo>
                  <a:lnTo>
                    <a:pt x="1372437" y="18871"/>
                  </a:lnTo>
                  <a:lnTo>
                    <a:pt x="1361413" y="25162"/>
                  </a:lnTo>
                  <a:lnTo>
                    <a:pt x="1350390" y="31452"/>
                  </a:lnTo>
                  <a:lnTo>
                    <a:pt x="1339367" y="37743"/>
                  </a:lnTo>
                  <a:lnTo>
                    <a:pt x="1328343" y="44034"/>
                  </a:lnTo>
                  <a:lnTo>
                    <a:pt x="1317320" y="50326"/>
                  </a:lnTo>
                  <a:lnTo>
                    <a:pt x="1306297" y="56617"/>
                  </a:lnTo>
                  <a:lnTo>
                    <a:pt x="1295273" y="62909"/>
                  </a:lnTo>
                  <a:lnTo>
                    <a:pt x="1284250" y="69200"/>
                  </a:lnTo>
                  <a:lnTo>
                    <a:pt x="1273227" y="75492"/>
                  </a:lnTo>
                  <a:lnTo>
                    <a:pt x="1262203" y="81784"/>
                  </a:lnTo>
                  <a:lnTo>
                    <a:pt x="1251180" y="88076"/>
                  </a:lnTo>
                  <a:lnTo>
                    <a:pt x="1240156" y="94369"/>
                  </a:lnTo>
                  <a:lnTo>
                    <a:pt x="1229133" y="100661"/>
                  </a:lnTo>
                  <a:lnTo>
                    <a:pt x="1218110" y="106954"/>
                  </a:lnTo>
                  <a:lnTo>
                    <a:pt x="1207086" y="113247"/>
                  </a:lnTo>
                  <a:lnTo>
                    <a:pt x="1196063" y="119541"/>
                  </a:lnTo>
                  <a:lnTo>
                    <a:pt x="1185040" y="125835"/>
                  </a:lnTo>
                  <a:lnTo>
                    <a:pt x="1174016" y="132129"/>
                  </a:lnTo>
                  <a:lnTo>
                    <a:pt x="1162993" y="138423"/>
                  </a:lnTo>
                  <a:lnTo>
                    <a:pt x="1151970" y="144718"/>
                  </a:lnTo>
                  <a:lnTo>
                    <a:pt x="1140946" y="151013"/>
                  </a:lnTo>
                  <a:lnTo>
                    <a:pt x="1129923" y="157308"/>
                  </a:lnTo>
                  <a:lnTo>
                    <a:pt x="1118899" y="163604"/>
                  </a:lnTo>
                  <a:lnTo>
                    <a:pt x="1107876" y="169901"/>
                  </a:lnTo>
                  <a:lnTo>
                    <a:pt x="1096853" y="176198"/>
                  </a:lnTo>
                  <a:lnTo>
                    <a:pt x="1085829" y="182496"/>
                  </a:lnTo>
                  <a:lnTo>
                    <a:pt x="1074806" y="188795"/>
                  </a:lnTo>
                  <a:lnTo>
                    <a:pt x="1063783" y="195094"/>
                  </a:lnTo>
                  <a:lnTo>
                    <a:pt x="1052759" y="201394"/>
                  </a:lnTo>
                  <a:lnTo>
                    <a:pt x="1041736" y="207695"/>
                  </a:lnTo>
                  <a:lnTo>
                    <a:pt x="1030713" y="213997"/>
                  </a:lnTo>
                  <a:lnTo>
                    <a:pt x="1019689" y="220301"/>
                  </a:lnTo>
                  <a:lnTo>
                    <a:pt x="1008666" y="226605"/>
                  </a:lnTo>
                  <a:lnTo>
                    <a:pt x="997642" y="232912"/>
                  </a:lnTo>
                  <a:lnTo>
                    <a:pt x="986619" y="239219"/>
                  </a:lnTo>
                  <a:lnTo>
                    <a:pt x="975596" y="245529"/>
                  </a:lnTo>
                  <a:lnTo>
                    <a:pt x="964572" y="251842"/>
                  </a:lnTo>
                  <a:lnTo>
                    <a:pt x="953549" y="258156"/>
                  </a:lnTo>
                  <a:lnTo>
                    <a:pt x="942526" y="264474"/>
                  </a:lnTo>
                  <a:lnTo>
                    <a:pt x="931502" y="270795"/>
                  </a:lnTo>
                  <a:lnTo>
                    <a:pt x="920479" y="277121"/>
                  </a:lnTo>
                  <a:lnTo>
                    <a:pt x="909456" y="283458"/>
                  </a:lnTo>
                  <a:lnTo>
                    <a:pt x="898432" y="289813"/>
                  </a:lnTo>
                  <a:lnTo>
                    <a:pt x="887409" y="296192"/>
                  </a:lnTo>
                  <a:lnTo>
                    <a:pt x="876385" y="302602"/>
                  </a:lnTo>
                  <a:lnTo>
                    <a:pt x="865362" y="309051"/>
                  </a:lnTo>
                  <a:lnTo>
                    <a:pt x="854339" y="315546"/>
                  </a:lnTo>
                  <a:lnTo>
                    <a:pt x="843315" y="322095"/>
                  </a:lnTo>
                  <a:lnTo>
                    <a:pt x="832292" y="328706"/>
                  </a:lnTo>
                  <a:lnTo>
                    <a:pt x="821269" y="335386"/>
                  </a:lnTo>
                  <a:lnTo>
                    <a:pt x="810245" y="342145"/>
                  </a:lnTo>
                  <a:lnTo>
                    <a:pt x="799222" y="348993"/>
                  </a:lnTo>
                  <a:lnTo>
                    <a:pt x="788199" y="355938"/>
                  </a:lnTo>
                  <a:lnTo>
                    <a:pt x="777175" y="362993"/>
                  </a:lnTo>
                  <a:lnTo>
                    <a:pt x="766152" y="370169"/>
                  </a:lnTo>
                  <a:lnTo>
                    <a:pt x="755128" y="377479"/>
                  </a:lnTo>
                  <a:lnTo>
                    <a:pt x="744105" y="384938"/>
                  </a:lnTo>
                  <a:lnTo>
                    <a:pt x="733082" y="392560"/>
                  </a:lnTo>
                  <a:lnTo>
                    <a:pt x="722058" y="400359"/>
                  </a:lnTo>
                  <a:lnTo>
                    <a:pt x="711035" y="408347"/>
                  </a:lnTo>
                  <a:lnTo>
                    <a:pt x="700012" y="416533"/>
                  </a:lnTo>
                  <a:lnTo>
                    <a:pt x="688988" y="424917"/>
                  </a:lnTo>
                  <a:lnTo>
                    <a:pt x="677965" y="433494"/>
                  </a:lnTo>
                  <a:lnTo>
                    <a:pt x="666942" y="442255"/>
                  </a:lnTo>
                  <a:lnTo>
                    <a:pt x="655918" y="451184"/>
                  </a:lnTo>
                  <a:lnTo>
                    <a:pt x="644895" y="460266"/>
                  </a:lnTo>
                  <a:lnTo>
                    <a:pt x="633871" y="469486"/>
                  </a:lnTo>
                  <a:lnTo>
                    <a:pt x="622848" y="478833"/>
                  </a:lnTo>
                  <a:lnTo>
                    <a:pt x="611825" y="488299"/>
                  </a:lnTo>
                  <a:lnTo>
                    <a:pt x="600801" y="497875"/>
                  </a:lnTo>
                  <a:lnTo>
                    <a:pt x="589778" y="507560"/>
                  </a:lnTo>
                  <a:lnTo>
                    <a:pt x="578755" y="517350"/>
                  </a:lnTo>
                  <a:lnTo>
                    <a:pt x="567731" y="527248"/>
                  </a:lnTo>
                  <a:lnTo>
                    <a:pt x="556708" y="537254"/>
                  </a:lnTo>
                  <a:lnTo>
                    <a:pt x="545685" y="547374"/>
                  </a:lnTo>
                  <a:lnTo>
                    <a:pt x="534661" y="557614"/>
                  </a:lnTo>
                  <a:lnTo>
                    <a:pt x="523638" y="567981"/>
                  </a:lnTo>
                  <a:lnTo>
                    <a:pt x="512614" y="578480"/>
                  </a:lnTo>
                  <a:lnTo>
                    <a:pt x="501591" y="589115"/>
                  </a:lnTo>
                  <a:lnTo>
                    <a:pt x="490568" y="599890"/>
                  </a:lnTo>
                  <a:lnTo>
                    <a:pt x="479544" y="610809"/>
                  </a:lnTo>
                  <a:lnTo>
                    <a:pt x="468521" y="621876"/>
                  </a:lnTo>
                  <a:lnTo>
                    <a:pt x="457498" y="633091"/>
                  </a:lnTo>
                  <a:lnTo>
                    <a:pt x="446474" y="644455"/>
                  </a:lnTo>
                  <a:lnTo>
                    <a:pt x="435451" y="655963"/>
                  </a:lnTo>
                  <a:lnTo>
                    <a:pt x="424428" y="667610"/>
                  </a:lnTo>
                  <a:lnTo>
                    <a:pt x="413404" y="679389"/>
                  </a:lnTo>
                  <a:lnTo>
                    <a:pt x="402381" y="691288"/>
                  </a:lnTo>
                  <a:lnTo>
                    <a:pt x="391357" y="703297"/>
                  </a:lnTo>
                  <a:lnTo>
                    <a:pt x="380334" y="715402"/>
                  </a:lnTo>
                  <a:lnTo>
                    <a:pt x="369311" y="727591"/>
                  </a:lnTo>
                  <a:lnTo>
                    <a:pt x="358287" y="739850"/>
                  </a:lnTo>
                  <a:lnTo>
                    <a:pt x="347264" y="752167"/>
                  </a:lnTo>
                  <a:lnTo>
                    <a:pt x="336241" y="764528"/>
                  </a:lnTo>
                  <a:lnTo>
                    <a:pt x="325217" y="776923"/>
                  </a:lnTo>
                  <a:lnTo>
                    <a:pt x="314194" y="789340"/>
                  </a:lnTo>
                  <a:lnTo>
                    <a:pt x="303171" y="801769"/>
                  </a:lnTo>
                  <a:lnTo>
                    <a:pt x="292147" y="814202"/>
                  </a:lnTo>
                  <a:lnTo>
                    <a:pt x="281124" y="826631"/>
                  </a:lnTo>
                  <a:lnTo>
                    <a:pt x="270101" y="839051"/>
                  </a:lnTo>
                  <a:lnTo>
                    <a:pt x="259077" y="851458"/>
                  </a:lnTo>
                  <a:lnTo>
                    <a:pt x="248054" y="863850"/>
                  </a:lnTo>
                  <a:lnTo>
                    <a:pt x="237030" y="876226"/>
                  </a:lnTo>
                  <a:lnTo>
                    <a:pt x="226007" y="888590"/>
                  </a:lnTo>
                  <a:lnTo>
                    <a:pt x="214984" y="900946"/>
                  </a:lnTo>
                  <a:lnTo>
                    <a:pt x="203960" y="913301"/>
                  </a:lnTo>
                  <a:lnTo>
                    <a:pt x="192937" y="925665"/>
                  </a:lnTo>
                  <a:lnTo>
                    <a:pt x="181914" y="938051"/>
                  </a:lnTo>
                  <a:lnTo>
                    <a:pt x="170890" y="950473"/>
                  </a:lnTo>
                  <a:lnTo>
                    <a:pt x="159867" y="962945"/>
                  </a:lnTo>
                  <a:lnTo>
                    <a:pt x="148844" y="975483"/>
                  </a:lnTo>
                  <a:lnTo>
                    <a:pt x="137820" y="988102"/>
                  </a:lnTo>
                  <a:lnTo>
                    <a:pt x="126797" y="1000817"/>
                  </a:lnTo>
                  <a:lnTo>
                    <a:pt x="115773" y="1013644"/>
                  </a:lnTo>
                  <a:lnTo>
                    <a:pt x="104750" y="1026595"/>
                  </a:lnTo>
                  <a:lnTo>
                    <a:pt x="93727" y="1039678"/>
                  </a:lnTo>
                  <a:lnTo>
                    <a:pt x="82703" y="1052896"/>
                  </a:lnTo>
                  <a:lnTo>
                    <a:pt x="71680" y="1066248"/>
                  </a:lnTo>
                  <a:lnTo>
                    <a:pt x="60657" y="1079732"/>
                  </a:lnTo>
                  <a:lnTo>
                    <a:pt x="49633" y="1093342"/>
                  </a:lnTo>
                  <a:lnTo>
                    <a:pt x="38610" y="1107073"/>
                  </a:lnTo>
                  <a:lnTo>
                    <a:pt x="27587" y="1120921"/>
                  </a:lnTo>
                  <a:lnTo>
                    <a:pt x="16563" y="1134877"/>
                  </a:lnTo>
                  <a:lnTo>
                    <a:pt x="5540" y="1148937"/>
                  </a:lnTo>
                  <a:lnTo>
                    <a:pt x="0" y="11560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20889" y="2005773"/>
              <a:ext cx="1574944" cy="1405000"/>
            </a:xfrm>
            <a:custGeom>
              <a:avLst/>
              <a:pathLst>
                <a:path w="1574944" h="1405000">
                  <a:moveTo>
                    <a:pt x="0" y="1405000"/>
                  </a:moveTo>
                  <a:lnTo>
                    <a:pt x="9626" y="1400297"/>
                  </a:lnTo>
                  <a:lnTo>
                    <a:pt x="20650" y="1394860"/>
                  </a:lnTo>
                  <a:lnTo>
                    <a:pt x="31673" y="1389364"/>
                  </a:lnTo>
                  <a:lnTo>
                    <a:pt x="42696" y="1383805"/>
                  </a:lnTo>
                  <a:lnTo>
                    <a:pt x="53720" y="1378177"/>
                  </a:lnTo>
                  <a:lnTo>
                    <a:pt x="64743" y="1372472"/>
                  </a:lnTo>
                  <a:lnTo>
                    <a:pt x="75766" y="1366687"/>
                  </a:lnTo>
                  <a:lnTo>
                    <a:pt x="86790" y="1360813"/>
                  </a:lnTo>
                  <a:lnTo>
                    <a:pt x="97813" y="1354846"/>
                  </a:lnTo>
                  <a:lnTo>
                    <a:pt x="108836" y="1348779"/>
                  </a:lnTo>
                  <a:lnTo>
                    <a:pt x="119860" y="1342604"/>
                  </a:lnTo>
                  <a:lnTo>
                    <a:pt x="130883" y="1336316"/>
                  </a:lnTo>
                  <a:lnTo>
                    <a:pt x="141907" y="1329908"/>
                  </a:lnTo>
                  <a:lnTo>
                    <a:pt x="152930" y="1323372"/>
                  </a:lnTo>
                  <a:lnTo>
                    <a:pt x="163953" y="1316701"/>
                  </a:lnTo>
                  <a:lnTo>
                    <a:pt x="174977" y="1309888"/>
                  </a:lnTo>
                  <a:lnTo>
                    <a:pt x="186000" y="1302927"/>
                  </a:lnTo>
                  <a:lnTo>
                    <a:pt x="197023" y="1295810"/>
                  </a:lnTo>
                  <a:lnTo>
                    <a:pt x="208047" y="1288531"/>
                  </a:lnTo>
                  <a:lnTo>
                    <a:pt x="219070" y="1281085"/>
                  </a:lnTo>
                  <a:lnTo>
                    <a:pt x="230093" y="1273468"/>
                  </a:lnTo>
                  <a:lnTo>
                    <a:pt x="241117" y="1265678"/>
                  </a:lnTo>
                  <a:lnTo>
                    <a:pt x="252140" y="1257714"/>
                  </a:lnTo>
                  <a:lnTo>
                    <a:pt x="263164" y="1249579"/>
                  </a:lnTo>
                  <a:lnTo>
                    <a:pt x="274187" y="1241275"/>
                  </a:lnTo>
                  <a:lnTo>
                    <a:pt x="285210" y="1232811"/>
                  </a:lnTo>
                  <a:lnTo>
                    <a:pt x="296234" y="1224194"/>
                  </a:lnTo>
                  <a:lnTo>
                    <a:pt x="307257" y="1215434"/>
                  </a:lnTo>
                  <a:lnTo>
                    <a:pt x="318280" y="1206541"/>
                  </a:lnTo>
                  <a:lnTo>
                    <a:pt x="329304" y="1197527"/>
                  </a:lnTo>
                  <a:lnTo>
                    <a:pt x="340327" y="1188401"/>
                  </a:lnTo>
                  <a:lnTo>
                    <a:pt x="351350" y="1179173"/>
                  </a:lnTo>
                  <a:lnTo>
                    <a:pt x="362374" y="1169850"/>
                  </a:lnTo>
                  <a:lnTo>
                    <a:pt x="373397" y="1160437"/>
                  </a:lnTo>
                  <a:lnTo>
                    <a:pt x="384421" y="1150938"/>
                  </a:lnTo>
                  <a:lnTo>
                    <a:pt x="395444" y="1141357"/>
                  </a:lnTo>
                  <a:lnTo>
                    <a:pt x="406467" y="1131696"/>
                  </a:lnTo>
                  <a:lnTo>
                    <a:pt x="417491" y="1121957"/>
                  </a:lnTo>
                  <a:lnTo>
                    <a:pt x="428514" y="1112140"/>
                  </a:lnTo>
                  <a:lnTo>
                    <a:pt x="439537" y="1102244"/>
                  </a:lnTo>
                  <a:lnTo>
                    <a:pt x="450561" y="1092270"/>
                  </a:lnTo>
                  <a:lnTo>
                    <a:pt x="461584" y="1082216"/>
                  </a:lnTo>
                  <a:lnTo>
                    <a:pt x="472607" y="1072080"/>
                  </a:lnTo>
                  <a:lnTo>
                    <a:pt x="483631" y="1061860"/>
                  </a:lnTo>
                  <a:lnTo>
                    <a:pt x="494654" y="1051554"/>
                  </a:lnTo>
                  <a:lnTo>
                    <a:pt x="505678" y="1041159"/>
                  </a:lnTo>
                  <a:lnTo>
                    <a:pt x="516701" y="1030672"/>
                  </a:lnTo>
                  <a:lnTo>
                    <a:pt x="527724" y="1020090"/>
                  </a:lnTo>
                  <a:lnTo>
                    <a:pt x="538748" y="1009411"/>
                  </a:lnTo>
                  <a:lnTo>
                    <a:pt x="549771" y="998631"/>
                  </a:lnTo>
                  <a:lnTo>
                    <a:pt x="560794" y="987751"/>
                  </a:lnTo>
                  <a:lnTo>
                    <a:pt x="571818" y="976769"/>
                  </a:lnTo>
                  <a:lnTo>
                    <a:pt x="582841" y="965687"/>
                  </a:lnTo>
                  <a:lnTo>
                    <a:pt x="593864" y="954507"/>
                  </a:lnTo>
                  <a:lnTo>
                    <a:pt x="604888" y="943232"/>
                  </a:lnTo>
                  <a:lnTo>
                    <a:pt x="615911" y="931868"/>
                  </a:lnTo>
                  <a:lnTo>
                    <a:pt x="626935" y="920421"/>
                  </a:lnTo>
                  <a:lnTo>
                    <a:pt x="637958" y="908897"/>
                  </a:lnTo>
                  <a:lnTo>
                    <a:pt x="648981" y="897304"/>
                  </a:lnTo>
                  <a:lnTo>
                    <a:pt x="660005" y="885649"/>
                  </a:lnTo>
                  <a:lnTo>
                    <a:pt x="671028" y="873939"/>
                  </a:lnTo>
                  <a:lnTo>
                    <a:pt x="682051" y="862181"/>
                  </a:lnTo>
                  <a:lnTo>
                    <a:pt x="693075" y="850380"/>
                  </a:lnTo>
                  <a:lnTo>
                    <a:pt x="704098" y="838544"/>
                  </a:lnTo>
                  <a:lnTo>
                    <a:pt x="715121" y="826676"/>
                  </a:lnTo>
                  <a:lnTo>
                    <a:pt x="726145" y="814778"/>
                  </a:lnTo>
                  <a:lnTo>
                    <a:pt x="737168" y="802849"/>
                  </a:lnTo>
                  <a:lnTo>
                    <a:pt x="748192" y="790890"/>
                  </a:lnTo>
                  <a:lnTo>
                    <a:pt x="759215" y="778897"/>
                  </a:lnTo>
                  <a:lnTo>
                    <a:pt x="770238" y="766868"/>
                  </a:lnTo>
                  <a:lnTo>
                    <a:pt x="781262" y="754797"/>
                  </a:lnTo>
                  <a:lnTo>
                    <a:pt x="792285" y="742677"/>
                  </a:lnTo>
                  <a:lnTo>
                    <a:pt x="803308" y="730501"/>
                  </a:lnTo>
                  <a:lnTo>
                    <a:pt x="814332" y="718260"/>
                  </a:lnTo>
                  <a:lnTo>
                    <a:pt x="825355" y="705942"/>
                  </a:lnTo>
                  <a:lnTo>
                    <a:pt x="836378" y="693538"/>
                  </a:lnTo>
                  <a:lnTo>
                    <a:pt x="847402" y="681036"/>
                  </a:lnTo>
                  <a:lnTo>
                    <a:pt x="858425" y="668432"/>
                  </a:lnTo>
                  <a:lnTo>
                    <a:pt x="869449" y="655722"/>
                  </a:lnTo>
                  <a:lnTo>
                    <a:pt x="880472" y="642905"/>
                  </a:lnTo>
                  <a:lnTo>
                    <a:pt x="891495" y="629986"/>
                  </a:lnTo>
                  <a:lnTo>
                    <a:pt x="902519" y="616971"/>
                  </a:lnTo>
                  <a:lnTo>
                    <a:pt x="913542" y="603866"/>
                  </a:lnTo>
                  <a:lnTo>
                    <a:pt x="924565" y="590681"/>
                  </a:lnTo>
                  <a:lnTo>
                    <a:pt x="935589" y="577421"/>
                  </a:lnTo>
                  <a:lnTo>
                    <a:pt x="946612" y="564093"/>
                  </a:lnTo>
                  <a:lnTo>
                    <a:pt x="957635" y="550705"/>
                  </a:lnTo>
                  <a:lnTo>
                    <a:pt x="968659" y="537262"/>
                  </a:lnTo>
                  <a:lnTo>
                    <a:pt x="979682" y="523769"/>
                  </a:lnTo>
                  <a:lnTo>
                    <a:pt x="990706" y="510231"/>
                  </a:lnTo>
                  <a:lnTo>
                    <a:pt x="1001729" y="496654"/>
                  </a:lnTo>
                  <a:lnTo>
                    <a:pt x="1012752" y="483040"/>
                  </a:lnTo>
                  <a:lnTo>
                    <a:pt x="1023776" y="469395"/>
                  </a:lnTo>
                  <a:lnTo>
                    <a:pt x="1034799" y="455722"/>
                  </a:lnTo>
                  <a:lnTo>
                    <a:pt x="1045822" y="442026"/>
                  </a:lnTo>
                  <a:lnTo>
                    <a:pt x="1056846" y="428309"/>
                  </a:lnTo>
                  <a:lnTo>
                    <a:pt x="1067869" y="414575"/>
                  </a:lnTo>
                  <a:lnTo>
                    <a:pt x="1078892" y="400827"/>
                  </a:lnTo>
                  <a:lnTo>
                    <a:pt x="1089916" y="387070"/>
                  </a:lnTo>
                  <a:lnTo>
                    <a:pt x="1100939" y="373306"/>
                  </a:lnTo>
                  <a:lnTo>
                    <a:pt x="1111963" y="359539"/>
                  </a:lnTo>
                  <a:lnTo>
                    <a:pt x="1122986" y="345768"/>
                  </a:lnTo>
                  <a:lnTo>
                    <a:pt x="1134009" y="331995"/>
                  </a:lnTo>
                  <a:lnTo>
                    <a:pt x="1145033" y="318219"/>
                  </a:lnTo>
                  <a:lnTo>
                    <a:pt x="1156056" y="304442"/>
                  </a:lnTo>
                  <a:lnTo>
                    <a:pt x="1167079" y="290662"/>
                  </a:lnTo>
                  <a:lnTo>
                    <a:pt x="1178103" y="276881"/>
                  </a:lnTo>
                  <a:lnTo>
                    <a:pt x="1189126" y="263098"/>
                  </a:lnTo>
                  <a:lnTo>
                    <a:pt x="1200149" y="249315"/>
                  </a:lnTo>
                  <a:lnTo>
                    <a:pt x="1211173" y="235530"/>
                  </a:lnTo>
                  <a:lnTo>
                    <a:pt x="1222196" y="221743"/>
                  </a:lnTo>
                  <a:lnTo>
                    <a:pt x="1233220" y="207956"/>
                  </a:lnTo>
                  <a:lnTo>
                    <a:pt x="1244243" y="194168"/>
                  </a:lnTo>
                  <a:lnTo>
                    <a:pt x="1255266" y="180380"/>
                  </a:lnTo>
                  <a:lnTo>
                    <a:pt x="1266290" y="166590"/>
                  </a:lnTo>
                  <a:lnTo>
                    <a:pt x="1277313" y="152800"/>
                  </a:lnTo>
                  <a:lnTo>
                    <a:pt x="1288336" y="139009"/>
                  </a:lnTo>
                  <a:lnTo>
                    <a:pt x="1299360" y="125218"/>
                  </a:lnTo>
                  <a:lnTo>
                    <a:pt x="1310383" y="111426"/>
                  </a:lnTo>
                  <a:lnTo>
                    <a:pt x="1321406" y="97634"/>
                  </a:lnTo>
                  <a:lnTo>
                    <a:pt x="1332430" y="83841"/>
                  </a:lnTo>
                  <a:lnTo>
                    <a:pt x="1343453" y="70048"/>
                  </a:lnTo>
                  <a:lnTo>
                    <a:pt x="1354477" y="56255"/>
                  </a:lnTo>
                  <a:lnTo>
                    <a:pt x="1365500" y="42461"/>
                  </a:lnTo>
                  <a:lnTo>
                    <a:pt x="1376523" y="28667"/>
                  </a:lnTo>
                  <a:lnTo>
                    <a:pt x="1387547" y="14872"/>
                  </a:lnTo>
                  <a:lnTo>
                    <a:pt x="1398570" y="1078"/>
                  </a:lnTo>
                  <a:lnTo>
                    <a:pt x="1409593" y="0"/>
                  </a:lnTo>
                  <a:lnTo>
                    <a:pt x="1420617" y="0"/>
                  </a:lnTo>
                  <a:lnTo>
                    <a:pt x="1431640" y="0"/>
                  </a:lnTo>
                  <a:lnTo>
                    <a:pt x="1442663" y="0"/>
                  </a:lnTo>
                  <a:lnTo>
                    <a:pt x="1453687" y="0"/>
                  </a:lnTo>
                  <a:lnTo>
                    <a:pt x="1464710" y="0"/>
                  </a:lnTo>
                  <a:lnTo>
                    <a:pt x="1475734" y="0"/>
                  </a:lnTo>
                  <a:lnTo>
                    <a:pt x="1486757" y="0"/>
                  </a:lnTo>
                  <a:lnTo>
                    <a:pt x="1497780" y="0"/>
                  </a:lnTo>
                  <a:lnTo>
                    <a:pt x="1508804" y="0"/>
                  </a:lnTo>
                  <a:lnTo>
                    <a:pt x="1519827" y="0"/>
                  </a:lnTo>
                  <a:lnTo>
                    <a:pt x="1530850" y="0"/>
                  </a:lnTo>
                  <a:lnTo>
                    <a:pt x="1541874" y="0"/>
                  </a:lnTo>
                  <a:lnTo>
                    <a:pt x="1552897" y="0"/>
                  </a:lnTo>
                  <a:lnTo>
                    <a:pt x="1563920" y="0"/>
                  </a:lnTo>
                  <a:lnTo>
                    <a:pt x="1574944" y="0"/>
                  </a:lnTo>
                  <a:lnTo>
                    <a:pt x="1563920" y="0"/>
                  </a:lnTo>
                  <a:lnTo>
                    <a:pt x="1552897" y="0"/>
                  </a:lnTo>
                  <a:lnTo>
                    <a:pt x="1541874" y="0"/>
                  </a:lnTo>
                  <a:lnTo>
                    <a:pt x="1530850" y="0"/>
                  </a:lnTo>
                  <a:lnTo>
                    <a:pt x="1519827" y="0"/>
                  </a:lnTo>
                  <a:lnTo>
                    <a:pt x="1508804" y="0"/>
                  </a:lnTo>
                  <a:lnTo>
                    <a:pt x="1497780" y="0"/>
                  </a:lnTo>
                  <a:lnTo>
                    <a:pt x="1486757" y="0"/>
                  </a:lnTo>
                  <a:lnTo>
                    <a:pt x="1475734" y="3969"/>
                  </a:lnTo>
                  <a:lnTo>
                    <a:pt x="1464710" y="15953"/>
                  </a:lnTo>
                  <a:lnTo>
                    <a:pt x="1453687" y="27936"/>
                  </a:lnTo>
                  <a:lnTo>
                    <a:pt x="1442663" y="39920"/>
                  </a:lnTo>
                  <a:lnTo>
                    <a:pt x="1431640" y="51903"/>
                  </a:lnTo>
                  <a:lnTo>
                    <a:pt x="1420617" y="63887"/>
                  </a:lnTo>
                  <a:lnTo>
                    <a:pt x="1409593" y="75871"/>
                  </a:lnTo>
                  <a:lnTo>
                    <a:pt x="1398570" y="87856"/>
                  </a:lnTo>
                  <a:lnTo>
                    <a:pt x="1387547" y="99840"/>
                  </a:lnTo>
                  <a:lnTo>
                    <a:pt x="1376523" y="111825"/>
                  </a:lnTo>
                  <a:lnTo>
                    <a:pt x="1365500" y="123810"/>
                  </a:lnTo>
                  <a:lnTo>
                    <a:pt x="1354477" y="135795"/>
                  </a:lnTo>
                  <a:lnTo>
                    <a:pt x="1343453" y="147780"/>
                  </a:lnTo>
                  <a:lnTo>
                    <a:pt x="1332430" y="159766"/>
                  </a:lnTo>
                  <a:lnTo>
                    <a:pt x="1321406" y="171752"/>
                  </a:lnTo>
                  <a:lnTo>
                    <a:pt x="1310383" y="183738"/>
                  </a:lnTo>
                  <a:lnTo>
                    <a:pt x="1299360" y="195725"/>
                  </a:lnTo>
                  <a:lnTo>
                    <a:pt x="1288336" y="207712"/>
                  </a:lnTo>
                  <a:lnTo>
                    <a:pt x="1277313" y="219700"/>
                  </a:lnTo>
                  <a:lnTo>
                    <a:pt x="1266290" y="231688"/>
                  </a:lnTo>
                  <a:lnTo>
                    <a:pt x="1255266" y="243676"/>
                  </a:lnTo>
                  <a:lnTo>
                    <a:pt x="1244243" y="255665"/>
                  </a:lnTo>
                  <a:lnTo>
                    <a:pt x="1233220" y="267654"/>
                  </a:lnTo>
                  <a:lnTo>
                    <a:pt x="1222196" y="279644"/>
                  </a:lnTo>
                  <a:lnTo>
                    <a:pt x="1211173" y="291634"/>
                  </a:lnTo>
                  <a:lnTo>
                    <a:pt x="1200149" y="303625"/>
                  </a:lnTo>
                  <a:lnTo>
                    <a:pt x="1189126" y="315617"/>
                  </a:lnTo>
                  <a:lnTo>
                    <a:pt x="1178103" y="327610"/>
                  </a:lnTo>
                  <a:lnTo>
                    <a:pt x="1167079" y="339604"/>
                  </a:lnTo>
                  <a:lnTo>
                    <a:pt x="1156056" y="351598"/>
                  </a:lnTo>
                  <a:lnTo>
                    <a:pt x="1145033" y="363594"/>
                  </a:lnTo>
                  <a:lnTo>
                    <a:pt x="1134009" y="375591"/>
                  </a:lnTo>
                  <a:lnTo>
                    <a:pt x="1122986" y="387590"/>
                  </a:lnTo>
                  <a:lnTo>
                    <a:pt x="1111963" y="399590"/>
                  </a:lnTo>
                  <a:lnTo>
                    <a:pt x="1100939" y="411592"/>
                  </a:lnTo>
                  <a:lnTo>
                    <a:pt x="1089916" y="423596"/>
                  </a:lnTo>
                  <a:lnTo>
                    <a:pt x="1078892" y="435603"/>
                  </a:lnTo>
                  <a:lnTo>
                    <a:pt x="1067869" y="447611"/>
                  </a:lnTo>
                  <a:lnTo>
                    <a:pt x="1056846" y="459623"/>
                  </a:lnTo>
                  <a:lnTo>
                    <a:pt x="1045822" y="471636"/>
                  </a:lnTo>
                  <a:lnTo>
                    <a:pt x="1034799" y="483653"/>
                  </a:lnTo>
                  <a:lnTo>
                    <a:pt x="1023776" y="495673"/>
                  </a:lnTo>
                  <a:lnTo>
                    <a:pt x="1012752" y="507697"/>
                  </a:lnTo>
                  <a:lnTo>
                    <a:pt x="1001729" y="519725"/>
                  </a:lnTo>
                  <a:lnTo>
                    <a:pt x="990706" y="531759"/>
                  </a:lnTo>
                  <a:lnTo>
                    <a:pt x="979682" y="543799"/>
                  </a:lnTo>
                  <a:lnTo>
                    <a:pt x="968659" y="555847"/>
                  </a:lnTo>
                  <a:lnTo>
                    <a:pt x="957635" y="567905"/>
                  </a:lnTo>
                  <a:lnTo>
                    <a:pt x="946612" y="579974"/>
                  </a:lnTo>
                  <a:lnTo>
                    <a:pt x="935589" y="592058"/>
                  </a:lnTo>
                  <a:lnTo>
                    <a:pt x="924565" y="604161"/>
                  </a:lnTo>
                  <a:lnTo>
                    <a:pt x="913542" y="616285"/>
                  </a:lnTo>
                  <a:lnTo>
                    <a:pt x="902519" y="628435"/>
                  </a:lnTo>
                  <a:lnTo>
                    <a:pt x="891495" y="640617"/>
                  </a:lnTo>
                  <a:lnTo>
                    <a:pt x="880472" y="652833"/>
                  </a:lnTo>
                  <a:lnTo>
                    <a:pt x="869449" y="665089"/>
                  </a:lnTo>
                  <a:lnTo>
                    <a:pt x="858425" y="677384"/>
                  </a:lnTo>
                  <a:lnTo>
                    <a:pt x="847402" y="689716"/>
                  </a:lnTo>
                  <a:lnTo>
                    <a:pt x="836378" y="702080"/>
                  </a:lnTo>
                  <a:lnTo>
                    <a:pt x="825355" y="714466"/>
                  </a:lnTo>
                  <a:lnTo>
                    <a:pt x="814332" y="726862"/>
                  </a:lnTo>
                  <a:lnTo>
                    <a:pt x="803308" y="739254"/>
                  </a:lnTo>
                  <a:lnTo>
                    <a:pt x="792285" y="751629"/>
                  </a:lnTo>
                  <a:lnTo>
                    <a:pt x="781262" y="763976"/>
                  </a:lnTo>
                  <a:lnTo>
                    <a:pt x="770238" y="776283"/>
                  </a:lnTo>
                  <a:lnTo>
                    <a:pt x="759215" y="788541"/>
                  </a:lnTo>
                  <a:lnTo>
                    <a:pt x="748192" y="800743"/>
                  </a:lnTo>
                  <a:lnTo>
                    <a:pt x="737168" y="812880"/>
                  </a:lnTo>
                  <a:lnTo>
                    <a:pt x="726145" y="824950"/>
                  </a:lnTo>
                  <a:lnTo>
                    <a:pt x="715121" y="836947"/>
                  </a:lnTo>
                  <a:lnTo>
                    <a:pt x="704098" y="848868"/>
                  </a:lnTo>
                  <a:lnTo>
                    <a:pt x="693075" y="860712"/>
                  </a:lnTo>
                  <a:lnTo>
                    <a:pt x="682051" y="872480"/>
                  </a:lnTo>
                  <a:lnTo>
                    <a:pt x="671028" y="884177"/>
                  </a:lnTo>
                  <a:lnTo>
                    <a:pt x="660005" y="895805"/>
                  </a:lnTo>
                  <a:lnTo>
                    <a:pt x="648981" y="907368"/>
                  </a:lnTo>
                  <a:lnTo>
                    <a:pt x="637958" y="918870"/>
                  </a:lnTo>
                  <a:lnTo>
                    <a:pt x="626935" y="930317"/>
                  </a:lnTo>
                  <a:lnTo>
                    <a:pt x="615911" y="941713"/>
                  </a:lnTo>
                  <a:lnTo>
                    <a:pt x="604888" y="953061"/>
                  </a:lnTo>
                  <a:lnTo>
                    <a:pt x="593864" y="964365"/>
                  </a:lnTo>
                  <a:lnTo>
                    <a:pt x="582841" y="975628"/>
                  </a:lnTo>
                  <a:lnTo>
                    <a:pt x="571818" y="986850"/>
                  </a:lnTo>
                  <a:lnTo>
                    <a:pt x="560794" y="998031"/>
                  </a:lnTo>
                  <a:lnTo>
                    <a:pt x="549771" y="1009169"/>
                  </a:lnTo>
                  <a:lnTo>
                    <a:pt x="538748" y="1020262"/>
                  </a:lnTo>
                  <a:lnTo>
                    <a:pt x="527724" y="1031306"/>
                  </a:lnTo>
                  <a:lnTo>
                    <a:pt x="516701" y="1042294"/>
                  </a:lnTo>
                  <a:lnTo>
                    <a:pt x="505678" y="1053223"/>
                  </a:lnTo>
                  <a:lnTo>
                    <a:pt x="494654" y="1064086"/>
                  </a:lnTo>
                  <a:lnTo>
                    <a:pt x="483631" y="1074878"/>
                  </a:lnTo>
                  <a:lnTo>
                    <a:pt x="472607" y="1085594"/>
                  </a:lnTo>
                  <a:lnTo>
                    <a:pt x="461584" y="1096228"/>
                  </a:lnTo>
                  <a:lnTo>
                    <a:pt x="450561" y="1106775"/>
                  </a:lnTo>
                  <a:lnTo>
                    <a:pt x="439537" y="1117232"/>
                  </a:lnTo>
                  <a:lnTo>
                    <a:pt x="428514" y="1127595"/>
                  </a:lnTo>
                  <a:lnTo>
                    <a:pt x="417491" y="1137859"/>
                  </a:lnTo>
                  <a:lnTo>
                    <a:pt x="406467" y="1148024"/>
                  </a:lnTo>
                  <a:lnTo>
                    <a:pt x="395444" y="1158085"/>
                  </a:lnTo>
                  <a:lnTo>
                    <a:pt x="384421" y="1168043"/>
                  </a:lnTo>
                  <a:lnTo>
                    <a:pt x="373397" y="1177896"/>
                  </a:lnTo>
                  <a:lnTo>
                    <a:pt x="362374" y="1187646"/>
                  </a:lnTo>
                  <a:lnTo>
                    <a:pt x="351350" y="1197295"/>
                  </a:lnTo>
                  <a:lnTo>
                    <a:pt x="340327" y="1206844"/>
                  </a:lnTo>
                  <a:lnTo>
                    <a:pt x="329304" y="1216300"/>
                  </a:lnTo>
                  <a:lnTo>
                    <a:pt x="318280" y="1225667"/>
                  </a:lnTo>
                  <a:lnTo>
                    <a:pt x="307257" y="1234954"/>
                  </a:lnTo>
                  <a:lnTo>
                    <a:pt x="296234" y="1244170"/>
                  </a:lnTo>
                  <a:lnTo>
                    <a:pt x="285210" y="1253330"/>
                  </a:lnTo>
                  <a:lnTo>
                    <a:pt x="274187" y="1262450"/>
                  </a:lnTo>
                  <a:lnTo>
                    <a:pt x="263164" y="1271543"/>
                  </a:lnTo>
                  <a:lnTo>
                    <a:pt x="252140" y="1280622"/>
                  </a:lnTo>
                  <a:lnTo>
                    <a:pt x="241117" y="1289696"/>
                  </a:lnTo>
                  <a:lnTo>
                    <a:pt x="230093" y="1298774"/>
                  </a:lnTo>
                  <a:lnTo>
                    <a:pt x="219070" y="1307861"/>
                  </a:lnTo>
                  <a:lnTo>
                    <a:pt x="208047" y="1316959"/>
                  </a:lnTo>
                  <a:lnTo>
                    <a:pt x="197023" y="1326071"/>
                  </a:lnTo>
                  <a:lnTo>
                    <a:pt x="186000" y="1335196"/>
                  </a:lnTo>
                  <a:lnTo>
                    <a:pt x="174977" y="1344336"/>
                  </a:lnTo>
                  <a:lnTo>
                    <a:pt x="163953" y="1353487"/>
                  </a:lnTo>
                  <a:lnTo>
                    <a:pt x="152930" y="1362650"/>
                  </a:lnTo>
                  <a:lnTo>
                    <a:pt x="141907" y="1371822"/>
                  </a:lnTo>
                  <a:lnTo>
                    <a:pt x="130883" y="1381003"/>
                  </a:lnTo>
                  <a:lnTo>
                    <a:pt x="119860" y="1390190"/>
                  </a:lnTo>
                  <a:lnTo>
                    <a:pt x="108836" y="1399383"/>
                  </a:lnTo>
                  <a:lnTo>
                    <a:pt x="102104" y="1405000"/>
                  </a:lnTo>
                  <a:close/>
                </a:path>
              </a:pathLst>
            </a:custGeom>
            <a:solidFill>
              <a:srgbClr val="8D8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20889" y="2005773"/>
              <a:ext cx="1574944" cy="1405000"/>
            </a:xfrm>
            <a:custGeom>
              <a:avLst/>
              <a:pathLst>
                <a:path w="1574944" h="1405000">
                  <a:moveTo>
                    <a:pt x="0" y="1405000"/>
                  </a:moveTo>
                  <a:lnTo>
                    <a:pt x="9626" y="1400297"/>
                  </a:lnTo>
                  <a:lnTo>
                    <a:pt x="20650" y="1394860"/>
                  </a:lnTo>
                  <a:lnTo>
                    <a:pt x="31673" y="1389364"/>
                  </a:lnTo>
                  <a:lnTo>
                    <a:pt x="42696" y="1383805"/>
                  </a:lnTo>
                  <a:lnTo>
                    <a:pt x="53720" y="1378177"/>
                  </a:lnTo>
                  <a:lnTo>
                    <a:pt x="64743" y="1372472"/>
                  </a:lnTo>
                  <a:lnTo>
                    <a:pt x="75766" y="1366687"/>
                  </a:lnTo>
                  <a:lnTo>
                    <a:pt x="86790" y="1360813"/>
                  </a:lnTo>
                  <a:lnTo>
                    <a:pt x="97813" y="1354846"/>
                  </a:lnTo>
                  <a:lnTo>
                    <a:pt x="108836" y="1348779"/>
                  </a:lnTo>
                  <a:lnTo>
                    <a:pt x="119860" y="1342604"/>
                  </a:lnTo>
                  <a:lnTo>
                    <a:pt x="130883" y="1336316"/>
                  </a:lnTo>
                  <a:lnTo>
                    <a:pt x="141907" y="1329908"/>
                  </a:lnTo>
                  <a:lnTo>
                    <a:pt x="152930" y="1323372"/>
                  </a:lnTo>
                  <a:lnTo>
                    <a:pt x="163953" y="1316701"/>
                  </a:lnTo>
                  <a:lnTo>
                    <a:pt x="174977" y="1309888"/>
                  </a:lnTo>
                  <a:lnTo>
                    <a:pt x="186000" y="1302927"/>
                  </a:lnTo>
                  <a:lnTo>
                    <a:pt x="197023" y="1295810"/>
                  </a:lnTo>
                  <a:lnTo>
                    <a:pt x="208047" y="1288531"/>
                  </a:lnTo>
                  <a:lnTo>
                    <a:pt x="219070" y="1281085"/>
                  </a:lnTo>
                  <a:lnTo>
                    <a:pt x="230093" y="1273468"/>
                  </a:lnTo>
                  <a:lnTo>
                    <a:pt x="241117" y="1265678"/>
                  </a:lnTo>
                  <a:lnTo>
                    <a:pt x="252140" y="1257714"/>
                  </a:lnTo>
                  <a:lnTo>
                    <a:pt x="263164" y="1249579"/>
                  </a:lnTo>
                  <a:lnTo>
                    <a:pt x="274187" y="1241275"/>
                  </a:lnTo>
                  <a:lnTo>
                    <a:pt x="285210" y="1232811"/>
                  </a:lnTo>
                  <a:lnTo>
                    <a:pt x="296234" y="1224194"/>
                  </a:lnTo>
                  <a:lnTo>
                    <a:pt x="307257" y="1215434"/>
                  </a:lnTo>
                  <a:lnTo>
                    <a:pt x="318280" y="1206541"/>
                  </a:lnTo>
                  <a:lnTo>
                    <a:pt x="329304" y="1197527"/>
                  </a:lnTo>
                  <a:lnTo>
                    <a:pt x="340327" y="1188401"/>
                  </a:lnTo>
                  <a:lnTo>
                    <a:pt x="351350" y="1179173"/>
                  </a:lnTo>
                  <a:lnTo>
                    <a:pt x="362374" y="1169850"/>
                  </a:lnTo>
                  <a:lnTo>
                    <a:pt x="373397" y="1160437"/>
                  </a:lnTo>
                  <a:lnTo>
                    <a:pt x="384421" y="1150938"/>
                  </a:lnTo>
                  <a:lnTo>
                    <a:pt x="395444" y="1141357"/>
                  </a:lnTo>
                  <a:lnTo>
                    <a:pt x="406467" y="1131696"/>
                  </a:lnTo>
                  <a:lnTo>
                    <a:pt x="417491" y="1121957"/>
                  </a:lnTo>
                  <a:lnTo>
                    <a:pt x="428514" y="1112140"/>
                  </a:lnTo>
                  <a:lnTo>
                    <a:pt x="439537" y="1102244"/>
                  </a:lnTo>
                  <a:lnTo>
                    <a:pt x="450561" y="1092270"/>
                  </a:lnTo>
                  <a:lnTo>
                    <a:pt x="461584" y="1082216"/>
                  </a:lnTo>
                  <a:lnTo>
                    <a:pt x="472607" y="1072080"/>
                  </a:lnTo>
                  <a:lnTo>
                    <a:pt x="483631" y="1061860"/>
                  </a:lnTo>
                  <a:lnTo>
                    <a:pt x="494654" y="1051554"/>
                  </a:lnTo>
                  <a:lnTo>
                    <a:pt x="505678" y="1041159"/>
                  </a:lnTo>
                  <a:lnTo>
                    <a:pt x="516701" y="1030672"/>
                  </a:lnTo>
                  <a:lnTo>
                    <a:pt x="527724" y="1020090"/>
                  </a:lnTo>
                  <a:lnTo>
                    <a:pt x="538748" y="1009411"/>
                  </a:lnTo>
                  <a:lnTo>
                    <a:pt x="549771" y="998631"/>
                  </a:lnTo>
                  <a:lnTo>
                    <a:pt x="560794" y="987751"/>
                  </a:lnTo>
                  <a:lnTo>
                    <a:pt x="571818" y="976769"/>
                  </a:lnTo>
                  <a:lnTo>
                    <a:pt x="582841" y="965687"/>
                  </a:lnTo>
                  <a:lnTo>
                    <a:pt x="593864" y="954507"/>
                  </a:lnTo>
                  <a:lnTo>
                    <a:pt x="604888" y="943232"/>
                  </a:lnTo>
                  <a:lnTo>
                    <a:pt x="615911" y="931868"/>
                  </a:lnTo>
                  <a:lnTo>
                    <a:pt x="626935" y="920421"/>
                  </a:lnTo>
                  <a:lnTo>
                    <a:pt x="637958" y="908897"/>
                  </a:lnTo>
                  <a:lnTo>
                    <a:pt x="648981" y="897304"/>
                  </a:lnTo>
                  <a:lnTo>
                    <a:pt x="660005" y="885649"/>
                  </a:lnTo>
                  <a:lnTo>
                    <a:pt x="671028" y="873939"/>
                  </a:lnTo>
                  <a:lnTo>
                    <a:pt x="682051" y="862181"/>
                  </a:lnTo>
                  <a:lnTo>
                    <a:pt x="693075" y="850380"/>
                  </a:lnTo>
                  <a:lnTo>
                    <a:pt x="704098" y="838544"/>
                  </a:lnTo>
                  <a:lnTo>
                    <a:pt x="715121" y="826676"/>
                  </a:lnTo>
                  <a:lnTo>
                    <a:pt x="726145" y="814778"/>
                  </a:lnTo>
                  <a:lnTo>
                    <a:pt x="737168" y="802849"/>
                  </a:lnTo>
                  <a:lnTo>
                    <a:pt x="748192" y="790890"/>
                  </a:lnTo>
                  <a:lnTo>
                    <a:pt x="759215" y="778897"/>
                  </a:lnTo>
                  <a:lnTo>
                    <a:pt x="770238" y="766868"/>
                  </a:lnTo>
                  <a:lnTo>
                    <a:pt x="781262" y="754797"/>
                  </a:lnTo>
                  <a:lnTo>
                    <a:pt x="792285" y="742677"/>
                  </a:lnTo>
                  <a:lnTo>
                    <a:pt x="803308" y="730501"/>
                  </a:lnTo>
                  <a:lnTo>
                    <a:pt x="814332" y="718260"/>
                  </a:lnTo>
                  <a:lnTo>
                    <a:pt x="825355" y="705942"/>
                  </a:lnTo>
                  <a:lnTo>
                    <a:pt x="836378" y="693538"/>
                  </a:lnTo>
                  <a:lnTo>
                    <a:pt x="847402" y="681036"/>
                  </a:lnTo>
                  <a:lnTo>
                    <a:pt x="858425" y="668432"/>
                  </a:lnTo>
                  <a:lnTo>
                    <a:pt x="869449" y="655722"/>
                  </a:lnTo>
                  <a:lnTo>
                    <a:pt x="880472" y="642905"/>
                  </a:lnTo>
                  <a:lnTo>
                    <a:pt x="891495" y="629986"/>
                  </a:lnTo>
                  <a:lnTo>
                    <a:pt x="902519" y="616971"/>
                  </a:lnTo>
                  <a:lnTo>
                    <a:pt x="913542" y="603866"/>
                  </a:lnTo>
                  <a:lnTo>
                    <a:pt x="924565" y="590681"/>
                  </a:lnTo>
                  <a:lnTo>
                    <a:pt x="935589" y="577421"/>
                  </a:lnTo>
                  <a:lnTo>
                    <a:pt x="946612" y="564093"/>
                  </a:lnTo>
                  <a:lnTo>
                    <a:pt x="957635" y="550705"/>
                  </a:lnTo>
                  <a:lnTo>
                    <a:pt x="968659" y="537262"/>
                  </a:lnTo>
                  <a:lnTo>
                    <a:pt x="979682" y="523769"/>
                  </a:lnTo>
                  <a:lnTo>
                    <a:pt x="990706" y="510231"/>
                  </a:lnTo>
                  <a:lnTo>
                    <a:pt x="1001729" y="496654"/>
                  </a:lnTo>
                  <a:lnTo>
                    <a:pt x="1012752" y="483040"/>
                  </a:lnTo>
                  <a:lnTo>
                    <a:pt x="1023776" y="469395"/>
                  </a:lnTo>
                  <a:lnTo>
                    <a:pt x="1034799" y="455722"/>
                  </a:lnTo>
                  <a:lnTo>
                    <a:pt x="1045822" y="442026"/>
                  </a:lnTo>
                  <a:lnTo>
                    <a:pt x="1056846" y="428309"/>
                  </a:lnTo>
                  <a:lnTo>
                    <a:pt x="1067869" y="414575"/>
                  </a:lnTo>
                  <a:lnTo>
                    <a:pt x="1078892" y="400827"/>
                  </a:lnTo>
                  <a:lnTo>
                    <a:pt x="1089916" y="387070"/>
                  </a:lnTo>
                  <a:lnTo>
                    <a:pt x="1100939" y="373306"/>
                  </a:lnTo>
                  <a:lnTo>
                    <a:pt x="1111963" y="359539"/>
                  </a:lnTo>
                  <a:lnTo>
                    <a:pt x="1122986" y="345768"/>
                  </a:lnTo>
                  <a:lnTo>
                    <a:pt x="1134009" y="331995"/>
                  </a:lnTo>
                  <a:lnTo>
                    <a:pt x="1145033" y="318219"/>
                  </a:lnTo>
                  <a:lnTo>
                    <a:pt x="1156056" y="304442"/>
                  </a:lnTo>
                  <a:lnTo>
                    <a:pt x="1167079" y="290662"/>
                  </a:lnTo>
                  <a:lnTo>
                    <a:pt x="1178103" y="276881"/>
                  </a:lnTo>
                  <a:lnTo>
                    <a:pt x="1189126" y="263098"/>
                  </a:lnTo>
                  <a:lnTo>
                    <a:pt x="1200149" y="249315"/>
                  </a:lnTo>
                  <a:lnTo>
                    <a:pt x="1211173" y="235530"/>
                  </a:lnTo>
                  <a:lnTo>
                    <a:pt x="1222196" y="221743"/>
                  </a:lnTo>
                  <a:lnTo>
                    <a:pt x="1233220" y="207956"/>
                  </a:lnTo>
                  <a:lnTo>
                    <a:pt x="1244243" y="194168"/>
                  </a:lnTo>
                  <a:lnTo>
                    <a:pt x="1255266" y="180380"/>
                  </a:lnTo>
                  <a:lnTo>
                    <a:pt x="1266290" y="166590"/>
                  </a:lnTo>
                  <a:lnTo>
                    <a:pt x="1277313" y="152800"/>
                  </a:lnTo>
                  <a:lnTo>
                    <a:pt x="1288336" y="139009"/>
                  </a:lnTo>
                  <a:lnTo>
                    <a:pt x="1299360" y="125218"/>
                  </a:lnTo>
                  <a:lnTo>
                    <a:pt x="1310383" y="111426"/>
                  </a:lnTo>
                  <a:lnTo>
                    <a:pt x="1321406" y="97634"/>
                  </a:lnTo>
                  <a:lnTo>
                    <a:pt x="1332430" y="83841"/>
                  </a:lnTo>
                  <a:lnTo>
                    <a:pt x="1343453" y="70048"/>
                  </a:lnTo>
                  <a:lnTo>
                    <a:pt x="1354477" y="56255"/>
                  </a:lnTo>
                  <a:lnTo>
                    <a:pt x="1365500" y="42461"/>
                  </a:lnTo>
                  <a:lnTo>
                    <a:pt x="1376523" y="28667"/>
                  </a:lnTo>
                  <a:lnTo>
                    <a:pt x="1387547" y="14872"/>
                  </a:lnTo>
                  <a:lnTo>
                    <a:pt x="1398570" y="1078"/>
                  </a:lnTo>
                  <a:lnTo>
                    <a:pt x="1409593" y="0"/>
                  </a:lnTo>
                  <a:lnTo>
                    <a:pt x="1420617" y="0"/>
                  </a:lnTo>
                  <a:lnTo>
                    <a:pt x="1431640" y="0"/>
                  </a:lnTo>
                  <a:lnTo>
                    <a:pt x="1442663" y="0"/>
                  </a:lnTo>
                  <a:lnTo>
                    <a:pt x="1453687" y="0"/>
                  </a:lnTo>
                  <a:lnTo>
                    <a:pt x="1464710" y="0"/>
                  </a:lnTo>
                  <a:lnTo>
                    <a:pt x="1475734" y="0"/>
                  </a:lnTo>
                  <a:lnTo>
                    <a:pt x="1486757" y="0"/>
                  </a:lnTo>
                  <a:lnTo>
                    <a:pt x="1497780" y="0"/>
                  </a:lnTo>
                  <a:lnTo>
                    <a:pt x="1508804" y="0"/>
                  </a:lnTo>
                  <a:lnTo>
                    <a:pt x="1519827" y="0"/>
                  </a:lnTo>
                  <a:lnTo>
                    <a:pt x="1530850" y="0"/>
                  </a:lnTo>
                  <a:lnTo>
                    <a:pt x="1541874" y="0"/>
                  </a:lnTo>
                  <a:lnTo>
                    <a:pt x="1552897" y="0"/>
                  </a:lnTo>
                  <a:lnTo>
                    <a:pt x="1563920" y="0"/>
                  </a:lnTo>
                  <a:lnTo>
                    <a:pt x="1574944" y="0"/>
                  </a:lnTo>
                  <a:lnTo>
                    <a:pt x="15749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322994" y="2005773"/>
              <a:ext cx="1472839" cy="1405000"/>
            </a:xfrm>
            <a:custGeom>
              <a:avLst/>
              <a:pathLst>
                <a:path w="1472839" h="1405000">
                  <a:moveTo>
                    <a:pt x="1472839" y="0"/>
                  </a:moveTo>
                  <a:lnTo>
                    <a:pt x="1461816" y="0"/>
                  </a:lnTo>
                  <a:lnTo>
                    <a:pt x="1450792" y="0"/>
                  </a:lnTo>
                  <a:lnTo>
                    <a:pt x="1439769" y="0"/>
                  </a:lnTo>
                  <a:lnTo>
                    <a:pt x="1428746" y="0"/>
                  </a:lnTo>
                  <a:lnTo>
                    <a:pt x="1417722" y="0"/>
                  </a:lnTo>
                  <a:lnTo>
                    <a:pt x="1406699" y="0"/>
                  </a:lnTo>
                  <a:lnTo>
                    <a:pt x="1395675" y="0"/>
                  </a:lnTo>
                  <a:lnTo>
                    <a:pt x="1384652" y="0"/>
                  </a:lnTo>
                  <a:lnTo>
                    <a:pt x="1373629" y="3969"/>
                  </a:lnTo>
                  <a:lnTo>
                    <a:pt x="1362605" y="15953"/>
                  </a:lnTo>
                  <a:lnTo>
                    <a:pt x="1351582" y="27936"/>
                  </a:lnTo>
                  <a:lnTo>
                    <a:pt x="1340559" y="39920"/>
                  </a:lnTo>
                  <a:lnTo>
                    <a:pt x="1329535" y="51903"/>
                  </a:lnTo>
                  <a:lnTo>
                    <a:pt x="1318512" y="63887"/>
                  </a:lnTo>
                  <a:lnTo>
                    <a:pt x="1307489" y="75871"/>
                  </a:lnTo>
                  <a:lnTo>
                    <a:pt x="1296465" y="87856"/>
                  </a:lnTo>
                  <a:lnTo>
                    <a:pt x="1285442" y="99840"/>
                  </a:lnTo>
                  <a:lnTo>
                    <a:pt x="1274418" y="111825"/>
                  </a:lnTo>
                  <a:lnTo>
                    <a:pt x="1263395" y="123810"/>
                  </a:lnTo>
                  <a:lnTo>
                    <a:pt x="1252372" y="135795"/>
                  </a:lnTo>
                  <a:lnTo>
                    <a:pt x="1241348" y="147780"/>
                  </a:lnTo>
                  <a:lnTo>
                    <a:pt x="1230325" y="159766"/>
                  </a:lnTo>
                  <a:lnTo>
                    <a:pt x="1219302" y="171752"/>
                  </a:lnTo>
                  <a:lnTo>
                    <a:pt x="1208278" y="183738"/>
                  </a:lnTo>
                  <a:lnTo>
                    <a:pt x="1197255" y="195725"/>
                  </a:lnTo>
                  <a:lnTo>
                    <a:pt x="1186232" y="207712"/>
                  </a:lnTo>
                  <a:lnTo>
                    <a:pt x="1175208" y="219700"/>
                  </a:lnTo>
                  <a:lnTo>
                    <a:pt x="1164185" y="231688"/>
                  </a:lnTo>
                  <a:lnTo>
                    <a:pt x="1153161" y="243676"/>
                  </a:lnTo>
                  <a:lnTo>
                    <a:pt x="1142138" y="255665"/>
                  </a:lnTo>
                  <a:lnTo>
                    <a:pt x="1131115" y="267654"/>
                  </a:lnTo>
                  <a:lnTo>
                    <a:pt x="1120091" y="279644"/>
                  </a:lnTo>
                  <a:lnTo>
                    <a:pt x="1109068" y="291634"/>
                  </a:lnTo>
                  <a:lnTo>
                    <a:pt x="1098045" y="303625"/>
                  </a:lnTo>
                  <a:lnTo>
                    <a:pt x="1087021" y="315617"/>
                  </a:lnTo>
                  <a:lnTo>
                    <a:pt x="1075998" y="327610"/>
                  </a:lnTo>
                  <a:lnTo>
                    <a:pt x="1064975" y="339604"/>
                  </a:lnTo>
                  <a:lnTo>
                    <a:pt x="1053951" y="351598"/>
                  </a:lnTo>
                  <a:lnTo>
                    <a:pt x="1042928" y="363594"/>
                  </a:lnTo>
                  <a:lnTo>
                    <a:pt x="1031904" y="375591"/>
                  </a:lnTo>
                  <a:lnTo>
                    <a:pt x="1020881" y="387590"/>
                  </a:lnTo>
                  <a:lnTo>
                    <a:pt x="1009858" y="399590"/>
                  </a:lnTo>
                  <a:lnTo>
                    <a:pt x="998834" y="411592"/>
                  </a:lnTo>
                  <a:lnTo>
                    <a:pt x="987811" y="423596"/>
                  </a:lnTo>
                  <a:lnTo>
                    <a:pt x="976788" y="435603"/>
                  </a:lnTo>
                  <a:lnTo>
                    <a:pt x="965764" y="447611"/>
                  </a:lnTo>
                  <a:lnTo>
                    <a:pt x="954741" y="459623"/>
                  </a:lnTo>
                  <a:lnTo>
                    <a:pt x="943718" y="471636"/>
                  </a:lnTo>
                  <a:lnTo>
                    <a:pt x="932694" y="483653"/>
                  </a:lnTo>
                  <a:lnTo>
                    <a:pt x="921671" y="495673"/>
                  </a:lnTo>
                  <a:lnTo>
                    <a:pt x="910647" y="507697"/>
                  </a:lnTo>
                  <a:lnTo>
                    <a:pt x="899624" y="519725"/>
                  </a:lnTo>
                  <a:lnTo>
                    <a:pt x="888601" y="531759"/>
                  </a:lnTo>
                  <a:lnTo>
                    <a:pt x="877577" y="543799"/>
                  </a:lnTo>
                  <a:lnTo>
                    <a:pt x="866554" y="555847"/>
                  </a:lnTo>
                  <a:lnTo>
                    <a:pt x="855531" y="567905"/>
                  </a:lnTo>
                  <a:lnTo>
                    <a:pt x="844507" y="579974"/>
                  </a:lnTo>
                  <a:lnTo>
                    <a:pt x="833484" y="592058"/>
                  </a:lnTo>
                  <a:lnTo>
                    <a:pt x="822461" y="604161"/>
                  </a:lnTo>
                  <a:lnTo>
                    <a:pt x="811437" y="616285"/>
                  </a:lnTo>
                  <a:lnTo>
                    <a:pt x="800414" y="628435"/>
                  </a:lnTo>
                  <a:lnTo>
                    <a:pt x="789390" y="640617"/>
                  </a:lnTo>
                  <a:lnTo>
                    <a:pt x="778367" y="652833"/>
                  </a:lnTo>
                  <a:lnTo>
                    <a:pt x="767344" y="665089"/>
                  </a:lnTo>
                  <a:lnTo>
                    <a:pt x="756320" y="677384"/>
                  </a:lnTo>
                  <a:lnTo>
                    <a:pt x="745297" y="689716"/>
                  </a:lnTo>
                  <a:lnTo>
                    <a:pt x="734274" y="702080"/>
                  </a:lnTo>
                  <a:lnTo>
                    <a:pt x="723250" y="714466"/>
                  </a:lnTo>
                  <a:lnTo>
                    <a:pt x="712227" y="726862"/>
                  </a:lnTo>
                  <a:lnTo>
                    <a:pt x="701204" y="739254"/>
                  </a:lnTo>
                  <a:lnTo>
                    <a:pt x="690180" y="751629"/>
                  </a:lnTo>
                  <a:lnTo>
                    <a:pt x="679157" y="763976"/>
                  </a:lnTo>
                  <a:lnTo>
                    <a:pt x="668133" y="776283"/>
                  </a:lnTo>
                  <a:lnTo>
                    <a:pt x="657110" y="788541"/>
                  </a:lnTo>
                  <a:lnTo>
                    <a:pt x="646087" y="800743"/>
                  </a:lnTo>
                  <a:lnTo>
                    <a:pt x="635063" y="812880"/>
                  </a:lnTo>
                  <a:lnTo>
                    <a:pt x="624040" y="824950"/>
                  </a:lnTo>
                  <a:lnTo>
                    <a:pt x="613017" y="836947"/>
                  </a:lnTo>
                  <a:lnTo>
                    <a:pt x="601993" y="848868"/>
                  </a:lnTo>
                  <a:lnTo>
                    <a:pt x="590970" y="860712"/>
                  </a:lnTo>
                  <a:lnTo>
                    <a:pt x="579947" y="872480"/>
                  </a:lnTo>
                  <a:lnTo>
                    <a:pt x="568923" y="884177"/>
                  </a:lnTo>
                  <a:lnTo>
                    <a:pt x="557900" y="895805"/>
                  </a:lnTo>
                  <a:lnTo>
                    <a:pt x="546876" y="907368"/>
                  </a:lnTo>
                  <a:lnTo>
                    <a:pt x="535853" y="918870"/>
                  </a:lnTo>
                  <a:lnTo>
                    <a:pt x="524830" y="930317"/>
                  </a:lnTo>
                  <a:lnTo>
                    <a:pt x="513806" y="941713"/>
                  </a:lnTo>
                  <a:lnTo>
                    <a:pt x="502783" y="953061"/>
                  </a:lnTo>
                  <a:lnTo>
                    <a:pt x="491760" y="964365"/>
                  </a:lnTo>
                  <a:lnTo>
                    <a:pt x="480736" y="975628"/>
                  </a:lnTo>
                  <a:lnTo>
                    <a:pt x="469713" y="986850"/>
                  </a:lnTo>
                  <a:lnTo>
                    <a:pt x="458690" y="998031"/>
                  </a:lnTo>
                  <a:lnTo>
                    <a:pt x="447666" y="1009169"/>
                  </a:lnTo>
                  <a:lnTo>
                    <a:pt x="436643" y="1020262"/>
                  </a:lnTo>
                  <a:lnTo>
                    <a:pt x="425619" y="1031306"/>
                  </a:lnTo>
                  <a:lnTo>
                    <a:pt x="414596" y="1042294"/>
                  </a:lnTo>
                  <a:lnTo>
                    <a:pt x="403573" y="1053223"/>
                  </a:lnTo>
                  <a:lnTo>
                    <a:pt x="392549" y="1064086"/>
                  </a:lnTo>
                  <a:lnTo>
                    <a:pt x="381526" y="1074878"/>
                  </a:lnTo>
                  <a:lnTo>
                    <a:pt x="370503" y="1085594"/>
                  </a:lnTo>
                  <a:lnTo>
                    <a:pt x="359479" y="1096228"/>
                  </a:lnTo>
                  <a:lnTo>
                    <a:pt x="348456" y="1106775"/>
                  </a:lnTo>
                  <a:lnTo>
                    <a:pt x="337433" y="1117232"/>
                  </a:lnTo>
                  <a:lnTo>
                    <a:pt x="326409" y="1127595"/>
                  </a:lnTo>
                  <a:lnTo>
                    <a:pt x="315386" y="1137859"/>
                  </a:lnTo>
                  <a:lnTo>
                    <a:pt x="304362" y="1148024"/>
                  </a:lnTo>
                  <a:lnTo>
                    <a:pt x="293339" y="1158085"/>
                  </a:lnTo>
                  <a:lnTo>
                    <a:pt x="282316" y="1168043"/>
                  </a:lnTo>
                  <a:lnTo>
                    <a:pt x="271292" y="1177896"/>
                  </a:lnTo>
                  <a:lnTo>
                    <a:pt x="260269" y="1187646"/>
                  </a:lnTo>
                  <a:lnTo>
                    <a:pt x="249246" y="1197295"/>
                  </a:lnTo>
                  <a:lnTo>
                    <a:pt x="238222" y="1206844"/>
                  </a:lnTo>
                  <a:lnTo>
                    <a:pt x="227199" y="1216300"/>
                  </a:lnTo>
                  <a:lnTo>
                    <a:pt x="216176" y="1225667"/>
                  </a:lnTo>
                  <a:lnTo>
                    <a:pt x="205152" y="1234954"/>
                  </a:lnTo>
                  <a:lnTo>
                    <a:pt x="194129" y="1244170"/>
                  </a:lnTo>
                  <a:lnTo>
                    <a:pt x="183105" y="1253330"/>
                  </a:lnTo>
                  <a:lnTo>
                    <a:pt x="172082" y="1262450"/>
                  </a:lnTo>
                  <a:lnTo>
                    <a:pt x="161059" y="1271543"/>
                  </a:lnTo>
                  <a:lnTo>
                    <a:pt x="150035" y="1280622"/>
                  </a:lnTo>
                  <a:lnTo>
                    <a:pt x="139012" y="1289696"/>
                  </a:lnTo>
                  <a:lnTo>
                    <a:pt x="127989" y="1298774"/>
                  </a:lnTo>
                  <a:lnTo>
                    <a:pt x="116965" y="1307861"/>
                  </a:lnTo>
                  <a:lnTo>
                    <a:pt x="105942" y="1316959"/>
                  </a:lnTo>
                  <a:lnTo>
                    <a:pt x="94919" y="1326071"/>
                  </a:lnTo>
                  <a:lnTo>
                    <a:pt x="83895" y="1335196"/>
                  </a:lnTo>
                  <a:lnTo>
                    <a:pt x="72872" y="1344336"/>
                  </a:lnTo>
                  <a:lnTo>
                    <a:pt x="61848" y="1353487"/>
                  </a:lnTo>
                  <a:lnTo>
                    <a:pt x="50825" y="1362650"/>
                  </a:lnTo>
                  <a:lnTo>
                    <a:pt x="39802" y="1371822"/>
                  </a:lnTo>
                  <a:lnTo>
                    <a:pt x="28778" y="1381003"/>
                  </a:lnTo>
                  <a:lnTo>
                    <a:pt x="17755" y="1390190"/>
                  </a:lnTo>
                  <a:lnTo>
                    <a:pt x="6732" y="1399383"/>
                  </a:lnTo>
                  <a:lnTo>
                    <a:pt x="0" y="14050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362799" y="2005773"/>
              <a:ext cx="1433034" cy="1405000"/>
            </a:xfrm>
            <a:custGeom>
              <a:avLst/>
              <a:pathLst>
                <a:path w="1433034" h="1405000">
                  <a:moveTo>
                    <a:pt x="0" y="1405000"/>
                  </a:moveTo>
                  <a:lnTo>
                    <a:pt x="11020" y="1397434"/>
                  </a:lnTo>
                  <a:lnTo>
                    <a:pt x="22043" y="1389724"/>
                  </a:lnTo>
                  <a:lnTo>
                    <a:pt x="33067" y="1381866"/>
                  </a:lnTo>
                  <a:lnTo>
                    <a:pt x="44090" y="1373853"/>
                  </a:lnTo>
                  <a:lnTo>
                    <a:pt x="55113" y="1365677"/>
                  </a:lnTo>
                  <a:lnTo>
                    <a:pt x="66137" y="1357332"/>
                  </a:lnTo>
                  <a:lnTo>
                    <a:pt x="77160" y="1348814"/>
                  </a:lnTo>
                  <a:lnTo>
                    <a:pt x="88184" y="1340118"/>
                  </a:lnTo>
                  <a:lnTo>
                    <a:pt x="99207" y="1331243"/>
                  </a:lnTo>
                  <a:lnTo>
                    <a:pt x="110230" y="1322189"/>
                  </a:lnTo>
                  <a:lnTo>
                    <a:pt x="121254" y="1312959"/>
                  </a:lnTo>
                  <a:lnTo>
                    <a:pt x="132277" y="1303558"/>
                  </a:lnTo>
                  <a:lnTo>
                    <a:pt x="143300" y="1293994"/>
                  </a:lnTo>
                  <a:lnTo>
                    <a:pt x="154324" y="1284276"/>
                  </a:lnTo>
                  <a:lnTo>
                    <a:pt x="165347" y="1274415"/>
                  </a:lnTo>
                  <a:lnTo>
                    <a:pt x="176370" y="1264421"/>
                  </a:lnTo>
                  <a:lnTo>
                    <a:pt x="187394" y="1254310"/>
                  </a:lnTo>
                  <a:lnTo>
                    <a:pt x="198417" y="1244092"/>
                  </a:lnTo>
                  <a:lnTo>
                    <a:pt x="209441" y="1233781"/>
                  </a:lnTo>
                  <a:lnTo>
                    <a:pt x="220464" y="1223385"/>
                  </a:lnTo>
                  <a:lnTo>
                    <a:pt x="231487" y="1212913"/>
                  </a:lnTo>
                  <a:lnTo>
                    <a:pt x="242511" y="1202371"/>
                  </a:lnTo>
                  <a:lnTo>
                    <a:pt x="253534" y="1191766"/>
                  </a:lnTo>
                  <a:lnTo>
                    <a:pt x="264557" y="1181101"/>
                  </a:lnTo>
                  <a:lnTo>
                    <a:pt x="275581" y="1170381"/>
                  </a:lnTo>
                  <a:lnTo>
                    <a:pt x="286604" y="1159608"/>
                  </a:lnTo>
                  <a:lnTo>
                    <a:pt x="297627" y="1148785"/>
                  </a:lnTo>
                  <a:lnTo>
                    <a:pt x="308651" y="1137914"/>
                  </a:lnTo>
                  <a:lnTo>
                    <a:pt x="319674" y="1126996"/>
                  </a:lnTo>
                  <a:lnTo>
                    <a:pt x="330698" y="1116031"/>
                  </a:lnTo>
                  <a:lnTo>
                    <a:pt x="341721" y="1105021"/>
                  </a:lnTo>
                  <a:lnTo>
                    <a:pt x="352744" y="1093964"/>
                  </a:lnTo>
                  <a:lnTo>
                    <a:pt x="363768" y="1082861"/>
                  </a:lnTo>
                  <a:lnTo>
                    <a:pt x="374791" y="1071712"/>
                  </a:lnTo>
                  <a:lnTo>
                    <a:pt x="385814" y="1060516"/>
                  </a:lnTo>
                  <a:lnTo>
                    <a:pt x="396838" y="1049274"/>
                  </a:lnTo>
                  <a:lnTo>
                    <a:pt x="407861" y="1037986"/>
                  </a:lnTo>
                  <a:lnTo>
                    <a:pt x="418884" y="1026653"/>
                  </a:lnTo>
                  <a:lnTo>
                    <a:pt x="429908" y="1015279"/>
                  </a:lnTo>
                  <a:lnTo>
                    <a:pt x="440931" y="1003865"/>
                  </a:lnTo>
                  <a:lnTo>
                    <a:pt x="451955" y="992419"/>
                  </a:lnTo>
                  <a:lnTo>
                    <a:pt x="462978" y="980944"/>
                  </a:lnTo>
                  <a:lnTo>
                    <a:pt x="474001" y="969449"/>
                  </a:lnTo>
                  <a:lnTo>
                    <a:pt x="485025" y="957943"/>
                  </a:lnTo>
                  <a:lnTo>
                    <a:pt x="496048" y="946433"/>
                  </a:lnTo>
                  <a:lnTo>
                    <a:pt x="507071" y="934930"/>
                  </a:lnTo>
                  <a:lnTo>
                    <a:pt x="518095" y="923443"/>
                  </a:lnTo>
                  <a:lnTo>
                    <a:pt x="529118" y="911982"/>
                  </a:lnTo>
                  <a:lnTo>
                    <a:pt x="540141" y="900557"/>
                  </a:lnTo>
                  <a:lnTo>
                    <a:pt x="551165" y="889175"/>
                  </a:lnTo>
                  <a:lnTo>
                    <a:pt x="562188" y="877847"/>
                  </a:lnTo>
                  <a:lnTo>
                    <a:pt x="573212" y="866578"/>
                  </a:lnTo>
                  <a:lnTo>
                    <a:pt x="584235" y="855369"/>
                  </a:lnTo>
                  <a:lnTo>
                    <a:pt x="595258" y="844218"/>
                  </a:lnTo>
                  <a:lnTo>
                    <a:pt x="606282" y="833121"/>
                  </a:lnTo>
                  <a:lnTo>
                    <a:pt x="617305" y="822075"/>
                  </a:lnTo>
                  <a:lnTo>
                    <a:pt x="628328" y="811073"/>
                  </a:lnTo>
                  <a:lnTo>
                    <a:pt x="639352" y="800109"/>
                  </a:lnTo>
                  <a:lnTo>
                    <a:pt x="650375" y="789173"/>
                  </a:lnTo>
                  <a:lnTo>
                    <a:pt x="661398" y="778255"/>
                  </a:lnTo>
                  <a:lnTo>
                    <a:pt x="672422" y="767342"/>
                  </a:lnTo>
                  <a:lnTo>
                    <a:pt x="683445" y="756422"/>
                  </a:lnTo>
                  <a:lnTo>
                    <a:pt x="694469" y="745478"/>
                  </a:lnTo>
                  <a:lnTo>
                    <a:pt x="705492" y="734497"/>
                  </a:lnTo>
                  <a:lnTo>
                    <a:pt x="716515" y="723467"/>
                  </a:lnTo>
                  <a:lnTo>
                    <a:pt x="727539" y="712379"/>
                  </a:lnTo>
                  <a:lnTo>
                    <a:pt x="738562" y="701230"/>
                  </a:lnTo>
                  <a:lnTo>
                    <a:pt x="749585" y="690020"/>
                  </a:lnTo>
                  <a:lnTo>
                    <a:pt x="760609" y="678754"/>
                  </a:lnTo>
                  <a:lnTo>
                    <a:pt x="771632" y="667437"/>
                  </a:lnTo>
                  <a:lnTo>
                    <a:pt x="782655" y="656075"/>
                  </a:lnTo>
                  <a:lnTo>
                    <a:pt x="793679" y="644674"/>
                  </a:lnTo>
                  <a:lnTo>
                    <a:pt x="804702" y="633240"/>
                  </a:lnTo>
                  <a:lnTo>
                    <a:pt x="815726" y="621776"/>
                  </a:lnTo>
                  <a:lnTo>
                    <a:pt x="826749" y="610288"/>
                  </a:lnTo>
                  <a:lnTo>
                    <a:pt x="837772" y="598777"/>
                  </a:lnTo>
                  <a:lnTo>
                    <a:pt x="848796" y="587248"/>
                  </a:lnTo>
                  <a:lnTo>
                    <a:pt x="859819" y="575703"/>
                  </a:lnTo>
                  <a:lnTo>
                    <a:pt x="870842" y="564143"/>
                  </a:lnTo>
                  <a:lnTo>
                    <a:pt x="881866" y="552570"/>
                  </a:lnTo>
                  <a:lnTo>
                    <a:pt x="892889" y="540987"/>
                  </a:lnTo>
                  <a:lnTo>
                    <a:pt x="903912" y="529393"/>
                  </a:lnTo>
                  <a:lnTo>
                    <a:pt x="914936" y="517791"/>
                  </a:lnTo>
                  <a:lnTo>
                    <a:pt x="925959" y="506181"/>
                  </a:lnTo>
                  <a:lnTo>
                    <a:pt x="936983" y="494565"/>
                  </a:lnTo>
                  <a:lnTo>
                    <a:pt x="948006" y="482943"/>
                  </a:lnTo>
                  <a:lnTo>
                    <a:pt x="959029" y="471317"/>
                  </a:lnTo>
                  <a:lnTo>
                    <a:pt x="970053" y="459687"/>
                  </a:lnTo>
                  <a:lnTo>
                    <a:pt x="981076" y="448053"/>
                  </a:lnTo>
                  <a:lnTo>
                    <a:pt x="992099" y="436417"/>
                  </a:lnTo>
                  <a:lnTo>
                    <a:pt x="1003123" y="424777"/>
                  </a:lnTo>
                  <a:lnTo>
                    <a:pt x="1014146" y="413136"/>
                  </a:lnTo>
                  <a:lnTo>
                    <a:pt x="1025169" y="401492"/>
                  </a:lnTo>
                  <a:lnTo>
                    <a:pt x="1036193" y="389846"/>
                  </a:lnTo>
                  <a:lnTo>
                    <a:pt x="1047216" y="378198"/>
                  </a:lnTo>
                  <a:lnTo>
                    <a:pt x="1058240" y="366549"/>
                  </a:lnTo>
                  <a:lnTo>
                    <a:pt x="1069263" y="354898"/>
                  </a:lnTo>
                  <a:lnTo>
                    <a:pt x="1080286" y="343246"/>
                  </a:lnTo>
                  <a:lnTo>
                    <a:pt x="1091310" y="331593"/>
                  </a:lnTo>
                  <a:lnTo>
                    <a:pt x="1102333" y="319939"/>
                  </a:lnTo>
                  <a:lnTo>
                    <a:pt x="1113356" y="308284"/>
                  </a:lnTo>
                  <a:lnTo>
                    <a:pt x="1124380" y="296628"/>
                  </a:lnTo>
                  <a:lnTo>
                    <a:pt x="1135403" y="284971"/>
                  </a:lnTo>
                  <a:lnTo>
                    <a:pt x="1146426" y="273313"/>
                  </a:lnTo>
                  <a:lnTo>
                    <a:pt x="1157450" y="261655"/>
                  </a:lnTo>
                  <a:lnTo>
                    <a:pt x="1168473" y="249996"/>
                  </a:lnTo>
                  <a:lnTo>
                    <a:pt x="1179497" y="238337"/>
                  </a:lnTo>
                  <a:lnTo>
                    <a:pt x="1190520" y="226677"/>
                  </a:lnTo>
                  <a:lnTo>
                    <a:pt x="1201543" y="215016"/>
                  </a:lnTo>
                  <a:lnTo>
                    <a:pt x="1212567" y="203355"/>
                  </a:lnTo>
                  <a:lnTo>
                    <a:pt x="1223590" y="191694"/>
                  </a:lnTo>
                  <a:lnTo>
                    <a:pt x="1234613" y="180032"/>
                  </a:lnTo>
                  <a:lnTo>
                    <a:pt x="1245637" y="168370"/>
                  </a:lnTo>
                  <a:lnTo>
                    <a:pt x="1256660" y="156708"/>
                  </a:lnTo>
                  <a:lnTo>
                    <a:pt x="1267683" y="145045"/>
                  </a:lnTo>
                  <a:lnTo>
                    <a:pt x="1278707" y="133382"/>
                  </a:lnTo>
                  <a:lnTo>
                    <a:pt x="1289730" y="121719"/>
                  </a:lnTo>
                  <a:lnTo>
                    <a:pt x="1300754" y="110055"/>
                  </a:lnTo>
                  <a:lnTo>
                    <a:pt x="1311777" y="98391"/>
                  </a:lnTo>
                  <a:lnTo>
                    <a:pt x="1322800" y="86727"/>
                  </a:lnTo>
                  <a:lnTo>
                    <a:pt x="1333824" y="75063"/>
                  </a:lnTo>
                  <a:lnTo>
                    <a:pt x="1344847" y="63399"/>
                  </a:lnTo>
                  <a:lnTo>
                    <a:pt x="1355870" y="51734"/>
                  </a:lnTo>
                  <a:lnTo>
                    <a:pt x="1366894" y="40070"/>
                  </a:lnTo>
                  <a:lnTo>
                    <a:pt x="1377917" y="28405"/>
                  </a:lnTo>
                  <a:lnTo>
                    <a:pt x="1388940" y="16740"/>
                  </a:lnTo>
                  <a:lnTo>
                    <a:pt x="1399964" y="5075"/>
                  </a:lnTo>
                  <a:lnTo>
                    <a:pt x="1410987" y="0"/>
                  </a:lnTo>
                  <a:lnTo>
                    <a:pt x="1422010" y="0"/>
                  </a:lnTo>
                  <a:lnTo>
                    <a:pt x="1433034" y="0"/>
                  </a:lnTo>
                  <a:lnTo>
                    <a:pt x="1433034" y="91521"/>
                  </a:lnTo>
                  <a:lnTo>
                    <a:pt x="1422010" y="101272"/>
                  </a:lnTo>
                  <a:lnTo>
                    <a:pt x="1410987" y="111022"/>
                  </a:lnTo>
                  <a:lnTo>
                    <a:pt x="1399964" y="120773"/>
                  </a:lnTo>
                  <a:lnTo>
                    <a:pt x="1388940" y="130524"/>
                  </a:lnTo>
                  <a:lnTo>
                    <a:pt x="1377917" y="140275"/>
                  </a:lnTo>
                  <a:lnTo>
                    <a:pt x="1366894" y="150026"/>
                  </a:lnTo>
                  <a:lnTo>
                    <a:pt x="1355870" y="159777"/>
                  </a:lnTo>
                  <a:lnTo>
                    <a:pt x="1344847" y="169528"/>
                  </a:lnTo>
                  <a:lnTo>
                    <a:pt x="1333824" y="179279"/>
                  </a:lnTo>
                  <a:lnTo>
                    <a:pt x="1322800" y="189031"/>
                  </a:lnTo>
                  <a:lnTo>
                    <a:pt x="1311777" y="198782"/>
                  </a:lnTo>
                  <a:lnTo>
                    <a:pt x="1300754" y="208534"/>
                  </a:lnTo>
                  <a:lnTo>
                    <a:pt x="1289730" y="218286"/>
                  </a:lnTo>
                  <a:lnTo>
                    <a:pt x="1278707" y="228037"/>
                  </a:lnTo>
                  <a:lnTo>
                    <a:pt x="1267683" y="237790"/>
                  </a:lnTo>
                  <a:lnTo>
                    <a:pt x="1256660" y="247542"/>
                  </a:lnTo>
                  <a:lnTo>
                    <a:pt x="1245637" y="257294"/>
                  </a:lnTo>
                  <a:lnTo>
                    <a:pt x="1234613" y="267047"/>
                  </a:lnTo>
                  <a:lnTo>
                    <a:pt x="1223590" y="276799"/>
                  </a:lnTo>
                  <a:lnTo>
                    <a:pt x="1212567" y="286552"/>
                  </a:lnTo>
                  <a:lnTo>
                    <a:pt x="1201543" y="296305"/>
                  </a:lnTo>
                  <a:lnTo>
                    <a:pt x="1190520" y="306059"/>
                  </a:lnTo>
                  <a:lnTo>
                    <a:pt x="1179497" y="315812"/>
                  </a:lnTo>
                  <a:lnTo>
                    <a:pt x="1168473" y="325566"/>
                  </a:lnTo>
                  <a:lnTo>
                    <a:pt x="1157450" y="335320"/>
                  </a:lnTo>
                  <a:lnTo>
                    <a:pt x="1146426" y="345074"/>
                  </a:lnTo>
                  <a:lnTo>
                    <a:pt x="1135403" y="354828"/>
                  </a:lnTo>
                  <a:lnTo>
                    <a:pt x="1124380" y="364583"/>
                  </a:lnTo>
                  <a:lnTo>
                    <a:pt x="1113356" y="374338"/>
                  </a:lnTo>
                  <a:lnTo>
                    <a:pt x="1102333" y="384094"/>
                  </a:lnTo>
                  <a:lnTo>
                    <a:pt x="1091310" y="393849"/>
                  </a:lnTo>
                  <a:lnTo>
                    <a:pt x="1080286" y="403606"/>
                  </a:lnTo>
                  <a:lnTo>
                    <a:pt x="1069263" y="413362"/>
                  </a:lnTo>
                  <a:lnTo>
                    <a:pt x="1058240" y="423120"/>
                  </a:lnTo>
                  <a:lnTo>
                    <a:pt x="1047216" y="432877"/>
                  </a:lnTo>
                  <a:lnTo>
                    <a:pt x="1036193" y="442636"/>
                  </a:lnTo>
                  <a:lnTo>
                    <a:pt x="1025169" y="452395"/>
                  </a:lnTo>
                  <a:lnTo>
                    <a:pt x="1014146" y="462155"/>
                  </a:lnTo>
                  <a:lnTo>
                    <a:pt x="1003123" y="471916"/>
                  </a:lnTo>
                  <a:lnTo>
                    <a:pt x="992099" y="481679"/>
                  </a:lnTo>
                  <a:lnTo>
                    <a:pt x="981076" y="491442"/>
                  </a:lnTo>
                  <a:lnTo>
                    <a:pt x="970053" y="501208"/>
                  </a:lnTo>
                  <a:lnTo>
                    <a:pt x="959029" y="510975"/>
                  </a:lnTo>
                  <a:lnTo>
                    <a:pt x="948006" y="520745"/>
                  </a:lnTo>
                  <a:lnTo>
                    <a:pt x="936983" y="530519"/>
                  </a:lnTo>
                  <a:lnTo>
                    <a:pt x="925959" y="540302"/>
                  </a:lnTo>
                  <a:lnTo>
                    <a:pt x="914936" y="550095"/>
                  </a:lnTo>
                  <a:lnTo>
                    <a:pt x="903912" y="559901"/>
                  </a:lnTo>
                  <a:lnTo>
                    <a:pt x="892889" y="569724"/>
                  </a:lnTo>
                  <a:lnTo>
                    <a:pt x="881866" y="579566"/>
                  </a:lnTo>
                  <a:lnTo>
                    <a:pt x="870842" y="589432"/>
                  </a:lnTo>
                  <a:lnTo>
                    <a:pt x="859819" y="599323"/>
                  </a:lnTo>
                  <a:lnTo>
                    <a:pt x="848796" y="609245"/>
                  </a:lnTo>
                  <a:lnTo>
                    <a:pt x="837772" y="619201"/>
                  </a:lnTo>
                  <a:lnTo>
                    <a:pt x="826749" y="629195"/>
                  </a:lnTo>
                  <a:lnTo>
                    <a:pt x="815726" y="639233"/>
                  </a:lnTo>
                  <a:lnTo>
                    <a:pt x="804702" y="649320"/>
                  </a:lnTo>
                  <a:lnTo>
                    <a:pt x="793679" y="659462"/>
                  </a:lnTo>
                  <a:lnTo>
                    <a:pt x="782655" y="669666"/>
                  </a:lnTo>
                  <a:lnTo>
                    <a:pt x="771632" y="679940"/>
                  </a:lnTo>
                  <a:lnTo>
                    <a:pt x="760609" y="690291"/>
                  </a:lnTo>
                  <a:lnTo>
                    <a:pt x="749585" y="700727"/>
                  </a:lnTo>
                  <a:lnTo>
                    <a:pt x="738562" y="711258"/>
                  </a:lnTo>
                  <a:lnTo>
                    <a:pt x="727539" y="721889"/>
                  </a:lnTo>
                  <a:lnTo>
                    <a:pt x="716515" y="732622"/>
                  </a:lnTo>
                  <a:lnTo>
                    <a:pt x="705492" y="743457"/>
                  </a:lnTo>
                  <a:lnTo>
                    <a:pt x="694469" y="754388"/>
                  </a:lnTo>
                  <a:lnTo>
                    <a:pt x="683445" y="765404"/>
                  </a:lnTo>
                  <a:lnTo>
                    <a:pt x="672422" y="776494"/>
                  </a:lnTo>
                  <a:lnTo>
                    <a:pt x="661398" y="787646"/>
                  </a:lnTo>
                  <a:lnTo>
                    <a:pt x="650375" y="798846"/>
                  </a:lnTo>
                  <a:lnTo>
                    <a:pt x="639352" y="810086"/>
                  </a:lnTo>
                  <a:lnTo>
                    <a:pt x="628328" y="821357"/>
                  </a:lnTo>
                  <a:lnTo>
                    <a:pt x="617305" y="832651"/>
                  </a:lnTo>
                  <a:lnTo>
                    <a:pt x="606282" y="843964"/>
                  </a:lnTo>
                  <a:lnTo>
                    <a:pt x="595258" y="855293"/>
                  </a:lnTo>
                  <a:lnTo>
                    <a:pt x="584235" y="866634"/>
                  </a:lnTo>
                  <a:lnTo>
                    <a:pt x="573212" y="877986"/>
                  </a:lnTo>
                  <a:lnTo>
                    <a:pt x="562188" y="889350"/>
                  </a:lnTo>
                  <a:lnTo>
                    <a:pt x="551165" y="900725"/>
                  </a:lnTo>
                  <a:lnTo>
                    <a:pt x="540141" y="912113"/>
                  </a:lnTo>
                  <a:lnTo>
                    <a:pt x="529118" y="923514"/>
                  </a:lnTo>
                  <a:lnTo>
                    <a:pt x="518095" y="934930"/>
                  </a:lnTo>
                  <a:lnTo>
                    <a:pt x="507071" y="946362"/>
                  </a:lnTo>
                  <a:lnTo>
                    <a:pt x="496048" y="957811"/>
                  </a:lnTo>
                  <a:lnTo>
                    <a:pt x="485025" y="969281"/>
                  </a:lnTo>
                  <a:lnTo>
                    <a:pt x="474001" y="980772"/>
                  </a:lnTo>
                  <a:lnTo>
                    <a:pt x="462978" y="992285"/>
                  </a:lnTo>
                  <a:lnTo>
                    <a:pt x="451955" y="1003822"/>
                  </a:lnTo>
                  <a:lnTo>
                    <a:pt x="440931" y="1015382"/>
                  </a:lnTo>
                  <a:lnTo>
                    <a:pt x="429908" y="1026963"/>
                  </a:lnTo>
                  <a:lnTo>
                    <a:pt x="418884" y="1038562"/>
                  </a:lnTo>
                  <a:lnTo>
                    <a:pt x="407861" y="1050175"/>
                  </a:lnTo>
                  <a:lnTo>
                    <a:pt x="396838" y="1061796"/>
                  </a:lnTo>
                  <a:lnTo>
                    <a:pt x="385814" y="1073420"/>
                  </a:lnTo>
                  <a:lnTo>
                    <a:pt x="374791" y="1085039"/>
                  </a:lnTo>
                  <a:lnTo>
                    <a:pt x="363768" y="1096645"/>
                  </a:lnTo>
                  <a:lnTo>
                    <a:pt x="352744" y="1108231"/>
                  </a:lnTo>
                  <a:lnTo>
                    <a:pt x="341721" y="1119788"/>
                  </a:lnTo>
                  <a:lnTo>
                    <a:pt x="330698" y="1131309"/>
                  </a:lnTo>
                  <a:lnTo>
                    <a:pt x="319674" y="1142785"/>
                  </a:lnTo>
                  <a:lnTo>
                    <a:pt x="308651" y="1154211"/>
                  </a:lnTo>
                  <a:lnTo>
                    <a:pt x="297627" y="1165577"/>
                  </a:lnTo>
                  <a:lnTo>
                    <a:pt x="286604" y="1176879"/>
                  </a:lnTo>
                  <a:lnTo>
                    <a:pt x="275581" y="1188110"/>
                  </a:lnTo>
                  <a:lnTo>
                    <a:pt x="264557" y="1199265"/>
                  </a:lnTo>
                  <a:lnTo>
                    <a:pt x="253534" y="1210339"/>
                  </a:lnTo>
                  <a:lnTo>
                    <a:pt x="242511" y="1221327"/>
                  </a:lnTo>
                  <a:lnTo>
                    <a:pt x="231487" y="1232228"/>
                  </a:lnTo>
                  <a:lnTo>
                    <a:pt x="220464" y="1243039"/>
                  </a:lnTo>
                  <a:lnTo>
                    <a:pt x="209441" y="1253759"/>
                  </a:lnTo>
                  <a:lnTo>
                    <a:pt x="198417" y="1264388"/>
                  </a:lnTo>
                  <a:lnTo>
                    <a:pt x="187394" y="1274929"/>
                  </a:lnTo>
                  <a:lnTo>
                    <a:pt x="176370" y="1285384"/>
                  </a:lnTo>
                  <a:lnTo>
                    <a:pt x="165347" y="1295760"/>
                  </a:lnTo>
                  <a:lnTo>
                    <a:pt x="154324" y="1306065"/>
                  </a:lnTo>
                  <a:lnTo>
                    <a:pt x="143300" y="1316313"/>
                  </a:lnTo>
                  <a:lnTo>
                    <a:pt x="132277" y="1326520"/>
                  </a:lnTo>
                  <a:lnTo>
                    <a:pt x="121254" y="1336702"/>
                  </a:lnTo>
                  <a:lnTo>
                    <a:pt x="110230" y="1346872"/>
                  </a:lnTo>
                  <a:lnTo>
                    <a:pt x="99207" y="1357041"/>
                  </a:lnTo>
                  <a:lnTo>
                    <a:pt x="88184" y="1367217"/>
                  </a:lnTo>
                  <a:lnTo>
                    <a:pt x="77160" y="1377406"/>
                  </a:lnTo>
                  <a:lnTo>
                    <a:pt x="66137" y="1387613"/>
                  </a:lnTo>
                  <a:lnTo>
                    <a:pt x="55113" y="1397840"/>
                  </a:lnTo>
                  <a:lnTo>
                    <a:pt x="47410" y="1405000"/>
                  </a:lnTo>
                  <a:close/>
                </a:path>
              </a:pathLst>
            </a:custGeom>
            <a:solidFill>
              <a:srgbClr val="35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362799" y="2005773"/>
              <a:ext cx="1433034" cy="1405000"/>
            </a:xfrm>
            <a:custGeom>
              <a:avLst/>
              <a:pathLst>
                <a:path w="1433034" h="1405000">
                  <a:moveTo>
                    <a:pt x="0" y="1405000"/>
                  </a:moveTo>
                  <a:lnTo>
                    <a:pt x="11020" y="1397434"/>
                  </a:lnTo>
                  <a:lnTo>
                    <a:pt x="22043" y="1389724"/>
                  </a:lnTo>
                  <a:lnTo>
                    <a:pt x="33067" y="1381866"/>
                  </a:lnTo>
                  <a:lnTo>
                    <a:pt x="44090" y="1373853"/>
                  </a:lnTo>
                  <a:lnTo>
                    <a:pt x="55113" y="1365677"/>
                  </a:lnTo>
                  <a:lnTo>
                    <a:pt x="66137" y="1357332"/>
                  </a:lnTo>
                  <a:lnTo>
                    <a:pt x="77160" y="1348814"/>
                  </a:lnTo>
                  <a:lnTo>
                    <a:pt x="88184" y="1340118"/>
                  </a:lnTo>
                  <a:lnTo>
                    <a:pt x="99207" y="1331243"/>
                  </a:lnTo>
                  <a:lnTo>
                    <a:pt x="110230" y="1322189"/>
                  </a:lnTo>
                  <a:lnTo>
                    <a:pt x="121254" y="1312959"/>
                  </a:lnTo>
                  <a:lnTo>
                    <a:pt x="132277" y="1303558"/>
                  </a:lnTo>
                  <a:lnTo>
                    <a:pt x="143300" y="1293994"/>
                  </a:lnTo>
                  <a:lnTo>
                    <a:pt x="154324" y="1284276"/>
                  </a:lnTo>
                  <a:lnTo>
                    <a:pt x="165347" y="1274415"/>
                  </a:lnTo>
                  <a:lnTo>
                    <a:pt x="176370" y="1264421"/>
                  </a:lnTo>
                  <a:lnTo>
                    <a:pt x="187394" y="1254310"/>
                  </a:lnTo>
                  <a:lnTo>
                    <a:pt x="198417" y="1244092"/>
                  </a:lnTo>
                  <a:lnTo>
                    <a:pt x="209441" y="1233781"/>
                  </a:lnTo>
                  <a:lnTo>
                    <a:pt x="220464" y="1223385"/>
                  </a:lnTo>
                  <a:lnTo>
                    <a:pt x="231487" y="1212913"/>
                  </a:lnTo>
                  <a:lnTo>
                    <a:pt x="242511" y="1202371"/>
                  </a:lnTo>
                  <a:lnTo>
                    <a:pt x="253534" y="1191766"/>
                  </a:lnTo>
                  <a:lnTo>
                    <a:pt x="264557" y="1181101"/>
                  </a:lnTo>
                  <a:lnTo>
                    <a:pt x="275581" y="1170381"/>
                  </a:lnTo>
                  <a:lnTo>
                    <a:pt x="286604" y="1159608"/>
                  </a:lnTo>
                  <a:lnTo>
                    <a:pt x="297627" y="1148785"/>
                  </a:lnTo>
                  <a:lnTo>
                    <a:pt x="308651" y="1137914"/>
                  </a:lnTo>
                  <a:lnTo>
                    <a:pt x="319674" y="1126996"/>
                  </a:lnTo>
                  <a:lnTo>
                    <a:pt x="330698" y="1116031"/>
                  </a:lnTo>
                  <a:lnTo>
                    <a:pt x="341721" y="1105021"/>
                  </a:lnTo>
                  <a:lnTo>
                    <a:pt x="352744" y="1093964"/>
                  </a:lnTo>
                  <a:lnTo>
                    <a:pt x="363768" y="1082861"/>
                  </a:lnTo>
                  <a:lnTo>
                    <a:pt x="374791" y="1071712"/>
                  </a:lnTo>
                  <a:lnTo>
                    <a:pt x="385814" y="1060516"/>
                  </a:lnTo>
                  <a:lnTo>
                    <a:pt x="396838" y="1049274"/>
                  </a:lnTo>
                  <a:lnTo>
                    <a:pt x="407861" y="1037986"/>
                  </a:lnTo>
                  <a:lnTo>
                    <a:pt x="418884" y="1026653"/>
                  </a:lnTo>
                  <a:lnTo>
                    <a:pt x="429908" y="1015279"/>
                  </a:lnTo>
                  <a:lnTo>
                    <a:pt x="440931" y="1003865"/>
                  </a:lnTo>
                  <a:lnTo>
                    <a:pt x="451955" y="992419"/>
                  </a:lnTo>
                  <a:lnTo>
                    <a:pt x="462978" y="980944"/>
                  </a:lnTo>
                  <a:lnTo>
                    <a:pt x="474001" y="969449"/>
                  </a:lnTo>
                  <a:lnTo>
                    <a:pt x="485025" y="957943"/>
                  </a:lnTo>
                  <a:lnTo>
                    <a:pt x="496048" y="946433"/>
                  </a:lnTo>
                  <a:lnTo>
                    <a:pt x="507071" y="934930"/>
                  </a:lnTo>
                  <a:lnTo>
                    <a:pt x="518095" y="923443"/>
                  </a:lnTo>
                  <a:lnTo>
                    <a:pt x="529118" y="911982"/>
                  </a:lnTo>
                  <a:lnTo>
                    <a:pt x="540141" y="900557"/>
                  </a:lnTo>
                  <a:lnTo>
                    <a:pt x="551165" y="889175"/>
                  </a:lnTo>
                  <a:lnTo>
                    <a:pt x="562188" y="877847"/>
                  </a:lnTo>
                  <a:lnTo>
                    <a:pt x="573212" y="866578"/>
                  </a:lnTo>
                  <a:lnTo>
                    <a:pt x="584235" y="855369"/>
                  </a:lnTo>
                  <a:lnTo>
                    <a:pt x="595258" y="844218"/>
                  </a:lnTo>
                  <a:lnTo>
                    <a:pt x="606282" y="833121"/>
                  </a:lnTo>
                  <a:lnTo>
                    <a:pt x="617305" y="822075"/>
                  </a:lnTo>
                  <a:lnTo>
                    <a:pt x="628328" y="811073"/>
                  </a:lnTo>
                  <a:lnTo>
                    <a:pt x="639352" y="800109"/>
                  </a:lnTo>
                  <a:lnTo>
                    <a:pt x="650375" y="789173"/>
                  </a:lnTo>
                  <a:lnTo>
                    <a:pt x="661398" y="778255"/>
                  </a:lnTo>
                  <a:lnTo>
                    <a:pt x="672422" y="767342"/>
                  </a:lnTo>
                  <a:lnTo>
                    <a:pt x="683445" y="756422"/>
                  </a:lnTo>
                  <a:lnTo>
                    <a:pt x="694469" y="745478"/>
                  </a:lnTo>
                  <a:lnTo>
                    <a:pt x="705492" y="734497"/>
                  </a:lnTo>
                  <a:lnTo>
                    <a:pt x="716515" y="723467"/>
                  </a:lnTo>
                  <a:lnTo>
                    <a:pt x="727539" y="712379"/>
                  </a:lnTo>
                  <a:lnTo>
                    <a:pt x="738562" y="701230"/>
                  </a:lnTo>
                  <a:lnTo>
                    <a:pt x="749585" y="690020"/>
                  </a:lnTo>
                  <a:lnTo>
                    <a:pt x="760609" y="678754"/>
                  </a:lnTo>
                  <a:lnTo>
                    <a:pt x="771632" y="667437"/>
                  </a:lnTo>
                  <a:lnTo>
                    <a:pt x="782655" y="656075"/>
                  </a:lnTo>
                  <a:lnTo>
                    <a:pt x="793679" y="644674"/>
                  </a:lnTo>
                  <a:lnTo>
                    <a:pt x="804702" y="633240"/>
                  </a:lnTo>
                  <a:lnTo>
                    <a:pt x="815726" y="621776"/>
                  </a:lnTo>
                  <a:lnTo>
                    <a:pt x="826749" y="610288"/>
                  </a:lnTo>
                  <a:lnTo>
                    <a:pt x="837772" y="598777"/>
                  </a:lnTo>
                  <a:lnTo>
                    <a:pt x="848796" y="587248"/>
                  </a:lnTo>
                  <a:lnTo>
                    <a:pt x="859819" y="575703"/>
                  </a:lnTo>
                  <a:lnTo>
                    <a:pt x="870842" y="564143"/>
                  </a:lnTo>
                  <a:lnTo>
                    <a:pt x="881866" y="552570"/>
                  </a:lnTo>
                  <a:lnTo>
                    <a:pt x="892889" y="540987"/>
                  </a:lnTo>
                  <a:lnTo>
                    <a:pt x="903912" y="529393"/>
                  </a:lnTo>
                  <a:lnTo>
                    <a:pt x="914936" y="517791"/>
                  </a:lnTo>
                  <a:lnTo>
                    <a:pt x="925959" y="506181"/>
                  </a:lnTo>
                  <a:lnTo>
                    <a:pt x="936983" y="494565"/>
                  </a:lnTo>
                  <a:lnTo>
                    <a:pt x="948006" y="482943"/>
                  </a:lnTo>
                  <a:lnTo>
                    <a:pt x="959029" y="471317"/>
                  </a:lnTo>
                  <a:lnTo>
                    <a:pt x="970053" y="459687"/>
                  </a:lnTo>
                  <a:lnTo>
                    <a:pt x="981076" y="448053"/>
                  </a:lnTo>
                  <a:lnTo>
                    <a:pt x="992099" y="436417"/>
                  </a:lnTo>
                  <a:lnTo>
                    <a:pt x="1003123" y="424777"/>
                  </a:lnTo>
                  <a:lnTo>
                    <a:pt x="1014146" y="413136"/>
                  </a:lnTo>
                  <a:lnTo>
                    <a:pt x="1025169" y="401492"/>
                  </a:lnTo>
                  <a:lnTo>
                    <a:pt x="1036193" y="389846"/>
                  </a:lnTo>
                  <a:lnTo>
                    <a:pt x="1047216" y="378198"/>
                  </a:lnTo>
                  <a:lnTo>
                    <a:pt x="1058240" y="366549"/>
                  </a:lnTo>
                  <a:lnTo>
                    <a:pt x="1069263" y="354898"/>
                  </a:lnTo>
                  <a:lnTo>
                    <a:pt x="1080286" y="343246"/>
                  </a:lnTo>
                  <a:lnTo>
                    <a:pt x="1091310" y="331593"/>
                  </a:lnTo>
                  <a:lnTo>
                    <a:pt x="1102333" y="319939"/>
                  </a:lnTo>
                  <a:lnTo>
                    <a:pt x="1113356" y="308284"/>
                  </a:lnTo>
                  <a:lnTo>
                    <a:pt x="1124380" y="296628"/>
                  </a:lnTo>
                  <a:lnTo>
                    <a:pt x="1135403" y="284971"/>
                  </a:lnTo>
                  <a:lnTo>
                    <a:pt x="1146426" y="273313"/>
                  </a:lnTo>
                  <a:lnTo>
                    <a:pt x="1157450" y="261655"/>
                  </a:lnTo>
                  <a:lnTo>
                    <a:pt x="1168473" y="249996"/>
                  </a:lnTo>
                  <a:lnTo>
                    <a:pt x="1179497" y="238337"/>
                  </a:lnTo>
                  <a:lnTo>
                    <a:pt x="1190520" y="226677"/>
                  </a:lnTo>
                  <a:lnTo>
                    <a:pt x="1201543" y="215016"/>
                  </a:lnTo>
                  <a:lnTo>
                    <a:pt x="1212567" y="203355"/>
                  </a:lnTo>
                  <a:lnTo>
                    <a:pt x="1223590" y="191694"/>
                  </a:lnTo>
                  <a:lnTo>
                    <a:pt x="1234613" y="180032"/>
                  </a:lnTo>
                  <a:lnTo>
                    <a:pt x="1245637" y="168370"/>
                  </a:lnTo>
                  <a:lnTo>
                    <a:pt x="1256660" y="156708"/>
                  </a:lnTo>
                  <a:lnTo>
                    <a:pt x="1267683" y="145045"/>
                  </a:lnTo>
                  <a:lnTo>
                    <a:pt x="1278707" y="133382"/>
                  </a:lnTo>
                  <a:lnTo>
                    <a:pt x="1289730" y="121719"/>
                  </a:lnTo>
                  <a:lnTo>
                    <a:pt x="1300754" y="110055"/>
                  </a:lnTo>
                  <a:lnTo>
                    <a:pt x="1311777" y="98391"/>
                  </a:lnTo>
                  <a:lnTo>
                    <a:pt x="1322800" y="86727"/>
                  </a:lnTo>
                  <a:lnTo>
                    <a:pt x="1333824" y="75063"/>
                  </a:lnTo>
                  <a:lnTo>
                    <a:pt x="1344847" y="63399"/>
                  </a:lnTo>
                  <a:lnTo>
                    <a:pt x="1355870" y="51734"/>
                  </a:lnTo>
                  <a:lnTo>
                    <a:pt x="1366894" y="40070"/>
                  </a:lnTo>
                  <a:lnTo>
                    <a:pt x="1377917" y="28405"/>
                  </a:lnTo>
                  <a:lnTo>
                    <a:pt x="1388940" y="16740"/>
                  </a:lnTo>
                  <a:lnTo>
                    <a:pt x="1399964" y="5075"/>
                  </a:lnTo>
                  <a:lnTo>
                    <a:pt x="1410987" y="0"/>
                  </a:lnTo>
                  <a:lnTo>
                    <a:pt x="1422010" y="0"/>
                  </a:lnTo>
                  <a:lnTo>
                    <a:pt x="1433034" y="0"/>
                  </a:lnTo>
                  <a:lnTo>
                    <a:pt x="14330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410209" y="2097294"/>
              <a:ext cx="1385623" cy="1313479"/>
            </a:xfrm>
            <a:custGeom>
              <a:avLst/>
              <a:pathLst>
                <a:path w="1385623" h="1313479">
                  <a:moveTo>
                    <a:pt x="1385623" y="0"/>
                  </a:moveTo>
                  <a:lnTo>
                    <a:pt x="1374600" y="9750"/>
                  </a:lnTo>
                  <a:lnTo>
                    <a:pt x="1363577" y="19501"/>
                  </a:lnTo>
                  <a:lnTo>
                    <a:pt x="1352553" y="29251"/>
                  </a:lnTo>
                  <a:lnTo>
                    <a:pt x="1341530" y="39002"/>
                  </a:lnTo>
                  <a:lnTo>
                    <a:pt x="1330507" y="48753"/>
                  </a:lnTo>
                  <a:lnTo>
                    <a:pt x="1319483" y="58504"/>
                  </a:lnTo>
                  <a:lnTo>
                    <a:pt x="1308460" y="68255"/>
                  </a:lnTo>
                  <a:lnTo>
                    <a:pt x="1297436" y="78006"/>
                  </a:lnTo>
                  <a:lnTo>
                    <a:pt x="1286413" y="87758"/>
                  </a:lnTo>
                  <a:lnTo>
                    <a:pt x="1275390" y="97509"/>
                  </a:lnTo>
                  <a:lnTo>
                    <a:pt x="1264366" y="107260"/>
                  </a:lnTo>
                  <a:lnTo>
                    <a:pt x="1253343" y="117012"/>
                  </a:lnTo>
                  <a:lnTo>
                    <a:pt x="1242320" y="126764"/>
                  </a:lnTo>
                  <a:lnTo>
                    <a:pt x="1231296" y="136516"/>
                  </a:lnTo>
                  <a:lnTo>
                    <a:pt x="1220273" y="146268"/>
                  </a:lnTo>
                  <a:lnTo>
                    <a:pt x="1209250" y="156020"/>
                  </a:lnTo>
                  <a:lnTo>
                    <a:pt x="1198226" y="165772"/>
                  </a:lnTo>
                  <a:lnTo>
                    <a:pt x="1187203" y="175525"/>
                  </a:lnTo>
                  <a:lnTo>
                    <a:pt x="1176179" y="185278"/>
                  </a:lnTo>
                  <a:lnTo>
                    <a:pt x="1165156" y="195031"/>
                  </a:lnTo>
                  <a:lnTo>
                    <a:pt x="1154133" y="204784"/>
                  </a:lnTo>
                  <a:lnTo>
                    <a:pt x="1143109" y="214537"/>
                  </a:lnTo>
                  <a:lnTo>
                    <a:pt x="1132086" y="224290"/>
                  </a:lnTo>
                  <a:lnTo>
                    <a:pt x="1121063" y="234044"/>
                  </a:lnTo>
                  <a:lnTo>
                    <a:pt x="1110039" y="243798"/>
                  </a:lnTo>
                  <a:lnTo>
                    <a:pt x="1099016" y="253552"/>
                  </a:lnTo>
                  <a:lnTo>
                    <a:pt x="1087993" y="263307"/>
                  </a:lnTo>
                  <a:lnTo>
                    <a:pt x="1076969" y="273061"/>
                  </a:lnTo>
                  <a:lnTo>
                    <a:pt x="1065946" y="282816"/>
                  </a:lnTo>
                  <a:lnTo>
                    <a:pt x="1054922" y="292572"/>
                  </a:lnTo>
                  <a:lnTo>
                    <a:pt x="1043899" y="302328"/>
                  </a:lnTo>
                  <a:lnTo>
                    <a:pt x="1032876" y="312084"/>
                  </a:lnTo>
                  <a:lnTo>
                    <a:pt x="1021852" y="321841"/>
                  </a:lnTo>
                  <a:lnTo>
                    <a:pt x="1010829" y="331598"/>
                  </a:lnTo>
                  <a:lnTo>
                    <a:pt x="999806" y="341356"/>
                  </a:lnTo>
                  <a:lnTo>
                    <a:pt x="988782" y="351114"/>
                  </a:lnTo>
                  <a:lnTo>
                    <a:pt x="977759" y="360873"/>
                  </a:lnTo>
                  <a:lnTo>
                    <a:pt x="966736" y="370634"/>
                  </a:lnTo>
                  <a:lnTo>
                    <a:pt x="955712" y="380395"/>
                  </a:lnTo>
                  <a:lnTo>
                    <a:pt x="944689" y="390157"/>
                  </a:lnTo>
                  <a:lnTo>
                    <a:pt x="933665" y="399921"/>
                  </a:lnTo>
                  <a:lnTo>
                    <a:pt x="922642" y="409686"/>
                  </a:lnTo>
                  <a:lnTo>
                    <a:pt x="911619" y="419453"/>
                  </a:lnTo>
                  <a:lnTo>
                    <a:pt x="900595" y="429223"/>
                  </a:lnTo>
                  <a:lnTo>
                    <a:pt x="889572" y="438998"/>
                  </a:lnTo>
                  <a:lnTo>
                    <a:pt x="878549" y="448780"/>
                  </a:lnTo>
                  <a:lnTo>
                    <a:pt x="867525" y="458573"/>
                  </a:lnTo>
                  <a:lnTo>
                    <a:pt x="856502" y="468379"/>
                  </a:lnTo>
                  <a:lnTo>
                    <a:pt x="845479" y="478202"/>
                  </a:lnTo>
                  <a:lnTo>
                    <a:pt x="834455" y="488045"/>
                  </a:lnTo>
                  <a:lnTo>
                    <a:pt x="823432" y="497910"/>
                  </a:lnTo>
                  <a:lnTo>
                    <a:pt x="812408" y="507802"/>
                  </a:lnTo>
                  <a:lnTo>
                    <a:pt x="801385" y="517723"/>
                  </a:lnTo>
                  <a:lnTo>
                    <a:pt x="790362" y="527679"/>
                  </a:lnTo>
                  <a:lnTo>
                    <a:pt x="779338" y="537674"/>
                  </a:lnTo>
                  <a:lnTo>
                    <a:pt x="768315" y="547712"/>
                  </a:lnTo>
                  <a:lnTo>
                    <a:pt x="757292" y="557799"/>
                  </a:lnTo>
                  <a:lnTo>
                    <a:pt x="746268" y="567941"/>
                  </a:lnTo>
                  <a:lnTo>
                    <a:pt x="735245" y="578145"/>
                  </a:lnTo>
                  <a:lnTo>
                    <a:pt x="724222" y="588418"/>
                  </a:lnTo>
                  <a:lnTo>
                    <a:pt x="713198" y="598769"/>
                  </a:lnTo>
                  <a:lnTo>
                    <a:pt x="702175" y="609206"/>
                  </a:lnTo>
                  <a:lnTo>
                    <a:pt x="691151" y="619737"/>
                  </a:lnTo>
                  <a:lnTo>
                    <a:pt x="680128" y="630367"/>
                  </a:lnTo>
                  <a:lnTo>
                    <a:pt x="669105" y="641101"/>
                  </a:lnTo>
                  <a:lnTo>
                    <a:pt x="658081" y="651936"/>
                  </a:lnTo>
                  <a:lnTo>
                    <a:pt x="647058" y="662866"/>
                  </a:lnTo>
                  <a:lnTo>
                    <a:pt x="636035" y="673883"/>
                  </a:lnTo>
                  <a:lnTo>
                    <a:pt x="625011" y="684973"/>
                  </a:lnTo>
                  <a:lnTo>
                    <a:pt x="613988" y="696124"/>
                  </a:lnTo>
                  <a:lnTo>
                    <a:pt x="602965" y="707325"/>
                  </a:lnTo>
                  <a:lnTo>
                    <a:pt x="591941" y="718565"/>
                  </a:lnTo>
                  <a:lnTo>
                    <a:pt x="580918" y="729835"/>
                  </a:lnTo>
                  <a:lnTo>
                    <a:pt x="569894" y="741129"/>
                  </a:lnTo>
                  <a:lnTo>
                    <a:pt x="558871" y="752443"/>
                  </a:lnTo>
                  <a:lnTo>
                    <a:pt x="547848" y="763771"/>
                  </a:lnTo>
                  <a:lnTo>
                    <a:pt x="536824" y="775112"/>
                  </a:lnTo>
                  <a:lnTo>
                    <a:pt x="525801" y="786464"/>
                  </a:lnTo>
                  <a:lnTo>
                    <a:pt x="514778" y="797828"/>
                  </a:lnTo>
                  <a:lnTo>
                    <a:pt x="503754" y="809204"/>
                  </a:lnTo>
                  <a:lnTo>
                    <a:pt x="492731" y="820592"/>
                  </a:lnTo>
                  <a:lnTo>
                    <a:pt x="481708" y="831993"/>
                  </a:lnTo>
                  <a:lnTo>
                    <a:pt x="470684" y="843408"/>
                  </a:lnTo>
                  <a:lnTo>
                    <a:pt x="459661" y="854840"/>
                  </a:lnTo>
                  <a:lnTo>
                    <a:pt x="448637" y="866290"/>
                  </a:lnTo>
                  <a:lnTo>
                    <a:pt x="437614" y="877759"/>
                  </a:lnTo>
                  <a:lnTo>
                    <a:pt x="426591" y="889250"/>
                  </a:lnTo>
                  <a:lnTo>
                    <a:pt x="415567" y="900764"/>
                  </a:lnTo>
                  <a:lnTo>
                    <a:pt x="404544" y="912300"/>
                  </a:lnTo>
                  <a:lnTo>
                    <a:pt x="393521" y="923860"/>
                  </a:lnTo>
                  <a:lnTo>
                    <a:pt x="382497" y="935441"/>
                  </a:lnTo>
                  <a:lnTo>
                    <a:pt x="371474" y="947040"/>
                  </a:lnTo>
                  <a:lnTo>
                    <a:pt x="360451" y="958653"/>
                  </a:lnTo>
                  <a:lnTo>
                    <a:pt x="349427" y="970275"/>
                  </a:lnTo>
                  <a:lnTo>
                    <a:pt x="338404" y="981899"/>
                  </a:lnTo>
                  <a:lnTo>
                    <a:pt x="327380" y="993517"/>
                  </a:lnTo>
                  <a:lnTo>
                    <a:pt x="316357" y="1005123"/>
                  </a:lnTo>
                  <a:lnTo>
                    <a:pt x="305334" y="1016709"/>
                  </a:lnTo>
                  <a:lnTo>
                    <a:pt x="294310" y="1028266"/>
                  </a:lnTo>
                  <a:lnTo>
                    <a:pt x="283287" y="1039787"/>
                  </a:lnTo>
                  <a:lnTo>
                    <a:pt x="272264" y="1051264"/>
                  </a:lnTo>
                  <a:lnTo>
                    <a:pt x="261240" y="1062689"/>
                  </a:lnTo>
                  <a:lnTo>
                    <a:pt x="250217" y="1074056"/>
                  </a:lnTo>
                  <a:lnTo>
                    <a:pt x="239194" y="1085358"/>
                  </a:lnTo>
                  <a:lnTo>
                    <a:pt x="228170" y="1096589"/>
                  </a:lnTo>
                  <a:lnTo>
                    <a:pt x="217147" y="1107743"/>
                  </a:lnTo>
                  <a:lnTo>
                    <a:pt x="206123" y="1118817"/>
                  </a:lnTo>
                  <a:lnTo>
                    <a:pt x="195100" y="1129806"/>
                  </a:lnTo>
                  <a:lnTo>
                    <a:pt x="184077" y="1140706"/>
                  </a:lnTo>
                  <a:lnTo>
                    <a:pt x="173053" y="1151517"/>
                  </a:lnTo>
                  <a:lnTo>
                    <a:pt x="162030" y="1162237"/>
                  </a:lnTo>
                  <a:lnTo>
                    <a:pt x="151007" y="1172866"/>
                  </a:lnTo>
                  <a:lnTo>
                    <a:pt x="139983" y="1183407"/>
                  </a:lnTo>
                  <a:lnTo>
                    <a:pt x="128960" y="1193863"/>
                  </a:lnTo>
                  <a:lnTo>
                    <a:pt x="117937" y="1204239"/>
                  </a:lnTo>
                  <a:lnTo>
                    <a:pt x="106913" y="1214543"/>
                  </a:lnTo>
                  <a:lnTo>
                    <a:pt x="95890" y="1224791"/>
                  </a:lnTo>
                  <a:lnTo>
                    <a:pt x="84866" y="1234999"/>
                  </a:lnTo>
                  <a:lnTo>
                    <a:pt x="73843" y="1245181"/>
                  </a:lnTo>
                  <a:lnTo>
                    <a:pt x="62820" y="1255351"/>
                  </a:lnTo>
                  <a:lnTo>
                    <a:pt x="51796" y="1265519"/>
                  </a:lnTo>
                  <a:lnTo>
                    <a:pt x="40773" y="1275695"/>
                  </a:lnTo>
                  <a:lnTo>
                    <a:pt x="29750" y="1285885"/>
                  </a:lnTo>
                  <a:lnTo>
                    <a:pt x="18726" y="1296092"/>
                  </a:lnTo>
                  <a:lnTo>
                    <a:pt x="7703" y="1306318"/>
                  </a:lnTo>
                  <a:lnTo>
                    <a:pt x="0" y="13134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24235" y="2005773"/>
              <a:ext cx="1471597" cy="1405000"/>
            </a:xfrm>
            <a:custGeom>
              <a:avLst/>
              <a:pathLst>
                <a:path w="1471597" h="1405000">
                  <a:moveTo>
                    <a:pt x="0" y="1405000"/>
                  </a:moveTo>
                  <a:lnTo>
                    <a:pt x="5490" y="1403209"/>
                  </a:lnTo>
                  <a:lnTo>
                    <a:pt x="16513" y="1399400"/>
                  </a:lnTo>
                  <a:lnTo>
                    <a:pt x="27537" y="1395369"/>
                  </a:lnTo>
                  <a:lnTo>
                    <a:pt x="38560" y="1391104"/>
                  </a:lnTo>
                  <a:lnTo>
                    <a:pt x="49584" y="1386595"/>
                  </a:lnTo>
                  <a:lnTo>
                    <a:pt x="60607" y="1381832"/>
                  </a:lnTo>
                  <a:lnTo>
                    <a:pt x="71630" y="1376808"/>
                  </a:lnTo>
                  <a:lnTo>
                    <a:pt x="82654" y="1371517"/>
                  </a:lnTo>
                  <a:lnTo>
                    <a:pt x="93677" y="1365954"/>
                  </a:lnTo>
                  <a:lnTo>
                    <a:pt x="104700" y="1360117"/>
                  </a:lnTo>
                  <a:lnTo>
                    <a:pt x="115724" y="1354006"/>
                  </a:lnTo>
                  <a:lnTo>
                    <a:pt x="126747" y="1347622"/>
                  </a:lnTo>
                  <a:lnTo>
                    <a:pt x="137770" y="1340966"/>
                  </a:lnTo>
                  <a:lnTo>
                    <a:pt x="148794" y="1334042"/>
                  </a:lnTo>
                  <a:lnTo>
                    <a:pt x="159817" y="1326853"/>
                  </a:lnTo>
                  <a:lnTo>
                    <a:pt x="170841" y="1319403"/>
                  </a:lnTo>
                  <a:lnTo>
                    <a:pt x="181864" y="1311695"/>
                  </a:lnTo>
                  <a:lnTo>
                    <a:pt x="192887" y="1303731"/>
                  </a:lnTo>
                  <a:lnTo>
                    <a:pt x="203911" y="1295513"/>
                  </a:lnTo>
                  <a:lnTo>
                    <a:pt x="214934" y="1287044"/>
                  </a:lnTo>
                  <a:lnTo>
                    <a:pt x="225957" y="1278334"/>
                  </a:lnTo>
                  <a:lnTo>
                    <a:pt x="236981" y="1269396"/>
                  </a:lnTo>
                  <a:lnTo>
                    <a:pt x="248004" y="1260239"/>
                  </a:lnTo>
                  <a:lnTo>
                    <a:pt x="259027" y="1250873"/>
                  </a:lnTo>
                  <a:lnTo>
                    <a:pt x="270051" y="1241307"/>
                  </a:lnTo>
                  <a:lnTo>
                    <a:pt x="281074" y="1231548"/>
                  </a:lnTo>
                  <a:lnTo>
                    <a:pt x="292098" y="1221605"/>
                  </a:lnTo>
                  <a:lnTo>
                    <a:pt x="303121" y="1211483"/>
                  </a:lnTo>
                  <a:lnTo>
                    <a:pt x="314144" y="1201191"/>
                  </a:lnTo>
                  <a:lnTo>
                    <a:pt x="325168" y="1190733"/>
                  </a:lnTo>
                  <a:lnTo>
                    <a:pt x="336191" y="1180117"/>
                  </a:lnTo>
                  <a:lnTo>
                    <a:pt x="347214" y="1169347"/>
                  </a:lnTo>
                  <a:lnTo>
                    <a:pt x="358238" y="1158428"/>
                  </a:lnTo>
                  <a:lnTo>
                    <a:pt x="369261" y="1147366"/>
                  </a:lnTo>
                  <a:lnTo>
                    <a:pt x="380284" y="1136166"/>
                  </a:lnTo>
                  <a:lnTo>
                    <a:pt x="391308" y="1124831"/>
                  </a:lnTo>
                  <a:lnTo>
                    <a:pt x="402331" y="1113367"/>
                  </a:lnTo>
                  <a:lnTo>
                    <a:pt x="413355" y="1101778"/>
                  </a:lnTo>
                  <a:lnTo>
                    <a:pt x="424378" y="1090068"/>
                  </a:lnTo>
                  <a:lnTo>
                    <a:pt x="435401" y="1078242"/>
                  </a:lnTo>
                  <a:lnTo>
                    <a:pt x="446425" y="1066305"/>
                  </a:lnTo>
                  <a:lnTo>
                    <a:pt x="457448" y="1054262"/>
                  </a:lnTo>
                  <a:lnTo>
                    <a:pt x="468471" y="1042121"/>
                  </a:lnTo>
                  <a:lnTo>
                    <a:pt x="479495" y="1029889"/>
                  </a:lnTo>
                  <a:lnTo>
                    <a:pt x="490518" y="1017576"/>
                  </a:lnTo>
                  <a:lnTo>
                    <a:pt x="501541" y="1005190"/>
                  </a:lnTo>
                  <a:lnTo>
                    <a:pt x="512565" y="992746"/>
                  </a:lnTo>
                  <a:lnTo>
                    <a:pt x="523588" y="980255"/>
                  </a:lnTo>
                  <a:lnTo>
                    <a:pt x="534612" y="967733"/>
                  </a:lnTo>
                  <a:lnTo>
                    <a:pt x="545635" y="955193"/>
                  </a:lnTo>
                  <a:lnTo>
                    <a:pt x="556658" y="942652"/>
                  </a:lnTo>
                  <a:lnTo>
                    <a:pt x="567682" y="930126"/>
                  </a:lnTo>
                  <a:lnTo>
                    <a:pt x="578705" y="917628"/>
                  </a:lnTo>
                  <a:lnTo>
                    <a:pt x="589728" y="905176"/>
                  </a:lnTo>
                  <a:lnTo>
                    <a:pt x="600752" y="892782"/>
                  </a:lnTo>
                  <a:lnTo>
                    <a:pt x="611775" y="880460"/>
                  </a:lnTo>
                  <a:lnTo>
                    <a:pt x="622798" y="868210"/>
                  </a:lnTo>
                  <a:lnTo>
                    <a:pt x="633822" y="856031"/>
                  </a:lnTo>
                  <a:lnTo>
                    <a:pt x="644845" y="843920"/>
                  </a:lnTo>
                  <a:lnTo>
                    <a:pt x="655869" y="831873"/>
                  </a:lnTo>
                  <a:lnTo>
                    <a:pt x="666892" y="819883"/>
                  </a:lnTo>
                  <a:lnTo>
                    <a:pt x="677915" y="807945"/>
                  </a:lnTo>
                  <a:lnTo>
                    <a:pt x="688939" y="796048"/>
                  </a:lnTo>
                  <a:lnTo>
                    <a:pt x="699962" y="784183"/>
                  </a:lnTo>
                  <a:lnTo>
                    <a:pt x="710985" y="772336"/>
                  </a:lnTo>
                  <a:lnTo>
                    <a:pt x="722009" y="760491"/>
                  </a:lnTo>
                  <a:lnTo>
                    <a:pt x="733032" y="748633"/>
                  </a:lnTo>
                  <a:lnTo>
                    <a:pt x="744055" y="736746"/>
                  </a:lnTo>
                  <a:lnTo>
                    <a:pt x="755079" y="724815"/>
                  </a:lnTo>
                  <a:lnTo>
                    <a:pt x="766102" y="712829"/>
                  </a:lnTo>
                  <a:lnTo>
                    <a:pt x="777126" y="700784"/>
                  </a:lnTo>
                  <a:lnTo>
                    <a:pt x="788149" y="688679"/>
                  </a:lnTo>
                  <a:lnTo>
                    <a:pt x="799172" y="676517"/>
                  </a:lnTo>
                  <a:lnTo>
                    <a:pt x="810196" y="664305"/>
                  </a:lnTo>
                  <a:lnTo>
                    <a:pt x="821219" y="652050"/>
                  </a:lnTo>
                  <a:lnTo>
                    <a:pt x="832242" y="639756"/>
                  </a:lnTo>
                  <a:lnTo>
                    <a:pt x="843266" y="627431"/>
                  </a:lnTo>
                  <a:lnTo>
                    <a:pt x="854289" y="615080"/>
                  </a:lnTo>
                  <a:lnTo>
                    <a:pt x="865312" y="602705"/>
                  </a:lnTo>
                  <a:lnTo>
                    <a:pt x="876336" y="590311"/>
                  </a:lnTo>
                  <a:lnTo>
                    <a:pt x="887359" y="577901"/>
                  </a:lnTo>
                  <a:lnTo>
                    <a:pt x="898383" y="565476"/>
                  </a:lnTo>
                  <a:lnTo>
                    <a:pt x="909406" y="553039"/>
                  </a:lnTo>
                  <a:lnTo>
                    <a:pt x="920429" y="540591"/>
                  </a:lnTo>
                  <a:lnTo>
                    <a:pt x="931453" y="528133"/>
                  </a:lnTo>
                  <a:lnTo>
                    <a:pt x="942476" y="515668"/>
                  </a:lnTo>
                  <a:lnTo>
                    <a:pt x="953499" y="503194"/>
                  </a:lnTo>
                  <a:lnTo>
                    <a:pt x="964523" y="490714"/>
                  </a:lnTo>
                  <a:lnTo>
                    <a:pt x="975546" y="478229"/>
                  </a:lnTo>
                  <a:lnTo>
                    <a:pt x="986569" y="465738"/>
                  </a:lnTo>
                  <a:lnTo>
                    <a:pt x="997593" y="453242"/>
                  </a:lnTo>
                  <a:lnTo>
                    <a:pt x="1008616" y="440743"/>
                  </a:lnTo>
                  <a:lnTo>
                    <a:pt x="1019640" y="428240"/>
                  </a:lnTo>
                  <a:lnTo>
                    <a:pt x="1030663" y="415734"/>
                  </a:lnTo>
                  <a:lnTo>
                    <a:pt x="1041686" y="403225"/>
                  </a:lnTo>
                  <a:lnTo>
                    <a:pt x="1052710" y="390714"/>
                  </a:lnTo>
                  <a:lnTo>
                    <a:pt x="1063733" y="378200"/>
                  </a:lnTo>
                  <a:lnTo>
                    <a:pt x="1074756" y="365685"/>
                  </a:lnTo>
                  <a:lnTo>
                    <a:pt x="1085780" y="353168"/>
                  </a:lnTo>
                  <a:lnTo>
                    <a:pt x="1096803" y="340649"/>
                  </a:lnTo>
                  <a:lnTo>
                    <a:pt x="1107826" y="328129"/>
                  </a:lnTo>
                  <a:lnTo>
                    <a:pt x="1118850" y="315608"/>
                  </a:lnTo>
                  <a:lnTo>
                    <a:pt x="1129873" y="303085"/>
                  </a:lnTo>
                  <a:lnTo>
                    <a:pt x="1140897" y="290561"/>
                  </a:lnTo>
                  <a:lnTo>
                    <a:pt x="1151920" y="278037"/>
                  </a:lnTo>
                  <a:lnTo>
                    <a:pt x="1162943" y="265511"/>
                  </a:lnTo>
                  <a:lnTo>
                    <a:pt x="1173967" y="252985"/>
                  </a:lnTo>
                  <a:lnTo>
                    <a:pt x="1184990" y="240458"/>
                  </a:lnTo>
                  <a:lnTo>
                    <a:pt x="1196013" y="227930"/>
                  </a:lnTo>
                  <a:lnTo>
                    <a:pt x="1207037" y="215402"/>
                  </a:lnTo>
                  <a:lnTo>
                    <a:pt x="1218060" y="202873"/>
                  </a:lnTo>
                  <a:lnTo>
                    <a:pt x="1229083" y="190343"/>
                  </a:lnTo>
                  <a:lnTo>
                    <a:pt x="1240107" y="177814"/>
                  </a:lnTo>
                  <a:lnTo>
                    <a:pt x="1251130" y="165283"/>
                  </a:lnTo>
                  <a:lnTo>
                    <a:pt x="1262154" y="152753"/>
                  </a:lnTo>
                  <a:lnTo>
                    <a:pt x="1273177" y="140222"/>
                  </a:lnTo>
                  <a:lnTo>
                    <a:pt x="1284200" y="127690"/>
                  </a:lnTo>
                  <a:lnTo>
                    <a:pt x="1295224" y="115158"/>
                  </a:lnTo>
                  <a:lnTo>
                    <a:pt x="1306247" y="102626"/>
                  </a:lnTo>
                  <a:lnTo>
                    <a:pt x="1317270" y="90094"/>
                  </a:lnTo>
                  <a:lnTo>
                    <a:pt x="1328294" y="77562"/>
                  </a:lnTo>
                  <a:lnTo>
                    <a:pt x="1339317" y="65029"/>
                  </a:lnTo>
                  <a:lnTo>
                    <a:pt x="1350340" y="52496"/>
                  </a:lnTo>
                  <a:lnTo>
                    <a:pt x="1361364" y="39962"/>
                  </a:lnTo>
                  <a:lnTo>
                    <a:pt x="1372387" y="27429"/>
                  </a:lnTo>
                  <a:lnTo>
                    <a:pt x="1383411" y="14895"/>
                  </a:lnTo>
                  <a:lnTo>
                    <a:pt x="1394434" y="2362"/>
                  </a:lnTo>
                  <a:lnTo>
                    <a:pt x="1405457" y="0"/>
                  </a:lnTo>
                  <a:lnTo>
                    <a:pt x="1416481" y="0"/>
                  </a:lnTo>
                  <a:lnTo>
                    <a:pt x="1427504" y="0"/>
                  </a:lnTo>
                  <a:lnTo>
                    <a:pt x="1438527" y="0"/>
                  </a:lnTo>
                  <a:lnTo>
                    <a:pt x="1449551" y="0"/>
                  </a:lnTo>
                  <a:lnTo>
                    <a:pt x="1460574" y="0"/>
                  </a:lnTo>
                  <a:lnTo>
                    <a:pt x="1471597" y="0"/>
                  </a:lnTo>
                  <a:lnTo>
                    <a:pt x="1471597" y="40947"/>
                  </a:lnTo>
                  <a:lnTo>
                    <a:pt x="1460574" y="51481"/>
                  </a:lnTo>
                  <a:lnTo>
                    <a:pt x="1449551" y="62016"/>
                  </a:lnTo>
                  <a:lnTo>
                    <a:pt x="1438527" y="72551"/>
                  </a:lnTo>
                  <a:lnTo>
                    <a:pt x="1427504" y="83086"/>
                  </a:lnTo>
                  <a:lnTo>
                    <a:pt x="1416481" y="93621"/>
                  </a:lnTo>
                  <a:lnTo>
                    <a:pt x="1405457" y="104157"/>
                  </a:lnTo>
                  <a:lnTo>
                    <a:pt x="1394434" y="114692"/>
                  </a:lnTo>
                  <a:lnTo>
                    <a:pt x="1383411" y="125227"/>
                  </a:lnTo>
                  <a:lnTo>
                    <a:pt x="1372387" y="135763"/>
                  </a:lnTo>
                  <a:lnTo>
                    <a:pt x="1361364" y="146299"/>
                  </a:lnTo>
                  <a:lnTo>
                    <a:pt x="1350340" y="156835"/>
                  </a:lnTo>
                  <a:lnTo>
                    <a:pt x="1339317" y="167371"/>
                  </a:lnTo>
                  <a:lnTo>
                    <a:pt x="1328294" y="177907"/>
                  </a:lnTo>
                  <a:lnTo>
                    <a:pt x="1317270" y="188443"/>
                  </a:lnTo>
                  <a:lnTo>
                    <a:pt x="1306247" y="198980"/>
                  </a:lnTo>
                  <a:lnTo>
                    <a:pt x="1295224" y="209516"/>
                  </a:lnTo>
                  <a:lnTo>
                    <a:pt x="1284200" y="220053"/>
                  </a:lnTo>
                  <a:lnTo>
                    <a:pt x="1273177" y="230590"/>
                  </a:lnTo>
                  <a:lnTo>
                    <a:pt x="1262154" y="241127"/>
                  </a:lnTo>
                  <a:lnTo>
                    <a:pt x="1251130" y="251665"/>
                  </a:lnTo>
                  <a:lnTo>
                    <a:pt x="1240107" y="262202"/>
                  </a:lnTo>
                  <a:lnTo>
                    <a:pt x="1229083" y="272740"/>
                  </a:lnTo>
                  <a:lnTo>
                    <a:pt x="1218060" y="283278"/>
                  </a:lnTo>
                  <a:lnTo>
                    <a:pt x="1207037" y="293817"/>
                  </a:lnTo>
                  <a:lnTo>
                    <a:pt x="1196013" y="304355"/>
                  </a:lnTo>
                  <a:lnTo>
                    <a:pt x="1184990" y="314894"/>
                  </a:lnTo>
                  <a:lnTo>
                    <a:pt x="1173967" y="325433"/>
                  </a:lnTo>
                  <a:lnTo>
                    <a:pt x="1162943" y="335973"/>
                  </a:lnTo>
                  <a:lnTo>
                    <a:pt x="1151920" y="346513"/>
                  </a:lnTo>
                  <a:lnTo>
                    <a:pt x="1140897" y="357053"/>
                  </a:lnTo>
                  <a:lnTo>
                    <a:pt x="1129873" y="367594"/>
                  </a:lnTo>
                  <a:lnTo>
                    <a:pt x="1118850" y="378135"/>
                  </a:lnTo>
                  <a:lnTo>
                    <a:pt x="1107826" y="388677"/>
                  </a:lnTo>
                  <a:lnTo>
                    <a:pt x="1096803" y="399219"/>
                  </a:lnTo>
                  <a:lnTo>
                    <a:pt x="1085780" y="409762"/>
                  </a:lnTo>
                  <a:lnTo>
                    <a:pt x="1074756" y="420306"/>
                  </a:lnTo>
                  <a:lnTo>
                    <a:pt x="1063733" y="430850"/>
                  </a:lnTo>
                  <a:lnTo>
                    <a:pt x="1052710" y="441395"/>
                  </a:lnTo>
                  <a:lnTo>
                    <a:pt x="1041686" y="451942"/>
                  </a:lnTo>
                  <a:lnTo>
                    <a:pt x="1030663" y="462489"/>
                  </a:lnTo>
                  <a:lnTo>
                    <a:pt x="1019640" y="473038"/>
                  </a:lnTo>
                  <a:lnTo>
                    <a:pt x="1008616" y="483589"/>
                  </a:lnTo>
                  <a:lnTo>
                    <a:pt x="997593" y="494141"/>
                  </a:lnTo>
                  <a:lnTo>
                    <a:pt x="986569" y="504697"/>
                  </a:lnTo>
                  <a:lnTo>
                    <a:pt x="975546" y="515257"/>
                  </a:lnTo>
                  <a:lnTo>
                    <a:pt x="964523" y="525827"/>
                  </a:lnTo>
                  <a:lnTo>
                    <a:pt x="953499" y="536408"/>
                  </a:lnTo>
                  <a:lnTo>
                    <a:pt x="942476" y="547005"/>
                  </a:lnTo>
                  <a:lnTo>
                    <a:pt x="931453" y="557621"/>
                  </a:lnTo>
                  <a:lnTo>
                    <a:pt x="920429" y="568260"/>
                  </a:lnTo>
                  <a:lnTo>
                    <a:pt x="909406" y="578924"/>
                  </a:lnTo>
                  <a:lnTo>
                    <a:pt x="898383" y="589620"/>
                  </a:lnTo>
                  <a:lnTo>
                    <a:pt x="887359" y="600350"/>
                  </a:lnTo>
                  <a:lnTo>
                    <a:pt x="876336" y="611119"/>
                  </a:lnTo>
                  <a:lnTo>
                    <a:pt x="865312" y="621933"/>
                  </a:lnTo>
                  <a:lnTo>
                    <a:pt x="854289" y="632797"/>
                  </a:lnTo>
                  <a:lnTo>
                    <a:pt x="843266" y="643717"/>
                  </a:lnTo>
                  <a:lnTo>
                    <a:pt x="832242" y="654701"/>
                  </a:lnTo>
                  <a:lnTo>
                    <a:pt x="821219" y="665756"/>
                  </a:lnTo>
                  <a:lnTo>
                    <a:pt x="810196" y="676892"/>
                  </a:lnTo>
                  <a:lnTo>
                    <a:pt x="799172" y="688117"/>
                  </a:lnTo>
                  <a:lnTo>
                    <a:pt x="788149" y="699441"/>
                  </a:lnTo>
                  <a:lnTo>
                    <a:pt x="777126" y="710873"/>
                  </a:lnTo>
                  <a:lnTo>
                    <a:pt x="766102" y="722420"/>
                  </a:lnTo>
                  <a:lnTo>
                    <a:pt x="755079" y="734085"/>
                  </a:lnTo>
                  <a:lnTo>
                    <a:pt x="744055" y="745865"/>
                  </a:lnTo>
                  <a:lnTo>
                    <a:pt x="733032" y="757754"/>
                  </a:lnTo>
                  <a:lnTo>
                    <a:pt x="722009" y="769740"/>
                  </a:lnTo>
                  <a:lnTo>
                    <a:pt x="710985" y="781809"/>
                  </a:lnTo>
                  <a:lnTo>
                    <a:pt x="699962" y="793950"/>
                  </a:lnTo>
                  <a:lnTo>
                    <a:pt x="688939" y="806148"/>
                  </a:lnTo>
                  <a:lnTo>
                    <a:pt x="677915" y="818395"/>
                  </a:lnTo>
                  <a:lnTo>
                    <a:pt x="666892" y="830682"/>
                  </a:lnTo>
                  <a:lnTo>
                    <a:pt x="655869" y="843003"/>
                  </a:lnTo>
                  <a:lnTo>
                    <a:pt x="644845" y="855355"/>
                  </a:lnTo>
                  <a:lnTo>
                    <a:pt x="633822" y="867732"/>
                  </a:lnTo>
                  <a:lnTo>
                    <a:pt x="622798" y="880136"/>
                  </a:lnTo>
                  <a:lnTo>
                    <a:pt x="611775" y="892564"/>
                  </a:lnTo>
                  <a:lnTo>
                    <a:pt x="600752" y="905019"/>
                  </a:lnTo>
                  <a:lnTo>
                    <a:pt x="589728" y="917500"/>
                  </a:lnTo>
                  <a:lnTo>
                    <a:pt x="578705" y="930006"/>
                  </a:lnTo>
                  <a:lnTo>
                    <a:pt x="567682" y="942533"/>
                  </a:lnTo>
                  <a:lnTo>
                    <a:pt x="556658" y="955077"/>
                  </a:lnTo>
                  <a:lnTo>
                    <a:pt x="545635" y="967636"/>
                  </a:lnTo>
                  <a:lnTo>
                    <a:pt x="534612" y="980209"/>
                  </a:lnTo>
                  <a:lnTo>
                    <a:pt x="523588" y="992791"/>
                  </a:lnTo>
                  <a:lnTo>
                    <a:pt x="512565" y="1005381"/>
                  </a:lnTo>
                  <a:lnTo>
                    <a:pt x="501541" y="1017975"/>
                  </a:lnTo>
                  <a:lnTo>
                    <a:pt x="490518" y="1030567"/>
                  </a:lnTo>
                  <a:lnTo>
                    <a:pt x="479495" y="1043151"/>
                  </a:lnTo>
                  <a:lnTo>
                    <a:pt x="468471" y="1055721"/>
                  </a:lnTo>
                  <a:lnTo>
                    <a:pt x="457448" y="1068267"/>
                  </a:lnTo>
                  <a:lnTo>
                    <a:pt x="446425" y="1080780"/>
                  </a:lnTo>
                  <a:lnTo>
                    <a:pt x="435401" y="1093247"/>
                  </a:lnTo>
                  <a:lnTo>
                    <a:pt x="424378" y="1105657"/>
                  </a:lnTo>
                  <a:lnTo>
                    <a:pt x="413355" y="1117996"/>
                  </a:lnTo>
                  <a:lnTo>
                    <a:pt x="402331" y="1130252"/>
                  </a:lnTo>
                  <a:lnTo>
                    <a:pt x="391308" y="1142410"/>
                  </a:lnTo>
                  <a:lnTo>
                    <a:pt x="380284" y="1154458"/>
                  </a:lnTo>
                  <a:lnTo>
                    <a:pt x="369261" y="1166382"/>
                  </a:lnTo>
                  <a:lnTo>
                    <a:pt x="358238" y="1178168"/>
                  </a:lnTo>
                  <a:lnTo>
                    <a:pt x="347214" y="1189804"/>
                  </a:lnTo>
                  <a:lnTo>
                    <a:pt x="336191" y="1201276"/>
                  </a:lnTo>
                  <a:lnTo>
                    <a:pt x="325168" y="1212572"/>
                  </a:lnTo>
                  <a:lnTo>
                    <a:pt x="314144" y="1223679"/>
                  </a:lnTo>
                  <a:lnTo>
                    <a:pt x="303121" y="1234586"/>
                  </a:lnTo>
                  <a:lnTo>
                    <a:pt x="292098" y="1245280"/>
                  </a:lnTo>
                  <a:lnTo>
                    <a:pt x="281074" y="1255751"/>
                  </a:lnTo>
                  <a:lnTo>
                    <a:pt x="270051" y="1265987"/>
                  </a:lnTo>
                  <a:lnTo>
                    <a:pt x="259027" y="1275979"/>
                  </a:lnTo>
                  <a:lnTo>
                    <a:pt x="248004" y="1285716"/>
                  </a:lnTo>
                  <a:lnTo>
                    <a:pt x="236981" y="1295189"/>
                  </a:lnTo>
                  <a:lnTo>
                    <a:pt x="225957" y="1304389"/>
                  </a:lnTo>
                  <a:lnTo>
                    <a:pt x="214934" y="1313310"/>
                  </a:lnTo>
                  <a:lnTo>
                    <a:pt x="203911" y="1321945"/>
                  </a:lnTo>
                  <a:lnTo>
                    <a:pt x="192887" y="1330292"/>
                  </a:lnTo>
                  <a:lnTo>
                    <a:pt x="181864" y="1338363"/>
                  </a:lnTo>
                  <a:lnTo>
                    <a:pt x="170841" y="1346176"/>
                  </a:lnTo>
                  <a:lnTo>
                    <a:pt x="159817" y="1353747"/>
                  </a:lnTo>
                  <a:lnTo>
                    <a:pt x="148794" y="1361097"/>
                  </a:lnTo>
                  <a:lnTo>
                    <a:pt x="137770" y="1368242"/>
                  </a:lnTo>
                  <a:lnTo>
                    <a:pt x="126747" y="1375201"/>
                  </a:lnTo>
                  <a:lnTo>
                    <a:pt x="115724" y="1381993"/>
                  </a:lnTo>
                  <a:lnTo>
                    <a:pt x="104700" y="1388635"/>
                  </a:lnTo>
                  <a:lnTo>
                    <a:pt x="93677" y="1395143"/>
                  </a:lnTo>
                  <a:lnTo>
                    <a:pt x="82654" y="1401532"/>
                  </a:lnTo>
                  <a:lnTo>
                    <a:pt x="76567" y="1405000"/>
                  </a:lnTo>
                  <a:close/>
                </a:path>
              </a:pathLst>
            </a:custGeom>
            <a:solidFill>
              <a:srgbClr val="00A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24235" y="2005773"/>
              <a:ext cx="1471597" cy="1405000"/>
            </a:xfrm>
            <a:custGeom>
              <a:avLst/>
              <a:pathLst>
                <a:path w="1471597" h="1405000">
                  <a:moveTo>
                    <a:pt x="0" y="1405000"/>
                  </a:moveTo>
                  <a:lnTo>
                    <a:pt x="5490" y="1403209"/>
                  </a:lnTo>
                  <a:lnTo>
                    <a:pt x="16513" y="1399400"/>
                  </a:lnTo>
                  <a:lnTo>
                    <a:pt x="27537" y="1395369"/>
                  </a:lnTo>
                  <a:lnTo>
                    <a:pt x="38560" y="1391104"/>
                  </a:lnTo>
                  <a:lnTo>
                    <a:pt x="49584" y="1386595"/>
                  </a:lnTo>
                  <a:lnTo>
                    <a:pt x="60607" y="1381832"/>
                  </a:lnTo>
                  <a:lnTo>
                    <a:pt x="71630" y="1376808"/>
                  </a:lnTo>
                  <a:lnTo>
                    <a:pt x="82654" y="1371517"/>
                  </a:lnTo>
                  <a:lnTo>
                    <a:pt x="93677" y="1365954"/>
                  </a:lnTo>
                  <a:lnTo>
                    <a:pt x="104700" y="1360117"/>
                  </a:lnTo>
                  <a:lnTo>
                    <a:pt x="115724" y="1354006"/>
                  </a:lnTo>
                  <a:lnTo>
                    <a:pt x="126747" y="1347622"/>
                  </a:lnTo>
                  <a:lnTo>
                    <a:pt x="137770" y="1340966"/>
                  </a:lnTo>
                  <a:lnTo>
                    <a:pt x="148794" y="1334042"/>
                  </a:lnTo>
                  <a:lnTo>
                    <a:pt x="159817" y="1326853"/>
                  </a:lnTo>
                  <a:lnTo>
                    <a:pt x="170841" y="1319403"/>
                  </a:lnTo>
                  <a:lnTo>
                    <a:pt x="181864" y="1311695"/>
                  </a:lnTo>
                  <a:lnTo>
                    <a:pt x="192887" y="1303731"/>
                  </a:lnTo>
                  <a:lnTo>
                    <a:pt x="203911" y="1295513"/>
                  </a:lnTo>
                  <a:lnTo>
                    <a:pt x="214934" y="1287044"/>
                  </a:lnTo>
                  <a:lnTo>
                    <a:pt x="225957" y="1278334"/>
                  </a:lnTo>
                  <a:lnTo>
                    <a:pt x="236981" y="1269396"/>
                  </a:lnTo>
                  <a:lnTo>
                    <a:pt x="248004" y="1260239"/>
                  </a:lnTo>
                  <a:lnTo>
                    <a:pt x="259027" y="1250873"/>
                  </a:lnTo>
                  <a:lnTo>
                    <a:pt x="270051" y="1241307"/>
                  </a:lnTo>
                  <a:lnTo>
                    <a:pt x="281074" y="1231548"/>
                  </a:lnTo>
                  <a:lnTo>
                    <a:pt x="292098" y="1221605"/>
                  </a:lnTo>
                  <a:lnTo>
                    <a:pt x="303121" y="1211483"/>
                  </a:lnTo>
                  <a:lnTo>
                    <a:pt x="314144" y="1201191"/>
                  </a:lnTo>
                  <a:lnTo>
                    <a:pt x="325168" y="1190733"/>
                  </a:lnTo>
                  <a:lnTo>
                    <a:pt x="336191" y="1180117"/>
                  </a:lnTo>
                  <a:lnTo>
                    <a:pt x="347214" y="1169347"/>
                  </a:lnTo>
                  <a:lnTo>
                    <a:pt x="358238" y="1158428"/>
                  </a:lnTo>
                  <a:lnTo>
                    <a:pt x="369261" y="1147366"/>
                  </a:lnTo>
                  <a:lnTo>
                    <a:pt x="380284" y="1136166"/>
                  </a:lnTo>
                  <a:lnTo>
                    <a:pt x="391308" y="1124831"/>
                  </a:lnTo>
                  <a:lnTo>
                    <a:pt x="402331" y="1113367"/>
                  </a:lnTo>
                  <a:lnTo>
                    <a:pt x="413355" y="1101778"/>
                  </a:lnTo>
                  <a:lnTo>
                    <a:pt x="424378" y="1090068"/>
                  </a:lnTo>
                  <a:lnTo>
                    <a:pt x="435401" y="1078242"/>
                  </a:lnTo>
                  <a:lnTo>
                    <a:pt x="446425" y="1066305"/>
                  </a:lnTo>
                  <a:lnTo>
                    <a:pt x="457448" y="1054262"/>
                  </a:lnTo>
                  <a:lnTo>
                    <a:pt x="468471" y="1042121"/>
                  </a:lnTo>
                  <a:lnTo>
                    <a:pt x="479495" y="1029889"/>
                  </a:lnTo>
                  <a:lnTo>
                    <a:pt x="490518" y="1017576"/>
                  </a:lnTo>
                  <a:lnTo>
                    <a:pt x="501541" y="1005190"/>
                  </a:lnTo>
                  <a:lnTo>
                    <a:pt x="512565" y="992746"/>
                  </a:lnTo>
                  <a:lnTo>
                    <a:pt x="523588" y="980255"/>
                  </a:lnTo>
                  <a:lnTo>
                    <a:pt x="534612" y="967733"/>
                  </a:lnTo>
                  <a:lnTo>
                    <a:pt x="545635" y="955193"/>
                  </a:lnTo>
                  <a:lnTo>
                    <a:pt x="556658" y="942652"/>
                  </a:lnTo>
                  <a:lnTo>
                    <a:pt x="567682" y="930126"/>
                  </a:lnTo>
                  <a:lnTo>
                    <a:pt x="578705" y="917628"/>
                  </a:lnTo>
                  <a:lnTo>
                    <a:pt x="589728" y="905176"/>
                  </a:lnTo>
                  <a:lnTo>
                    <a:pt x="600752" y="892782"/>
                  </a:lnTo>
                  <a:lnTo>
                    <a:pt x="611775" y="880460"/>
                  </a:lnTo>
                  <a:lnTo>
                    <a:pt x="622798" y="868210"/>
                  </a:lnTo>
                  <a:lnTo>
                    <a:pt x="633822" y="856031"/>
                  </a:lnTo>
                  <a:lnTo>
                    <a:pt x="644845" y="843920"/>
                  </a:lnTo>
                  <a:lnTo>
                    <a:pt x="655869" y="831873"/>
                  </a:lnTo>
                  <a:lnTo>
                    <a:pt x="666892" y="819883"/>
                  </a:lnTo>
                  <a:lnTo>
                    <a:pt x="677915" y="807945"/>
                  </a:lnTo>
                  <a:lnTo>
                    <a:pt x="688939" y="796048"/>
                  </a:lnTo>
                  <a:lnTo>
                    <a:pt x="699962" y="784183"/>
                  </a:lnTo>
                  <a:lnTo>
                    <a:pt x="710985" y="772336"/>
                  </a:lnTo>
                  <a:lnTo>
                    <a:pt x="722009" y="760491"/>
                  </a:lnTo>
                  <a:lnTo>
                    <a:pt x="733032" y="748633"/>
                  </a:lnTo>
                  <a:lnTo>
                    <a:pt x="744055" y="736746"/>
                  </a:lnTo>
                  <a:lnTo>
                    <a:pt x="755079" y="724815"/>
                  </a:lnTo>
                  <a:lnTo>
                    <a:pt x="766102" y="712829"/>
                  </a:lnTo>
                  <a:lnTo>
                    <a:pt x="777126" y="700784"/>
                  </a:lnTo>
                  <a:lnTo>
                    <a:pt x="788149" y="688679"/>
                  </a:lnTo>
                  <a:lnTo>
                    <a:pt x="799172" y="676517"/>
                  </a:lnTo>
                  <a:lnTo>
                    <a:pt x="810196" y="664305"/>
                  </a:lnTo>
                  <a:lnTo>
                    <a:pt x="821219" y="652050"/>
                  </a:lnTo>
                  <a:lnTo>
                    <a:pt x="832242" y="639756"/>
                  </a:lnTo>
                  <a:lnTo>
                    <a:pt x="843266" y="627431"/>
                  </a:lnTo>
                  <a:lnTo>
                    <a:pt x="854289" y="615080"/>
                  </a:lnTo>
                  <a:lnTo>
                    <a:pt x="865312" y="602705"/>
                  </a:lnTo>
                  <a:lnTo>
                    <a:pt x="876336" y="590311"/>
                  </a:lnTo>
                  <a:lnTo>
                    <a:pt x="887359" y="577901"/>
                  </a:lnTo>
                  <a:lnTo>
                    <a:pt x="898383" y="565476"/>
                  </a:lnTo>
                  <a:lnTo>
                    <a:pt x="909406" y="553039"/>
                  </a:lnTo>
                  <a:lnTo>
                    <a:pt x="920429" y="540591"/>
                  </a:lnTo>
                  <a:lnTo>
                    <a:pt x="931453" y="528133"/>
                  </a:lnTo>
                  <a:lnTo>
                    <a:pt x="942476" y="515668"/>
                  </a:lnTo>
                  <a:lnTo>
                    <a:pt x="953499" y="503194"/>
                  </a:lnTo>
                  <a:lnTo>
                    <a:pt x="964523" y="490714"/>
                  </a:lnTo>
                  <a:lnTo>
                    <a:pt x="975546" y="478229"/>
                  </a:lnTo>
                  <a:lnTo>
                    <a:pt x="986569" y="465738"/>
                  </a:lnTo>
                  <a:lnTo>
                    <a:pt x="997593" y="453242"/>
                  </a:lnTo>
                  <a:lnTo>
                    <a:pt x="1008616" y="440743"/>
                  </a:lnTo>
                  <a:lnTo>
                    <a:pt x="1019640" y="428240"/>
                  </a:lnTo>
                  <a:lnTo>
                    <a:pt x="1030663" y="415734"/>
                  </a:lnTo>
                  <a:lnTo>
                    <a:pt x="1041686" y="403225"/>
                  </a:lnTo>
                  <a:lnTo>
                    <a:pt x="1052710" y="390714"/>
                  </a:lnTo>
                  <a:lnTo>
                    <a:pt x="1063733" y="378200"/>
                  </a:lnTo>
                  <a:lnTo>
                    <a:pt x="1074756" y="365685"/>
                  </a:lnTo>
                  <a:lnTo>
                    <a:pt x="1085780" y="353168"/>
                  </a:lnTo>
                  <a:lnTo>
                    <a:pt x="1096803" y="340649"/>
                  </a:lnTo>
                  <a:lnTo>
                    <a:pt x="1107826" y="328129"/>
                  </a:lnTo>
                  <a:lnTo>
                    <a:pt x="1118850" y="315608"/>
                  </a:lnTo>
                  <a:lnTo>
                    <a:pt x="1129873" y="303085"/>
                  </a:lnTo>
                  <a:lnTo>
                    <a:pt x="1140897" y="290561"/>
                  </a:lnTo>
                  <a:lnTo>
                    <a:pt x="1151920" y="278037"/>
                  </a:lnTo>
                  <a:lnTo>
                    <a:pt x="1162943" y="265511"/>
                  </a:lnTo>
                  <a:lnTo>
                    <a:pt x="1173967" y="252985"/>
                  </a:lnTo>
                  <a:lnTo>
                    <a:pt x="1184990" y="240458"/>
                  </a:lnTo>
                  <a:lnTo>
                    <a:pt x="1196013" y="227930"/>
                  </a:lnTo>
                  <a:lnTo>
                    <a:pt x="1207037" y="215402"/>
                  </a:lnTo>
                  <a:lnTo>
                    <a:pt x="1218060" y="202873"/>
                  </a:lnTo>
                  <a:lnTo>
                    <a:pt x="1229083" y="190343"/>
                  </a:lnTo>
                  <a:lnTo>
                    <a:pt x="1240107" y="177814"/>
                  </a:lnTo>
                  <a:lnTo>
                    <a:pt x="1251130" y="165283"/>
                  </a:lnTo>
                  <a:lnTo>
                    <a:pt x="1262154" y="152753"/>
                  </a:lnTo>
                  <a:lnTo>
                    <a:pt x="1273177" y="140222"/>
                  </a:lnTo>
                  <a:lnTo>
                    <a:pt x="1284200" y="127690"/>
                  </a:lnTo>
                  <a:lnTo>
                    <a:pt x="1295224" y="115158"/>
                  </a:lnTo>
                  <a:lnTo>
                    <a:pt x="1306247" y="102626"/>
                  </a:lnTo>
                  <a:lnTo>
                    <a:pt x="1317270" y="90094"/>
                  </a:lnTo>
                  <a:lnTo>
                    <a:pt x="1328294" y="77562"/>
                  </a:lnTo>
                  <a:lnTo>
                    <a:pt x="1339317" y="65029"/>
                  </a:lnTo>
                  <a:lnTo>
                    <a:pt x="1350340" y="52496"/>
                  </a:lnTo>
                  <a:lnTo>
                    <a:pt x="1361364" y="39962"/>
                  </a:lnTo>
                  <a:lnTo>
                    <a:pt x="1372387" y="27429"/>
                  </a:lnTo>
                  <a:lnTo>
                    <a:pt x="1383411" y="14895"/>
                  </a:lnTo>
                  <a:lnTo>
                    <a:pt x="1394434" y="2362"/>
                  </a:lnTo>
                  <a:lnTo>
                    <a:pt x="1405457" y="0"/>
                  </a:lnTo>
                  <a:lnTo>
                    <a:pt x="1416481" y="0"/>
                  </a:lnTo>
                  <a:lnTo>
                    <a:pt x="1427504" y="0"/>
                  </a:lnTo>
                  <a:lnTo>
                    <a:pt x="1438527" y="0"/>
                  </a:lnTo>
                  <a:lnTo>
                    <a:pt x="1449551" y="0"/>
                  </a:lnTo>
                  <a:lnTo>
                    <a:pt x="1460574" y="0"/>
                  </a:lnTo>
                  <a:lnTo>
                    <a:pt x="1471597" y="0"/>
                  </a:lnTo>
                  <a:lnTo>
                    <a:pt x="14715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00803" y="2046720"/>
              <a:ext cx="1395030" cy="1364053"/>
            </a:xfrm>
            <a:custGeom>
              <a:avLst/>
              <a:pathLst>
                <a:path w="1395030" h="1364053">
                  <a:moveTo>
                    <a:pt x="1395030" y="0"/>
                  </a:moveTo>
                  <a:lnTo>
                    <a:pt x="1384006" y="10534"/>
                  </a:lnTo>
                  <a:lnTo>
                    <a:pt x="1372983" y="21069"/>
                  </a:lnTo>
                  <a:lnTo>
                    <a:pt x="1361960" y="31604"/>
                  </a:lnTo>
                  <a:lnTo>
                    <a:pt x="1350936" y="42139"/>
                  </a:lnTo>
                  <a:lnTo>
                    <a:pt x="1339913" y="52674"/>
                  </a:lnTo>
                  <a:lnTo>
                    <a:pt x="1328889" y="63210"/>
                  </a:lnTo>
                  <a:lnTo>
                    <a:pt x="1317866" y="73745"/>
                  </a:lnTo>
                  <a:lnTo>
                    <a:pt x="1306843" y="84280"/>
                  </a:lnTo>
                  <a:lnTo>
                    <a:pt x="1295819" y="94816"/>
                  </a:lnTo>
                  <a:lnTo>
                    <a:pt x="1284796" y="105352"/>
                  </a:lnTo>
                  <a:lnTo>
                    <a:pt x="1273773" y="115888"/>
                  </a:lnTo>
                  <a:lnTo>
                    <a:pt x="1262749" y="126424"/>
                  </a:lnTo>
                  <a:lnTo>
                    <a:pt x="1251726" y="136960"/>
                  </a:lnTo>
                  <a:lnTo>
                    <a:pt x="1240703" y="147496"/>
                  </a:lnTo>
                  <a:lnTo>
                    <a:pt x="1229679" y="158033"/>
                  </a:lnTo>
                  <a:lnTo>
                    <a:pt x="1218656" y="168569"/>
                  </a:lnTo>
                  <a:lnTo>
                    <a:pt x="1207632" y="179106"/>
                  </a:lnTo>
                  <a:lnTo>
                    <a:pt x="1196609" y="189643"/>
                  </a:lnTo>
                  <a:lnTo>
                    <a:pt x="1185586" y="200180"/>
                  </a:lnTo>
                  <a:lnTo>
                    <a:pt x="1174562" y="210718"/>
                  </a:lnTo>
                  <a:lnTo>
                    <a:pt x="1163539" y="221255"/>
                  </a:lnTo>
                  <a:lnTo>
                    <a:pt x="1152516" y="231793"/>
                  </a:lnTo>
                  <a:lnTo>
                    <a:pt x="1141492" y="242331"/>
                  </a:lnTo>
                  <a:lnTo>
                    <a:pt x="1130469" y="252870"/>
                  </a:lnTo>
                  <a:lnTo>
                    <a:pt x="1119446" y="263408"/>
                  </a:lnTo>
                  <a:lnTo>
                    <a:pt x="1108422" y="273947"/>
                  </a:lnTo>
                  <a:lnTo>
                    <a:pt x="1097399" y="284486"/>
                  </a:lnTo>
                  <a:lnTo>
                    <a:pt x="1086376" y="295026"/>
                  </a:lnTo>
                  <a:lnTo>
                    <a:pt x="1075352" y="305566"/>
                  </a:lnTo>
                  <a:lnTo>
                    <a:pt x="1064329" y="316106"/>
                  </a:lnTo>
                  <a:lnTo>
                    <a:pt x="1053305" y="326647"/>
                  </a:lnTo>
                  <a:lnTo>
                    <a:pt x="1042282" y="337188"/>
                  </a:lnTo>
                  <a:lnTo>
                    <a:pt x="1031259" y="347730"/>
                  </a:lnTo>
                  <a:lnTo>
                    <a:pt x="1020235" y="358272"/>
                  </a:lnTo>
                  <a:lnTo>
                    <a:pt x="1009212" y="368815"/>
                  </a:lnTo>
                  <a:lnTo>
                    <a:pt x="998189" y="379358"/>
                  </a:lnTo>
                  <a:lnTo>
                    <a:pt x="987165" y="389903"/>
                  </a:lnTo>
                  <a:lnTo>
                    <a:pt x="976142" y="400448"/>
                  </a:lnTo>
                  <a:lnTo>
                    <a:pt x="965119" y="410994"/>
                  </a:lnTo>
                  <a:lnTo>
                    <a:pt x="954095" y="421542"/>
                  </a:lnTo>
                  <a:lnTo>
                    <a:pt x="943072" y="432091"/>
                  </a:lnTo>
                  <a:lnTo>
                    <a:pt x="932048" y="442642"/>
                  </a:lnTo>
                  <a:lnTo>
                    <a:pt x="921025" y="453194"/>
                  </a:lnTo>
                  <a:lnTo>
                    <a:pt x="910002" y="463750"/>
                  </a:lnTo>
                  <a:lnTo>
                    <a:pt x="898978" y="474310"/>
                  </a:lnTo>
                  <a:lnTo>
                    <a:pt x="887955" y="484880"/>
                  </a:lnTo>
                  <a:lnTo>
                    <a:pt x="876932" y="495461"/>
                  </a:lnTo>
                  <a:lnTo>
                    <a:pt x="865908" y="506058"/>
                  </a:lnTo>
                  <a:lnTo>
                    <a:pt x="854885" y="516674"/>
                  </a:lnTo>
                  <a:lnTo>
                    <a:pt x="843862" y="527312"/>
                  </a:lnTo>
                  <a:lnTo>
                    <a:pt x="832838" y="537977"/>
                  </a:lnTo>
                  <a:lnTo>
                    <a:pt x="821815" y="548672"/>
                  </a:lnTo>
                  <a:lnTo>
                    <a:pt x="810791" y="559402"/>
                  </a:lnTo>
                  <a:lnTo>
                    <a:pt x="799768" y="570172"/>
                  </a:lnTo>
                  <a:lnTo>
                    <a:pt x="788745" y="580986"/>
                  </a:lnTo>
                  <a:lnTo>
                    <a:pt x="777721" y="591850"/>
                  </a:lnTo>
                  <a:lnTo>
                    <a:pt x="766698" y="602770"/>
                  </a:lnTo>
                  <a:lnTo>
                    <a:pt x="755675" y="613754"/>
                  </a:lnTo>
                  <a:lnTo>
                    <a:pt x="744651" y="624809"/>
                  </a:lnTo>
                  <a:lnTo>
                    <a:pt x="733628" y="635945"/>
                  </a:lnTo>
                  <a:lnTo>
                    <a:pt x="722605" y="647170"/>
                  </a:lnTo>
                  <a:lnTo>
                    <a:pt x="711581" y="658494"/>
                  </a:lnTo>
                  <a:lnTo>
                    <a:pt x="700558" y="669926"/>
                  </a:lnTo>
                  <a:lnTo>
                    <a:pt x="689534" y="681473"/>
                  </a:lnTo>
                  <a:lnTo>
                    <a:pt x="678511" y="693138"/>
                  </a:lnTo>
                  <a:lnTo>
                    <a:pt x="667488" y="704918"/>
                  </a:lnTo>
                  <a:lnTo>
                    <a:pt x="656464" y="716807"/>
                  </a:lnTo>
                  <a:lnTo>
                    <a:pt x="645441" y="728793"/>
                  </a:lnTo>
                  <a:lnTo>
                    <a:pt x="634418" y="740862"/>
                  </a:lnTo>
                  <a:lnTo>
                    <a:pt x="623394" y="753002"/>
                  </a:lnTo>
                  <a:lnTo>
                    <a:pt x="612371" y="765201"/>
                  </a:lnTo>
                  <a:lnTo>
                    <a:pt x="601348" y="777448"/>
                  </a:lnTo>
                  <a:lnTo>
                    <a:pt x="590324" y="789735"/>
                  </a:lnTo>
                  <a:lnTo>
                    <a:pt x="579301" y="802056"/>
                  </a:lnTo>
                  <a:lnTo>
                    <a:pt x="568277" y="814407"/>
                  </a:lnTo>
                  <a:lnTo>
                    <a:pt x="557254" y="826785"/>
                  </a:lnTo>
                  <a:lnTo>
                    <a:pt x="546231" y="839189"/>
                  </a:lnTo>
                  <a:lnTo>
                    <a:pt x="535207" y="851617"/>
                  </a:lnTo>
                  <a:lnTo>
                    <a:pt x="524184" y="864072"/>
                  </a:lnTo>
                  <a:lnTo>
                    <a:pt x="513161" y="876553"/>
                  </a:lnTo>
                  <a:lnTo>
                    <a:pt x="502137" y="889059"/>
                  </a:lnTo>
                  <a:lnTo>
                    <a:pt x="491114" y="901585"/>
                  </a:lnTo>
                  <a:lnTo>
                    <a:pt x="480091" y="914130"/>
                  </a:lnTo>
                  <a:lnTo>
                    <a:pt x="469067" y="926689"/>
                  </a:lnTo>
                  <a:lnTo>
                    <a:pt x="458044" y="939262"/>
                  </a:lnTo>
                  <a:lnTo>
                    <a:pt x="447020" y="951844"/>
                  </a:lnTo>
                  <a:lnTo>
                    <a:pt x="435997" y="964434"/>
                  </a:lnTo>
                  <a:lnTo>
                    <a:pt x="424974" y="977027"/>
                  </a:lnTo>
                  <a:lnTo>
                    <a:pt x="413950" y="989620"/>
                  </a:lnTo>
                  <a:lnTo>
                    <a:pt x="402927" y="1002204"/>
                  </a:lnTo>
                  <a:lnTo>
                    <a:pt x="391904" y="1014774"/>
                  </a:lnTo>
                  <a:lnTo>
                    <a:pt x="380880" y="1027320"/>
                  </a:lnTo>
                  <a:lnTo>
                    <a:pt x="369857" y="1039833"/>
                  </a:lnTo>
                  <a:lnTo>
                    <a:pt x="358834" y="1052300"/>
                  </a:lnTo>
                  <a:lnTo>
                    <a:pt x="347810" y="1064709"/>
                  </a:lnTo>
                  <a:lnTo>
                    <a:pt x="336787" y="1077049"/>
                  </a:lnTo>
                  <a:lnTo>
                    <a:pt x="325763" y="1089304"/>
                  </a:lnTo>
                  <a:lnTo>
                    <a:pt x="314740" y="1101463"/>
                  </a:lnTo>
                  <a:lnTo>
                    <a:pt x="303717" y="1113511"/>
                  </a:lnTo>
                  <a:lnTo>
                    <a:pt x="292693" y="1125435"/>
                  </a:lnTo>
                  <a:lnTo>
                    <a:pt x="281670" y="1137221"/>
                  </a:lnTo>
                  <a:lnTo>
                    <a:pt x="270647" y="1148857"/>
                  </a:lnTo>
                  <a:lnTo>
                    <a:pt x="259623" y="1160329"/>
                  </a:lnTo>
                  <a:lnTo>
                    <a:pt x="248600" y="1171625"/>
                  </a:lnTo>
                  <a:lnTo>
                    <a:pt x="237577" y="1182732"/>
                  </a:lnTo>
                  <a:lnTo>
                    <a:pt x="226553" y="1193639"/>
                  </a:lnTo>
                  <a:lnTo>
                    <a:pt x="215530" y="1204333"/>
                  </a:lnTo>
                  <a:lnTo>
                    <a:pt x="204506" y="1214804"/>
                  </a:lnTo>
                  <a:lnTo>
                    <a:pt x="193483" y="1225040"/>
                  </a:lnTo>
                  <a:lnTo>
                    <a:pt x="182460" y="1235032"/>
                  </a:lnTo>
                  <a:lnTo>
                    <a:pt x="171436" y="1244769"/>
                  </a:lnTo>
                  <a:lnTo>
                    <a:pt x="160413" y="1254242"/>
                  </a:lnTo>
                  <a:lnTo>
                    <a:pt x="149390" y="1263442"/>
                  </a:lnTo>
                  <a:lnTo>
                    <a:pt x="138366" y="1272363"/>
                  </a:lnTo>
                  <a:lnTo>
                    <a:pt x="127343" y="1280998"/>
                  </a:lnTo>
                  <a:lnTo>
                    <a:pt x="116320" y="1289344"/>
                  </a:lnTo>
                  <a:lnTo>
                    <a:pt x="105296" y="1297416"/>
                  </a:lnTo>
                  <a:lnTo>
                    <a:pt x="94273" y="1305228"/>
                  </a:lnTo>
                  <a:lnTo>
                    <a:pt x="83249" y="1312800"/>
                  </a:lnTo>
                  <a:lnTo>
                    <a:pt x="72226" y="1320150"/>
                  </a:lnTo>
                  <a:lnTo>
                    <a:pt x="61203" y="1327295"/>
                  </a:lnTo>
                  <a:lnTo>
                    <a:pt x="50179" y="1334254"/>
                  </a:lnTo>
                  <a:lnTo>
                    <a:pt x="39156" y="1341046"/>
                  </a:lnTo>
                  <a:lnTo>
                    <a:pt x="28133" y="1347688"/>
                  </a:lnTo>
                  <a:lnTo>
                    <a:pt x="17109" y="1354196"/>
                  </a:lnTo>
                  <a:lnTo>
                    <a:pt x="6086" y="1360585"/>
                  </a:lnTo>
                  <a:lnTo>
                    <a:pt x="0" y="13640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09630" y="2170675"/>
              <a:ext cx="1686202" cy="1240098"/>
            </a:xfrm>
            <a:custGeom>
              <a:avLst/>
              <a:pathLst>
                <a:path w="1686202" h="1240098">
                  <a:moveTo>
                    <a:pt x="0" y="1240098"/>
                  </a:moveTo>
                  <a:lnTo>
                    <a:pt x="10651" y="1227408"/>
                  </a:lnTo>
                  <a:lnTo>
                    <a:pt x="21674" y="1214276"/>
                  </a:lnTo>
                  <a:lnTo>
                    <a:pt x="32698" y="1201145"/>
                  </a:lnTo>
                  <a:lnTo>
                    <a:pt x="43721" y="1188016"/>
                  </a:lnTo>
                  <a:lnTo>
                    <a:pt x="54745" y="1174893"/>
                  </a:lnTo>
                  <a:lnTo>
                    <a:pt x="65768" y="1161778"/>
                  </a:lnTo>
                  <a:lnTo>
                    <a:pt x="76791" y="1148675"/>
                  </a:lnTo>
                  <a:lnTo>
                    <a:pt x="87815" y="1135587"/>
                  </a:lnTo>
                  <a:lnTo>
                    <a:pt x="98838" y="1122515"/>
                  </a:lnTo>
                  <a:lnTo>
                    <a:pt x="109861" y="1109463"/>
                  </a:lnTo>
                  <a:lnTo>
                    <a:pt x="120885" y="1096435"/>
                  </a:lnTo>
                  <a:lnTo>
                    <a:pt x="131908" y="1083432"/>
                  </a:lnTo>
                  <a:lnTo>
                    <a:pt x="142931" y="1070457"/>
                  </a:lnTo>
                  <a:lnTo>
                    <a:pt x="153955" y="1057514"/>
                  </a:lnTo>
                  <a:lnTo>
                    <a:pt x="164978" y="1044605"/>
                  </a:lnTo>
                  <a:lnTo>
                    <a:pt x="176002" y="1031734"/>
                  </a:lnTo>
                  <a:lnTo>
                    <a:pt x="187025" y="1018902"/>
                  </a:lnTo>
                  <a:lnTo>
                    <a:pt x="198048" y="1006113"/>
                  </a:lnTo>
                  <a:lnTo>
                    <a:pt x="209072" y="993370"/>
                  </a:lnTo>
                  <a:lnTo>
                    <a:pt x="220095" y="980675"/>
                  </a:lnTo>
                  <a:lnTo>
                    <a:pt x="231118" y="968032"/>
                  </a:lnTo>
                  <a:lnTo>
                    <a:pt x="242142" y="955444"/>
                  </a:lnTo>
                  <a:lnTo>
                    <a:pt x="253165" y="942912"/>
                  </a:lnTo>
                  <a:lnTo>
                    <a:pt x="264188" y="930441"/>
                  </a:lnTo>
                  <a:lnTo>
                    <a:pt x="275212" y="918032"/>
                  </a:lnTo>
                  <a:lnTo>
                    <a:pt x="286235" y="905689"/>
                  </a:lnTo>
                  <a:lnTo>
                    <a:pt x="297259" y="893415"/>
                  </a:lnTo>
                  <a:lnTo>
                    <a:pt x="308282" y="881213"/>
                  </a:lnTo>
                  <a:lnTo>
                    <a:pt x="319305" y="869085"/>
                  </a:lnTo>
                  <a:lnTo>
                    <a:pt x="330329" y="857034"/>
                  </a:lnTo>
                  <a:lnTo>
                    <a:pt x="341352" y="845064"/>
                  </a:lnTo>
                  <a:lnTo>
                    <a:pt x="352375" y="833176"/>
                  </a:lnTo>
                  <a:lnTo>
                    <a:pt x="363399" y="821375"/>
                  </a:lnTo>
                  <a:lnTo>
                    <a:pt x="374422" y="809663"/>
                  </a:lnTo>
                  <a:lnTo>
                    <a:pt x="385445" y="798042"/>
                  </a:lnTo>
                  <a:lnTo>
                    <a:pt x="396469" y="786516"/>
                  </a:lnTo>
                  <a:lnTo>
                    <a:pt x="407492" y="775087"/>
                  </a:lnTo>
                  <a:lnTo>
                    <a:pt x="418516" y="763759"/>
                  </a:lnTo>
                  <a:lnTo>
                    <a:pt x="429539" y="752534"/>
                  </a:lnTo>
                  <a:lnTo>
                    <a:pt x="440562" y="741413"/>
                  </a:lnTo>
                  <a:lnTo>
                    <a:pt x="451586" y="730396"/>
                  </a:lnTo>
                  <a:lnTo>
                    <a:pt x="462609" y="719484"/>
                  </a:lnTo>
                  <a:lnTo>
                    <a:pt x="473632" y="708678"/>
                  </a:lnTo>
                  <a:lnTo>
                    <a:pt x="484656" y="697977"/>
                  </a:lnTo>
                  <a:lnTo>
                    <a:pt x="495679" y="687383"/>
                  </a:lnTo>
                  <a:lnTo>
                    <a:pt x="506702" y="676895"/>
                  </a:lnTo>
                  <a:lnTo>
                    <a:pt x="517726" y="666515"/>
                  </a:lnTo>
                  <a:lnTo>
                    <a:pt x="528749" y="656243"/>
                  </a:lnTo>
                  <a:lnTo>
                    <a:pt x="539773" y="646080"/>
                  </a:lnTo>
                  <a:lnTo>
                    <a:pt x="550796" y="636025"/>
                  </a:lnTo>
                  <a:lnTo>
                    <a:pt x="561819" y="626079"/>
                  </a:lnTo>
                  <a:lnTo>
                    <a:pt x="572843" y="616243"/>
                  </a:lnTo>
                  <a:lnTo>
                    <a:pt x="583866" y="606517"/>
                  </a:lnTo>
                  <a:lnTo>
                    <a:pt x="594889" y="596902"/>
                  </a:lnTo>
                  <a:lnTo>
                    <a:pt x="605913" y="587397"/>
                  </a:lnTo>
                  <a:lnTo>
                    <a:pt x="616936" y="578004"/>
                  </a:lnTo>
                  <a:lnTo>
                    <a:pt x="627959" y="568722"/>
                  </a:lnTo>
                  <a:lnTo>
                    <a:pt x="638983" y="559553"/>
                  </a:lnTo>
                  <a:lnTo>
                    <a:pt x="650006" y="550496"/>
                  </a:lnTo>
                  <a:lnTo>
                    <a:pt x="661030" y="541553"/>
                  </a:lnTo>
                  <a:lnTo>
                    <a:pt x="672053" y="532722"/>
                  </a:lnTo>
                  <a:lnTo>
                    <a:pt x="683076" y="524006"/>
                  </a:lnTo>
                  <a:lnTo>
                    <a:pt x="694100" y="515403"/>
                  </a:lnTo>
                  <a:lnTo>
                    <a:pt x="705123" y="506916"/>
                  </a:lnTo>
                  <a:lnTo>
                    <a:pt x="716146" y="498543"/>
                  </a:lnTo>
                  <a:lnTo>
                    <a:pt x="727170" y="490286"/>
                  </a:lnTo>
                  <a:lnTo>
                    <a:pt x="738193" y="482145"/>
                  </a:lnTo>
                  <a:lnTo>
                    <a:pt x="749216" y="474121"/>
                  </a:lnTo>
                  <a:lnTo>
                    <a:pt x="760240" y="466213"/>
                  </a:lnTo>
                  <a:lnTo>
                    <a:pt x="771263" y="458423"/>
                  </a:lnTo>
                  <a:lnTo>
                    <a:pt x="782287" y="450751"/>
                  </a:lnTo>
                  <a:lnTo>
                    <a:pt x="793310" y="443197"/>
                  </a:lnTo>
                  <a:lnTo>
                    <a:pt x="804333" y="435763"/>
                  </a:lnTo>
                  <a:lnTo>
                    <a:pt x="815357" y="428447"/>
                  </a:lnTo>
                  <a:lnTo>
                    <a:pt x="826380" y="421252"/>
                  </a:lnTo>
                  <a:lnTo>
                    <a:pt x="837403" y="414172"/>
                  </a:lnTo>
                  <a:lnTo>
                    <a:pt x="848427" y="407207"/>
                  </a:lnTo>
                  <a:lnTo>
                    <a:pt x="859450" y="400351"/>
                  </a:lnTo>
                  <a:lnTo>
                    <a:pt x="870473" y="393601"/>
                  </a:lnTo>
                  <a:lnTo>
                    <a:pt x="881497" y="386955"/>
                  </a:lnTo>
                  <a:lnTo>
                    <a:pt x="892520" y="380410"/>
                  </a:lnTo>
                  <a:lnTo>
                    <a:pt x="903544" y="373960"/>
                  </a:lnTo>
                  <a:lnTo>
                    <a:pt x="914567" y="367605"/>
                  </a:lnTo>
                  <a:lnTo>
                    <a:pt x="925590" y="361339"/>
                  </a:lnTo>
                  <a:lnTo>
                    <a:pt x="936614" y="355160"/>
                  </a:lnTo>
                  <a:lnTo>
                    <a:pt x="947637" y="349064"/>
                  </a:lnTo>
                  <a:lnTo>
                    <a:pt x="958660" y="343049"/>
                  </a:lnTo>
                  <a:lnTo>
                    <a:pt x="969684" y="337110"/>
                  </a:lnTo>
                  <a:lnTo>
                    <a:pt x="980707" y="331244"/>
                  </a:lnTo>
                  <a:lnTo>
                    <a:pt x="991730" y="325449"/>
                  </a:lnTo>
                  <a:lnTo>
                    <a:pt x="1002754" y="319720"/>
                  </a:lnTo>
                  <a:lnTo>
                    <a:pt x="1013777" y="314055"/>
                  </a:lnTo>
                  <a:lnTo>
                    <a:pt x="1024801" y="308449"/>
                  </a:lnTo>
                  <a:lnTo>
                    <a:pt x="1035824" y="302901"/>
                  </a:lnTo>
                  <a:lnTo>
                    <a:pt x="1046847" y="297406"/>
                  </a:lnTo>
                  <a:lnTo>
                    <a:pt x="1057871" y="291961"/>
                  </a:lnTo>
                  <a:lnTo>
                    <a:pt x="1068894" y="286562"/>
                  </a:lnTo>
                  <a:lnTo>
                    <a:pt x="1079917" y="281208"/>
                  </a:lnTo>
                  <a:lnTo>
                    <a:pt x="1090941" y="275893"/>
                  </a:lnTo>
                  <a:lnTo>
                    <a:pt x="1101964" y="270614"/>
                  </a:lnTo>
                  <a:lnTo>
                    <a:pt x="1112987" y="265369"/>
                  </a:lnTo>
                  <a:lnTo>
                    <a:pt x="1124011" y="260155"/>
                  </a:lnTo>
                  <a:lnTo>
                    <a:pt x="1135034" y="254966"/>
                  </a:lnTo>
                  <a:lnTo>
                    <a:pt x="1146058" y="249802"/>
                  </a:lnTo>
                  <a:lnTo>
                    <a:pt x="1157081" y="244657"/>
                  </a:lnTo>
                  <a:lnTo>
                    <a:pt x="1168104" y="239528"/>
                  </a:lnTo>
                  <a:lnTo>
                    <a:pt x="1179128" y="234414"/>
                  </a:lnTo>
                  <a:lnTo>
                    <a:pt x="1190151" y="229309"/>
                  </a:lnTo>
                  <a:lnTo>
                    <a:pt x="1201174" y="224210"/>
                  </a:lnTo>
                  <a:lnTo>
                    <a:pt x="1212198" y="219115"/>
                  </a:lnTo>
                  <a:lnTo>
                    <a:pt x="1223221" y="214020"/>
                  </a:lnTo>
                  <a:lnTo>
                    <a:pt x="1234244" y="208926"/>
                  </a:lnTo>
                  <a:lnTo>
                    <a:pt x="1245268" y="203831"/>
                  </a:lnTo>
                  <a:lnTo>
                    <a:pt x="1256291" y="198736"/>
                  </a:lnTo>
                  <a:lnTo>
                    <a:pt x="1267315" y="193641"/>
                  </a:lnTo>
                  <a:lnTo>
                    <a:pt x="1278338" y="188546"/>
                  </a:lnTo>
                  <a:lnTo>
                    <a:pt x="1289361" y="183451"/>
                  </a:lnTo>
                  <a:lnTo>
                    <a:pt x="1300385" y="178356"/>
                  </a:lnTo>
                  <a:lnTo>
                    <a:pt x="1311408" y="173260"/>
                  </a:lnTo>
                  <a:lnTo>
                    <a:pt x="1322431" y="168165"/>
                  </a:lnTo>
                  <a:lnTo>
                    <a:pt x="1333455" y="163070"/>
                  </a:lnTo>
                  <a:lnTo>
                    <a:pt x="1344478" y="157974"/>
                  </a:lnTo>
                  <a:lnTo>
                    <a:pt x="1355501" y="152879"/>
                  </a:lnTo>
                  <a:lnTo>
                    <a:pt x="1366525" y="147783"/>
                  </a:lnTo>
                  <a:lnTo>
                    <a:pt x="1377548" y="142688"/>
                  </a:lnTo>
                  <a:lnTo>
                    <a:pt x="1388572" y="137592"/>
                  </a:lnTo>
                  <a:lnTo>
                    <a:pt x="1399595" y="132497"/>
                  </a:lnTo>
                  <a:lnTo>
                    <a:pt x="1410618" y="127401"/>
                  </a:lnTo>
                  <a:lnTo>
                    <a:pt x="1421642" y="122305"/>
                  </a:lnTo>
                  <a:lnTo>
                    <a:pt x="1432665" y="117209"/>
                  </a:lnTo>
                  <a:lnTo>
                    <a:pt x="1443688" y="112114"/>
                  </a:lnTo>
                  <a:lnTo>
                    <a:pt x="1454712" y="107018"/>
                  </a:lnTo>
                  <a:lnTo>
                    <a:pt x="1465735" y="101922"/>
                  </a:lnTo>
                  <a:lnTo>
                    <a:pt x="1476758" y="96826"/>
                  </a:lnTo>
                  <a:lnTo>
                    <a:pt x="1487782" y="91730"/>
                  </a:lnTo>
                  <a:lnTo>
                    <a:pt x="1498805" y="86634"/>
                  </a:lnTo>
                  <a:lnTo>
                    <a:pt x="1509829" y="81538"/>
                  </a:lnTo>
                  <a:lnTo>
                    <a:pt x="1520852" y="76442"/>
                  </a:lnTo>
                  <a:lnTo>
                    <a:pt x="1531875" y="71346"/>
                  </a:lnTo>
                  <a:lnTo>
                    <a:pt x="1542899" y="66250"/>
                  </a:lnTo>
                  <a:lnTo>
                    <a:pt x="1553922" y="61154"/>
                  </a:lnTo>
                  <a:lnTo>
                    <a:pt x="1564945" y="56058"/>
                  </a:lnTo>
                  <a:lnTo>
                    <a:pt x="1575969" y="50962"/>
                  </a:lnTo>
                  <a:lnTo>
                    <a:pt x="1586992" y="45866"/>
                  </a:lnTo>
                  <a:lnTo>
                    <a:pt x="1598015" y="40769"/>
                  </a:lnTo>
                  <a:lnTo>
                    <a:pt x="1609039" y="35673"/>
                  </a:lnTo>
                  <a:lnTo>
                    <a:pt x="1620062" y="30577"/>
                  </a:lnTo>
                  <a:lnTo>
                    <a:pt x="1631086" y="25481"/>
                  </a:lnTo>
                  <a:lnTo>
                    <a:pt x="1642109" y="20385"/>
                  </a:lnTo>
                  <a:lnTo>
                    <a:pt x="1653132" y="15288"/>
                  </a:lnTo>
                  <a:lnTo>
                    <a:pt x="1664156" y="10192"/>
                  </a:lnTo>
                  <a:lnTo>
                    <a:pt x="1675179" y="5096"/>
                  </a:lnTo>
                  <a:lnTo>
                    <a:pt x="1686202" y="0"/>
                  </a:lnTo>
                  <a:lnTo>
                    <a:pt x="1686202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31404" y="2054615"/>
              <a:ext cx="1664428" cy="1356158"/>
            </a:xfrm>
            <a:custGeom>
              <a:avLst/>
              <a:pathLst>
                <a:path w="1664428" h="1356158">
                  <a:moveTo>
                    <a:pt x="0" y="1356158"/>
                  </a:moveTo>
                  <a:lnTo>
                    <a:pt x="10924" y="1345483"/>
                  </a:lnTo>
                  <a:lnTo>
                    <a:pt x="21947" y="1334710"/>
                  </a:lnTo>
                  <a:lnTo>
                    <a:pt x="32970" y="1323936"/>
                  </a:lnTo>
                  <a:lnTo>
                    <a:pt x="43994" y="1313158"/>
                  </a:lnTo>
                  <a:lnTo>
                    <a:pt x="55017" y="1302376"/>
                  </a:lnTo>
                  <a:lnTo>
                    <a:pt x="66040" y="1291589"/>
                  </a:lnTo>
                  <a:lnTo>
                    <a:pt x="77064" y="1280796"/>
                  </a:lnTo>
                  <a:lnTo>
                    <a:pt x="88087" y="1269996"/>
                  </a:lnTo>
                  <a:lnTo>
                    <a:pt x="99110" y="1259187"/>
                  </a:lnTo>
                  <a:lnTo>
                    <a:pt x="110134" y="1248370"/>
                  </a:lnTo>
                  <a:lnTo>
                    <a:pt x="121157" y="1237542"/>
                  </a:lnTo>
                  <a:lnTo>
                    <a:pt x="132181" y="1226703"/>
                  </a:lnTo>
                  <a:lnTo>
                    <a:pt x="143204" y="1215852"/>
                  </a:lnTo>
                  <a:lnTo>
                    <a:pt x="154227" y="1204988"/>
                  </a:lnTo>
                  <a:lnTo>
                    <a:pt x="165251" y="1194109"/>
                  </a:lnTo>
                  <a:lnTo>
                    <a:pt x="176274" y="1183215"/>
                  </a:lnTo>
                  <a:lnTo>
                    <a:pt x="187297" y="1172305"/>
                  </a:lnTo>
                  <a:lnTo>
                    <a:pt x="198321" y="1161378"/>
                  </a:lnTo>
                  <a:lnTo>
                    <a:pt x="209344" y="1150432"/>
                  </a:lnTo>
                  <a:lnTo>
                    <a:pt x="220367" y="1139467"/>
                  </a:lnTo>
                  <a:lnTo>
                    <a:pt x="231391" y="1128482"/>
                  </a:lnTo>
                  <a:lnTo>
                    <a:pt x="242414" y="1117475"/>
                  </a:lnTo>
                  <a:lnTo>
                    <a:pt x="253438" y="1106446"/>
                  </a:lnTo>
                  <a:lnTo>
                    <a:pt x="264461" y="1095394"/>
                  </a:lnTo>
                  <a:lnTo>
                    <a:pt x="275484" y="1084317"/>
                  </a:lnTo>
                  <a:lnTo>
                    <a:pt x="286508" y="1073215"/>
                  </a:lnTo>
                  <a:lnTo>
                    <a:pt x="297531" y="1062086"/>
                  </a:lnTo>
                  <a:lnTo>
                    <a:pt x="308554" y="1050930"/>
                  </a:lnTo>
                  <a:lnTo>
                    <a:pt x="319578" y="1039746"/>
                  </a:lnTo>
                  <a:lnTo>
                    <a:pt x="330601" y="1028533"/>
                  </a:lnTo>
                  <a:lnTo>
                    <a:pt x="341624" y="1017289"/>
                  </a:lnTo>
                  <a:lnTo>
                    <a:pt x="352648" y="1006013"/>
                  </a:lnTo>
                  <a:lnTo>
                    <a:pt x="363671" y="994706"/>
                  </a:lnTo>
                  <a:lnTo>
                    <a:pt x="374695" y="983365"/>
                  </a:lnTo>
                  <a:lnTo>
                    <a:pt x="385718" y="971990"/>
                  </a:lnTo>
                  <a:lnTo>
                    <a:pt x="396741" y="960579"/>
                  </a:lnTo>
                  <a:lnTo>
                    <a:pt x="407765" y="949134"/>
                  </a:lnTo>
                  <a:lnTo>
                    <a:pt x="418788" y="937657"/>
                  </a:lnTo>
                  <a:lnTo>
                    <a:pt x="429811" y="926154"/>
                  </a:lnTo>
                  <a:lnTo>
                    <a:pt x="440835" y="914631"/>
                  </a:lnTo>
                  <a:lnTo>
                    <a:pt x="451858" y="903092"/>
                  </a:lnTo>
                  <a:lnTo>
                    <a:pt x="462881" y="891543"/>
                  </a:lnTo>
                  <a:lnTo>
                    <a:pt x="473905" y="879988"/>
                  </a:lnTo>
                  <a:lnTo>
                    <a:pt x="484928" y="868434"/>
                  </a:lnTo>
                  <a:lnTo>
                    <a:pt x="495952" y="856885"/>
                  </a:lnTo>
                  <a:lnTo>
                    <a:pt x="506975" y="845347"/>
                  </a:lnTo>
                  <a:lnTo>
                    <a:pt x="517998" y="833824"/>
                  </a:lnTo>
                  <a:lnTo>
                    <a:pt x="529022" y="822322"/>
                  </a:lnTo>
                  <a:lnTo>
                    <a:pt x="540045" y="810846"/>
                  </a:lnTo>
                  <a:lnTo>
                    <a:pt x="551068" y="799402"/>
                  </a:lnTo>
                  <a:lnTo>
                    <a:pt x="562092" y="787993"/>
                  </a:lnTo>
                  <a:lnTo>
                    <a:pt x="573115" y="776626"/>
                  </a:lnTo>
                  <a:lnTo>
                    <a:pt x="584138" y="765305"/>
                  </a:lnTo>
                  <a:lnTo>
                    <a:pt x="595162" y="754036"/>
                  </a:lnTo>
                  <a:lnTo>
                    <a:pt x="606185" y="742824"/>
                  </a:lnTo>
                  <a:lnTo>
                    <a:pt x="617209" y="731674"/>
                  </a:lnTo>
                  <a:lnTo>
                    <a:pt x="628232" y="720590"/>
                  </a:lnTo>
                  <a:lnTo>
                    <a:pt x="639255" y="709578"/>
                  </a:lnTo>
                  <a:lnTo>
                    <a:pt x="650279" y="698643"/>
                  </a:lnTo>
                  <a:lnTo>
                    <a:pt x="661302" y="687789"/>
                  </a:lnTo>
                  <a:lnTo>
                    <a:pt x="672325" y="677023"/>
                  </a:lnTo>
                  <a:lnTo>
                    <a:pt x="683349" y="666348"/>
                  </a:lnTo>
                  <a:lnTo>
                    <a:pt x="694372" y="655770"/>
                  </a:lnTo>
                  <a:lnTo>
                    <a:pt x="705395" y="645294"/>
                  </a:lnTo>
                  <a:lnTo>
                    <a:pt x="716419" y="634924"/>
                  </a:lnTo>
                  <a:lnTo>
                    <a:pt x="727442" y="624666"/>
                  </a:lnTo>
                  <a:lnTo>
                    <a:pt x="738466" y="614525"/>
                  </a:lnTo>
                  <a:lnTo>
                    <a:pt x="749489" y="604506"/>
                  </a:lnTo>
                  <a:lnTo>
                    <a:pt x="760512" y="594614"/>
                  </a:lnTo>
                  <a:lnTo>
                    <a:pt x="771536" y="584853"/>
                  </a:lnTo>
                  <a:lnTo>
                    <a:pt x="782559" y="575230"/>
                  </a:lnTo>
                  <a:lnTo>
                    <a:pt x="793582" y="565748"/>
                  </a:lnTo>
                  <a:lnTo>
                    <a:pt x="804606" y="556412"/>
                  </a:lnTo>
                  <a:lnTo>
                    <a:pt x="815629" y="547220"/>
                  </a:lnTo>
                  <a:lnTo>
                    <a:pt x="826652" y="538166"/>
                  </a:lnTo>
                  <a:lnTo>
                    <a:pt x="837676" y="529247"/>
                  </a:lnTo>
                  <a:lnTo>
                    <a:pt x="848699" y="520459"/>
                  </a:lnTo>
                  <a:lnTo>
                    <a:pt x="859722" y="511798"/>
                  </a:lnTo>
                  <a:lnTo>
                    <a:pt x="870746" y="503259"/>
                  </a:lnTo>
                  <a:lnTo>
                    <a:pt x="881769" y="494839"/>
                  </a:lnTo>
                  <a:lnTo>
                    <a:pt x="892793" y="486534"/>
                  </a:lnTo>
                  <a:lnTo>
                    <a:pt x="903816" y="478339"/>
                  </a:lnTo>
                  <a:lnTo>
                    <a:pt x="914839" y="470250"/>
                  </a:lnTo>
                  <a:lnTo>
                    <a:pt x="925863" y="462263"/>
                  </a:lnTo>
                  <a:lnTo>
                    <a:pt x="936886" y="454375"/>
                  </a:lnTo>
                  <a:lnTo>
                    <a:pt x="947909" y="446581"/>
                  </a:lnTo>
                  <a:lnTo>
                    <a:pt x="958933" y="438876"/>
                  </a:lnTo>
                  <a:lnTo>
                    <a:pt x="969956" y="431258"/>
                  </a:lnTo>
                  <a:lnTo>
                    <a:pt x="980979" y="423722"/>
                  </a:lnTo>
                  <a:lnTo>
                    <a:pt x="992003" y="416263"/>
                  </a:lnTo>
                  <a:lnTo>
                    <a:pt x="1003026" y="408879"/>
                  </a:lnTo>
                  <a:lnTo>
                    <a:pt x="1014050" y="401563"/>
                  </a:lnTo>
                  <a:lnTo>
                    <a:pt x="1025073" y="394314"/>
                  </a:lnTo>
                  <a:lnTo>
                    <a:pt x="1036096" y="387125"/>
                  </a:lnTo>
                  <a:lnTo>
                    <a:pt x="1047120" y="379994"/>
                  </a:lnTo>
                  <a:lnTo>
                    <a:pt x="1058143" y="372917"/>
                  </a:lnTo>
                  <a:lnTo>
                    <a:pt x="1069166" y="365888"/>
                  </a:lnTo>
                  <a:lnTo>
                    <a:pt x="1080190" y="358905"/>
                  </a:lnTo>
                  <a:lnTo>
                    <a:pt x="1091213" y="351962"/>
                  </a:lnTo>
                  <a:lnTo>
                    <a:pt x="1102236" y="345056"/>
                  </a:lnTo>
                  <a:lnTo>
                    <a:pt x="1113260" y="338183"/>
                  </a:lnTo>
                  <a:lnTo>
                    <a:pt x="1124283" y="331339"/>
                  </a:lnTo>
                  <a:lnTo>
                    <a:pt x="1135307" y="324519"/>
                  </a:lnTo>
                  <a:lnTo>
                    <a:pt x="1146330" y="317720"/>
                  </a:lnTo>
                  <a:lnTo>
                    <a:pt x="1157353" y="310937"/>
                  </a:lnTo>
                  <a:lnTo>
                    <a:pt x="1168377" y="304166"/>
                  </a:lnTo>
                  <a:lnTo>
                    <a:pt x="1179400" y="297403"/>
                  </a:lnTo>
                  <a:lnTo>
                    <a:pt x="1190423" y="290645"/>
                  </a:lnTo>
                  <a:lnTo>
                    <a:pt x="1201447" y="283886"/>
                  </a:lnTo>
                  <a:lnTo>
                    <a:pt x="1212470" y="277128"/>
                  </a:lnTo>
                  <a:lnTo>
                    <a:pt x="1223493" y="270370"/>
                  </a:lnTo>
                  <a:lnTo>
                    <a:pt x="1234517" y="263612"/>
                  </a:lnTo>
                  <a:lnTo>
                    <a:pt x="1245540" y="256853"/>
                  </a:lnTo>
                  <a:lnTo>
                    <a:pt x="1256564" y="250094"/>
                  </a:lnTo>
                  <a:lnTo>
                    <a:pt x="1267587" y="243336"/>
                  </a:lnTo>
                  <a:lnTo>
                    <a:pt x="1278610" y="236577"/>
                  </a:lnTo>
                  <a:lnTo>
                    <a:pt x="1289634" y="229818"/>
                  </a:lnTo>
                  <a:lnTo>
                    <a:pt x="1300657" y="223059"/>
                  </a:lnTo>
                  <a:lnTo>
                    <a:pt x="1311680" y="216301"/>
                  </a:lnTo>
                  <a:lnTo>
                    <a:pt x="1322704" y="209542"/>
                  </a:lnTo>
                  <a:lnTo>
                    <a:pt x="1333727" y="202783"/>
                  </a:lnTo>
                  <a:lnTo>
                    <a:pt x="1344750" y="196024"/>
                  </a:lnTo>
                  <a:lnTo>
                    <a:pt x="1355774" y="189265"/>
                  </a:lnTo>
                  <a:lnTo>
                    <a:pt x="1366797" y="182505"/>
                  </a:lnTo>
                  <a:lnTo>
                    <a:pt x="1377821" y="175746"/>
                  </a:lnTo>
                  <a:lnTo>
                    <a:pt x="1388844" y="168987"/>
                  </a:lnTo>
                  <a:lnTo>
                    <a:pt x="1399867" y="162228"/>
                  </a:lnTo>
                  <a:lnTo>
                    <a:pt x="1410891" y="155468"/>
                  </a:lnTo>
                  <a:lnTo>
                    <a:pt x="1421914" y="148709"/>
                  </a:lnTo>
                  <a:lnTo>
                    <a:pt x="1432937" y="141950"/>
                  </a:lnTo>
                  <a:lnTo>
                    <a:pt x="1443961" y="135190"/>
                  </a:lnTo>
                  <a:lnTo>
                    <a:pt x="1454984" y="128431"/>
                  </a:lnTo>
                  <a:lnTo>
                    <a:pt x="1466007" y="121672"/>
                  </a:lnTo>
                  <a:lnTo>
                    <a:pt x="1477031" y="114912"/>
                  </a:lnTo>
                  <a:lnTo>
                    <a:pt x="1488054" y="108153"/>
                  </a:lnTo>
                  <a:lnTo>
                    <a:pt x="1499078" y="101393"/>
                  </a:lnTo>
                  <a:lnTo>
                    <a:pt x="1510101" y="94634"/>
                  </a:lnTo>
                  <a:lnTo>
                    <a:pt x="1521124" y="87874"/>
                  </a:lnTo>
                  <a:lnTo>
                    <a:pt x="1532148" y="81115"/>
                  </a:lnTo>
                  <a:lnTo>
                    <a:pt x="1543171" y="74355"/>
                  </a:lnTo>
                  <a:lnTo>
                    <a:pt x="1554194" y="67596"/>
                  </a:lnTo>
                  <a:lnTo>
                    <a:pt x="1565218" y="60836"/>
                  </a:lnTo>
                  <a:lnTo>
                    <a:pt x="1576241" y="54076"/>
                  </a:lnTo>
                  <a:lnTo>
                    <a:pt x="1587264" y="47317"/>
                  </a:lnTo>
                  <a:lnTo>
                    <a:pt x="1598288" y="40557"/>
                  </a:lnTo>
                  <a:lnTo>
                    <a:pt x="1609311" y="33798"/>
                  </a:lnTo>
                  <a:lnTo>
                    <a:pt x="1620335" y="27038"/>
                  </a:lnTo>
                  <a:lnTo>
                    <a:pt x="1631358" y="20278"/>
                  </a:lnTo>
                  <a:lnTo>
                    <a:pt x="1642381" y="13519"/>
                  </a:lnTo>
                  <a:lnTo>
                    <a:pt x="1653405" y="6759"/>
                  </a:lnTo>
                  <a:lnTo>
                    <a:pt x="1664428" y="0"/>
                  </a:lnTo>
                  <a:lnTo>
                    <a:pt x="1664428" y="0"/>
                  </a:lnTo>
                </a:path>
              </a:pathLst>
            </a:custGeom>
            <a:ln w="13550" cap="flat">
              <a:solidFill>
                <a:srgbClr val="FB3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8948" y="2200218"/>
              <a:ext cx="1726884" cy="1210555"/>
            </a:xfrm>
            <a:custGeom>
              <a:avLst/>
              <a:pathLst>
                <a:path w="1726884" h="1210555">
                  <a:moveTo>
                    <a:pt x="0" y="1210555"/>
                  </a:moveTo>
                  <a:lnTo>
                    <a:pt x="7239" y="1205019"/>
                  </a:lnTo>
                  <a:lnTo>
                    <a:pt x="18263" y="1196589"/>
                  </a:lnTo>
                  <a:lnTo>
                    <a:pt x="29286" y="1188158"/>
                  </a:lnTo>
                  <a:lnTo>
                    <a:pt x="40310" y="1179728"/>
                  </a:lnTo>
                  <a:lnTo>
                    <a:pt x="51333" y="1171298"/>
                  </a:lnTo>
                  <a:lnTo>
                    <a:pt x="62356" y="1162868"/>
                  </a:lnTo>
                  <a:lnTo>
                    <a:pt x="73380" y="1154438"/>
                  </a:lnTo>
                  <a:lnTo>
                    <a:pt x="84403" y="1146003"/>
                  </a:lnTo>
                  <a:lnTo>
                    <a:pt x="95426" y="1137559"/>
                  </a:lnTo>
                  <a:lnTo>
                    <a:pt x="106450" y="1129103"/>
                  </a:lnTo>
                  <a:lnTo>
                    <a:pt x="117473" y="1120631"/>
                  </a:lnTo>
                  <a:lnTo>
                    <a:pt x="128496" y="1112137"/>
                  </a:lnTo>
                  <a:lnTo>
                    <a:pt x="139520" y="1103619"/>
                  </a:lnTo>
                  <a:lnTo>
                    <a:pt x="150543" y="1095071"/>
                  </a:lnTo>
                  <a:lnTo>
                    <a:pt x="161567" y="1086489"/>
                  </a:lnTo>
                  <a:lnTo>
                    <a:pt x="172590" y="1077870"/>
                  </a:lnTo>
                  <a:lnTo>
                    <a:pt x="183613" y="1069209"/>
                  </a:lnTo>
                  <a:lnTo>
                    <a:pt x="194637" y="1060502"/>
                  </a:lnTo>
                  <a:lnTo>
                    <a:pt x="205660" y="1051744"/>
                  </a:lnTo>
                  <a:lnTo>
                    <a:pt x="216683" y="1042932"/>
                  </a:lnTo>
                  <a:lnTo>
                    <a:pt x="227707" y="1034062"/>
                  </a:lnTo>
                  <a:lnTo>
                    <a:pt x="238730" y="1025128"/>
                  </a:lnTo>
                  <a:lnTo>
                    <a:pt x="249753" y="1016128"/>
                  </a:lnTo>
                  <a:lnTo>
                    <a:pt x="260777" y="1007056"/>
                  </a:lnTo>
                  <a:lnTo>
                    <a:pt x="271800" y="997909"/>
                  </a:lnTo>
                  <a:lnTo>
                    <a:pt x="282824" y="988683"/>
                  </a:lnTo>
                  <a:lnTo>
                    <a:pt x="293847" y="979373"/>
                  </a:lnTo>
                  <a:lnTo>
                    <a:pt x="304870" y="969974"/>
                  </a:lnTo>
                  <a:lnTo>
                    <a:pt x="315894" y="960484"/>
                  </a:lnTo>
                  <a:lnTo>
                    <a:pt x="326917" y="950897"/>
                  </a:lnTo>
                  <a:lnTo>
                    <a:pt x="337940" y="941210"/>
                  </a:lnTo>
                  <a:lnTo>
                    <a:pt x="348964" y="931418"/>
                  </a:lnTo>
                  <a:lnTo>
                    <a:pt x="359987" y="921518"/>
                  </a:lnTo>
                  <a:lnTo>
                    <a:pt x="371010" y="911504"/>
                  </a:lnTo>
                  <a:lnTo>
                    <a:pt x="382034" y="901373"/>
                  </a:lnTo>
                  <a:lnTo>
                    <a:pt x="393057" y="891121"/>
                  </a:lnTo>
                  <a:lnTo>
                    <a:pt x="404081" y="880743"/>
                  </a:lnTo>
                  <a:lnTo>
                    <a:pt x="415104" y="870236"/>
                  </a:lnTo>
                  <a:lnTo>
                    <a:pt x="426127" y="859595"/>
                  </a:lnTo>
                  <a:lnTo>
                    <a:pt x="437151" y="848815"/>
                  </a:lnTo>
                  <a:lnTo>
                    <a:pt x="448174" y="837894"/>
                  </a:lnTo>
                  <a:lnTo>
                    <a:pt x="459197" y="826826"/>
                  </a:lnTo>
                  <a:lnTo>
                    <a:pt x="470221" y="815611"/>
                  </a:lnTo>
                  <a:lnTo>
                    <a:pt x="481244" y="804256"/>
                  </a:lnTo>
                  <a:lnTo>
                    <a:pt x="492267" y="792774"/>
                  </a:lnTo>
                  <a:lnTo>
                    <a:pt x="503291" y="781176"/>
                  </a:lnTo>
                  <a:lnTo>
                    <a:pt x="514314" y="769473"/>
                  </a:lnTo>
                  <a:lnTo>
                    <a:pt x="525338" y="757677"/>
                  </a:lnTo>
                  <a:lnTo>
                    <a:pt x="536361" y="745799"/>
                  </a:lnTo>
                  <a:lnTo>
                    <a:pt x="547384" y="733850"/>
                  </a:lnTo>
                  <a:lnTo>
                    <a:pt x="558408" y="721842"/>
                  </a:lnTo>
                  <a:lnTo>
                    <a:pt x="569431" y="709787"/>
                  </a:lnTo>
                  <a:lnTo>
                    <a:pt x="580454" y="697696"/>
                  </a:lnTo>
                  <a:lnTo>
                    <a:pt x="591478" y="685579"/>
                  </a:lnTo>
                  <a:lnTo>
                    <a:pt x="602501" y="673450"/>
                  </a:lnTo>
                  <a:lnTo>
                    <a:pt x="613524" y="661318"/>
                  </a:lnTo>
                  <a:lnTo>
                    <a:pt x="624548" y="649196"/>
                  </a:lnTo>
                  <a:lnTo>
                    <a:pt x="635571" y="637095"/>
                  </a:lnTo>
                  <a:lnTo>
                    <a:pt x="646595" y="625026"/>
                  </a:lnTo>
                  <a:lnTo>
                    <a:pt x="657618" y="613000"/>
                  </a:lnTo>
                  <a:lnTo>
                    <a:pt x="668641" y="601029"/>
                  </a:lnTo>
                  <a:lnTo>
                    <a:pt x="679665" y="589124"/>
                  </a:lnTo>
                  <a:lnTo>
                    <a:pt x="690688" y="577296"/>
                  </a:lnTo>
                  <a:lnTo>
                    <a:pt x="701711" y="565556"/>
                  </a:lnTo>
                  <a:lnTo>
                    <a:pt x="712735" y="553916"/>
                  </a:lnTo>
                  <a:lnTo>
                    <a:pt x="723758" y="542387"/>
                  </a:lnTo>
                  <a:lnTo>
                    <a:pt x="734781" y="530980"/>
                  </a:lnTo>
                  <a:lnTo>
                    <a:pt x="745805" y="519706"/>
                  </a:lnTo>
                  <a:lnTo>
                    <a:pt x="756828" y="508576"/>
                  </a:lnTo>
                  <a:lnTo>
                    <a:pt x="767852" y="497602"/>
                  </a:lnTo>
                  <a:lnTo>
                    <a:pt x="778875" y="486794"/>
                  </a:lnTo>
                  <a:lnTo>
                    <a:pt x="789898" y="476164"/>
                  </a:lnTo>
                  <a:lnTo>
                    <a:pt x="800922" y="465723"/>
                  </a:lnTo>
                  <a:lnTo>
                    <a:pt x="811945" y="455483"/>
                  </a:lnTo>
                  <a:lnTo>
                    <a:pt x="822968" y="445454"/>
                  </a:lnTo>
                  <a:lnTo>
                    <a:pt x="833992" y="435648"/>
                  </a:lnTo>
                  <a:lnTo>
                    <a:pt x="845015" y="426076"/>
                  </a:lnTo>
                  <a:lnTo>
                    <a:pt x="856038" y="416749"/>
                  </a:lnTo>
                  <a:lnTo>
                    <a:pt x="867062" y="407676"/>
                  </a:lnTo>
                  <a:lnTo>
                    <a:pt x="878085" y="398853"/>
                  </a:lnTo>
                  <a:lnTo>
                    <a:pt x="889109" y="390273"/>
                  </a:lnTo>
                  <a:lnTo>
                    <a:pt x="900132" y="381928"/>
                  </a:lnTo>
                  <a:lnTo>
                    <a:pt x="911155" y="373812"/>
                  </a:lnTo>
                  <a:lnTo>
                    <a:pt x="922179" y="365916"/>
                  </a:lnTo>
                  <a:lnTo>
                    <a:pt x="933202" y="358235"/>
                  </a:lnTo>
                  <a:lnTo>
                    <a:pt x="944225" y="350761"/>
                  </a:lnTo>
                  <a:lnTo>
                    <a:pt x="955249" y="343487"/>
                  </a:lnTo>
                  <a:lnTo>
                    <a:pt x="966272" y="336406"/>
                  </a:lnTo>
                  <a:lnTo>
                    <a:pt x="977295" y="329510"/>
                  </a:lnTo>
                  <a:lnTo>
                    <a:pt x="988319" y="322793"/>
                  </a:lnTo>
                  <a:lnTo>
                    <a:pt x="999342" y="316248"/>
                  </a:lnTo>
                  <a:lnTo>
                    <a:pt x="1010366" y="309867"/>
                  </a:lnTo>
                  <a:lnTo>
                    <a:pt x="1021389" y="303643"/>
                  </a:lnTo>
                  <a:lnTo>
                    <a:pt x="1032412" y="297569"/>
                  </a:lnTo>
                  <a:lnTo>
                    <a:pt x="1043436" y="291638"/>
                  </a:lnTo>
                  <a:lnTo>
                    <a:pt x="1054459" y="285843"/>
                  </a:lnTo>
                  <a:lnTo>
                    <a:pt x="1065482" y="280177"/>
                  </a:lnTo>
                  <a:lnTo>
                    <a:pt x="1076506" y="274632"/>
                  </a:lnTo>
                  <a:lnTo>
                    <a:pt x="1087529" y="269202"/>
                  </a:lnTo>
                  <a:lnTo>
                    <a:pt x="1098552" y="263879"/>
                  </a:lnTo>
                  <a:lnTo>
                    <a:pt x="1109576" y="258656"/>
                  </a:lnTo>
                  <a:lnTo>
                    <a:pt x="1120599" y="253525"/>
                  </a:lnTo>
                  <a:lnTo>
                    <a:pt x="1131623" y="248481"/>
                  </a:lnTo>
                  <a:lnTo>
                    <a:pt x="1142646" y="243516"/>
                  </a:lnTo>
                  <a:lnTo>
                    <a:pt x="1153669" y="238622"/>
                  </a:lnTo>
                  <a:lnTo>
                    <a:pt x="1164693" y="233792"/>
                  </a:lnTo>
                  <a:lnTo>
                    <a:pt x="1175716" y="229019"/>
                  </a:lnTo>
                  <a:lnTo>
                    <a:pt x="1186739" y="224297"/>
                  </a:lnTo>
                  <a:lnTo>
                    <a:pt x="1197763" y="219617"/>
                  </a:lnTo>
                  <a:lnTo>
                    <a:pt x="1208786" y="214973"/>
                  </a:lnTo>
                  <a:lnTo>
                    <a:pt x="1219809" y="210358"/>
                  </a:lnTo>
                  <a:lnTo>
                    <a:pt x="1230833" y="205764"/>
                  </a:lnTo>
                  <a:lnTo>
                    <a:pt x="1241856" y="201185"/>
                  </a:lnTo>
                  <a:lnTo>
                    <a:pt x="1252880" y="196612"/>
                  </a:lnTo>
                  <a:lnTo>
                    <a:pt x="1263903" y="192041"/>
                  </a:lnTo>
                  <a:lnTo>
                    <a:pt x="1274926" y="187469"/>
                  </a:lnTo>
                  <a:lnTo>
                    <a:pt x="1285950" y="182898"/>
                  </a:lnTo>
                  <a:lnTo>
                    <a:pt x="1296973" y="178326"/>
                  </a:lnTo>
                  <a:lnTo>
                    <a:pt x="1307996" y="173754"/>
                  </a:lnTo>
                  <a:lnTo>
                    <a:pt x="1319020" y="169182"/>
                  </a:lnTo>
                  <a:lnTo>
                    <a:pt x="1330043" y="164611"/>
                  </a:lnTo>
                  <a:lnTo>
                    <a:pt x="1341066" y="160039"/>
                  </a:lnTo>
                  <a:lnTo>
                    <a:pt x="1352090" y="155467"/>
                  </a:lnTo>
                  <a:lnTo>
                    <a:pt x="1363113" y="150895"/>
                  </a:lnTo>
                  <a:lnTo>
                    <a:pt x="1374137" y="146323"/>
                  </a:lnTo>
                  <a:lnTo>
                    <a:pt x="1385160" y="141751"/>
                  </a:lnTo>
                  <a:lnTo>
                    <a:pt x="1396183" y="137178"/>
                  </a:lnTo>
                  <a:lnTo>
                    <a:pt x="1407207" y="132606"/>
                  </a:lnTo>
                  <a:lnTo>
                    <a:pt x="1418230" y="128034"/>
                  </a:lnTo>
                  <a:lnTo>
                    <a:pt x="1429253" y="123462"/>
                  </a:lnTo>
                  <a:lnTo>
                    <a:pt x="1440277" y="118889"/>
                  </a:lnTo>
                  <a:lnTo>
                    <a:pt x="1451300" y="114317"/>
                  </a:lnTo>
                  <a:lnTo>
                    <a:pt x="1462323" y="109745"/>
                  </a:lnTo>
                  <a:lnTo>
                    <a:pt x="1473347" y="105172"/>
                  </a:lnTo>
                  <a:lnTo>
                    <a:pt x="1484370" y="100600"/>
                  </a:lnTo>
                  <a:lnTo>
                    <a:pt x="1495394" y="96027"/>
                  </a:lnTo>
                  <a:lnTo>
                    <a:pt x="1506417" y="91455"/>
                  </a:lnTo>
                  <a:lnTo>
                    <a:pt x="1517440" y="86882"/>
                  </a:lnTo>
                  <a:lnTo>
                    <a:pt x="1528464" y="82310"/>
                  </a:lnTo>
                  <a:lnTo>
                    <a:pt x="1539487" y="77737"/>
                  </a:lnTo>
                  <a:lnTo>
                    <a:pt x="1550510" y="73164"/>
                  </a:lnTo>
                  <a:lnTo>
                    <a:pt x="1561534" y="68592"/>
                  </a:lnTo>
                  <a:lnTo>
                    <a:pt x="1572557" y="64019"/>
                  </a:lnTo>
                  <a:lnTo>
                    <a:pt x="1583580" y="59446"/>
                  </a:lnTo>
                  <a:lnTo>
                    <a:pt x="1594604" y="54874"/>
                  </a:lnTo>
                  <a:lnTo>
                    <a:pt x="1605627" y="50301"/>
                  </a:lnTo>
                  <a:lnTo>
                    <a:pt x="1616651" y="45728"/>
                  </a:lnTo>
                  <a:lnTo>
                    <a:pt x="1627674" y="41155"/>
                  </a:lnTo>
                  <a:lnTo>
                    <a:pt x="1638697" y="36583"/>
                  </a:lnTo>
                  <a:lnTo>
                    <a:pt x="1649721" y="32010"/>
                  </a:lnTo>
                  <a:lnTo>
                    <a:pt x="1660744" y="27437"/>
                  </a:lnTo>
                  <a:lnTo>
                    <a:pt x="1671767" y="22864"/>
                  </a:lnTo>
                  <a:lnTo>
                    <a:pt x="1682791" y="18291"/>
                  </a:lnTo>
                  <a:lnTo>
                    <a:pt x="1693814" y="13718"/>
                  </a:lnTo>
                  <a:lnTo>
                    <a:pt x="1704837" y="9145"/>
                  </a:lnTo>
                  <a:lnTo>
                    <a:pt x="1715861" y="4572"/>
                  </a:lnTo>
                  <a:lnTo>
                    <a:pt x="1726884" y="0"/>
                  </a:lnTo>
                  <a:lnTo>
                    <a:pt x="1726884" y="0"/>
                  </a:lnTo>
                </a:path>
              </a:pathLst>
            </a:custGeom>
            <a:ln w="13550" cap="flat">
              <a:solidFill>
                <a:srgbClr val="DE6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334948" y="2173190"/>
              <a:ext cx="1460884" cy="1237583"/>
            </a:xfrm>
            <a:custGeom>
              <a:avLst/>
              <a:pathLst>
                <a:path w="1460884" h="1237583">
                  <a:moveTo>
                    <a:pt x="0" y="1237583"/>
                  </a:moveTo>
                  <a:lnTo>
                    <a:pt x="5800" y="1232148"/>
                  </a:lnTo>
                  <a:lnTo>
                    <a:pt x="16824" y="1221774"/>
                  </a:lnTo>
                  <a:lnTo>
                    <a:pt x="27847" y="1211354"/>
                  </a:lnTo>
                  <a:lnTo>
                    <a:pt x="38870" y="1200884"/>
                  </a:lnTo>
                  <a:lnTo>
                    <a:pt x="49894" y="1190362"/>
                  </a:lnTo>
                  <a:lnTo>
                    <a:pt x="60917" y="1179787"/>
                  </a:lnTo>
                  <a:lnTo>
                    <a:pt x="71940" y="1169154"/>
                  </a:lnTo>
                  <a:lnTo>
                    <a:pt x="82964" y="1158463"/>
                  </a:lnTo>
                  <a:lnTo>
                    <a:pt x="93987" y="1147711"/>
                  </a:lnTo>
                  <a:lnTo>
                    <a:pt x="105011" y="1136895"/>
                  </a:lnTo>
                  <a:lnTo>
                    <a:pt x="116034" y="1126014"/>
                  </a:lnTo>
                  <a:lnTo>
                    <a:pt x="127057" y="1115064"/>
                  </a:lnTo>
                  <a:lnTo>
                    <a:pt x="138081" y="1104043"/>
                  </a:lnTo>
                  <a:lnTo>
                    <a:pt x="149104" y="1092950"/>
                  </a:lnTo>
                  <a:lnTo>
                    <a:pt x="160127" y="1081782"/>
                  </a:lnTo>
                  <a:lnTo>
                    <a:pt x="171151" y="1070535"/>
                  </a:lnTo>
                  <a:lnTo>
                    <a:pt x="182174" y="1059209"/>
                  </a:lnTo>
                  <a:lnTo>
                    <a:pt x="193197" y="1047801"/>
                  </a:lnTo>
                  <a:lnTo>
                    <a:pt x="204221" y="1036309"/>
                  </a:lnTo>
                  <a:lnTo>
                    <a:pt x="215244" y="1024739"/>
                  </a:lnTo>
                  <a:lnTo>
                    <a:pt x="226268" y="1013098"/>
                  </a:lnTo>
                  <a:lnTo>
                    <a:pt x="237291" y="1001391"/>
                  </a:lnTo>
                  <a:lnTo>
                    <a:pt x="248314" y="989626"/>
                  </a:lnTo>
                  <a:lnTo>
                    <a:pt x="259338" y="977809"/>
                  </a:lnTo>
                  <a:lnTo>
                    <a:pt x="270361" y="965946"/>
                  </a:lnTo>
                  <a:lnTo>
                    <a:pt x="281384" y="954045"/>
                  </a:lnTo>
                  <a:lnTo>
                    <a:pt x="292408" y="942110"/>
                  </a:lnTo>
                  <a:lnTo>
                    <a:pt x="303431" y="930150"/>
                  </a:lnTo>
                  <a:lnTo>
                    <a:pt x="314454" y="918171"/>
                  </a:lnTo>
                  <a:lnTo>
                    <a:pt x="325478" y="906178"/>
                  </a:lnTo>
                  <a:lnTo>
                    <a:pt x="336501" y="894180"/>
                  </a:lnTo>
                  <a:lnTo>
                    <a:pt x="347525" y="882181"/>
                  </a:lnTo>
                  <a:lnTo>
                    <a:pt x="358548" y="870189"/>
                  </a:lnTo>
                  <a:lnTo>
                    <a:pt x="369571" y="858211"/>
                  </a:lnTo>
                  <a:lnTo>
                    <a:pt x="380595" y="846252"/>
                  </a:lnTo>
                  <a:lnTo>
                    <a:pt x="391618" y="834320"/>
                  </a:lnTo>
                  <a:lnTo>
                    <a:pt x="402641" y="822420"/>
                  </a:lnTo>
                  <a:lnTo>
                    <a:pt x="413665" y="810561"/>
                  </a:lnTo>
                  <a:lnTo>
                    <a:pt x="424688" y="798747"/>
                  </a:lnTo>
                  <a:lnTo>
                    <a:pt x="435711" y="786986"/>
                  </a:lnTo>
                  <a:lnTo>
                    <a:pt x="446735" y="775283"/>
                  </a:lnTo>
                  <a:lnTo>
                    <a:pt x="457758" y="763647"/>
                  </a:lnTo>
                  <a:lnTo>
                    <a:pt x="468782" y="752083"/>
                  </a:lnTo>
                  <a:lnTo>
                    <a:pt x="479805" y="740598"/>
                  </a:lnTo>
                  <a:lnTo>
                    <a:pt x="490828" y="729198"/>
                  </a:lnTo>
                  <a:lnTo>
                    <a:pt x="501852" y="717890"/>
                  </a:lnTo>
                  <a:lnTo>
                    <a:pt x="512875" y="706680"/>
                  </a:lnTo>
                  <a:lnTo>
                    <a:pt x="523898" y="695575"/>
                  </a:lnTo>
                  <a:lnTo>
                    <a:pt x="534922" y="684581"/>
                  </a:lnTo>
                  <a:lnTo>
                    <a:pt x="545945" y="673706"/>
                  </a:lnTo>
                  <a:lnTo>
                    <a:pt x="556968" y="662955"/>
                  </a:lnTo>
                  <a:lnTo>
                    <a:pt x="567992" y="652334"/>
                  </a:lnTo>
                  <a:lnTo>
                    <a:pt x="579015" y="641851"/>
                  </a:lnTo>
                  <a:lnTo>
                    <a:pt x="590039" y="631512"/>
                  </a:lnTo>
                  <a:lnTo>
                    <a:pt x="601062" y="621320"/>
                  </a:lnTo>
                  <a:lnTo>
                    <a:pt x="612085" y="611275"/>
                  </a:lnTo>
                  <a:lnTo>
                    <a:pt x="623109" y="601371"/>
                  </a:lnTo>
                  <a:lnTo>
                    <a:pt x="634132" y="591605"/>
                  </a:lnTo>
                  <a:lnTo>
                    <a:pt x="645155" y="581972"/>
                  </a:lnTo>
                  <a:lnTo>
                    <a:pt x="656179" y="572468"/>
                  </a:lnTo>
                  <a:lnTo>
                    <a:pt x="667202" y="563089"/>
                  </a:lnTo>
                  <a:lnTo>
                    <a:pt x="678225" y="553830"/>
                  </a:lnTo>
                  <a:lnTo>
                    <a:pt x="689249" y="544687"/>
                  </a:lnTo>
                  <a:lnTo>
                    <a:pt x="700272" y="535656"/>
                  </a:lnTo>
                  <a:lnTo>
                    <a:pt x="711296" y="526733"/>
                  </a:lnTo>
                  <a:lnTo>
                    <a:pt x="722319" y="517913"/>
                  </a:lnTo>
                  <a:lnTo>
                    <a:pt x="733342" y="509193"/>
                  </a:lnTo>
                  <a:lnTo>
                    <a:pt x="744366" y="500568"/>
                  </a:lnTo>
                  <a:lnTo>
                    <a:pt x="755389" y="492034"/>
                  </a:lnTo>
                  <a:lnTo>
                    <a:pt x="766412" y="483586"/>
                  </a:lnTo>
                  <a:lnTo>
                    <a:pt x="777436" y="475221"/>
                  </a:lnTo>
                  <a:lnTo>
                    <a:pt x="788459" y="466934"/>
                  </a:lnTo>
                  <a:lnTo>
                    <a:pt x="799482" y="458721"/>
                  </a:lnTo>
                  <a:lnTo>
                    <a:pt x="810506" y="450579"/>
                  </a:lnTo>
                  <a:lnTo>
                    <a:pt x="821529" y="442502"/>
                  </a:lnTo>
                  <a:lnTo>
                    <a:pt x="832553" y="434486"/>
                  </a:lnTo>
                  <a:lnTo>
                    <a:pt x="843576" y="426529"/>
                  </a:lnTo>
                  <a:lnTo>
                    <a:pt x="854599" y="418624"/>
                  </a:lnTo>
                  <a:lnTo>
                    <a:pt x="865623" y="410769"/>
                  </a:lnTo>
                  <a:lnTo>
                    <a:pt x="876646" y="402959"/>
                  </a:lnTo>
                  <a:lnTo>
                    <a:pt x="887669" y="395190"/>
                  </a:lnTo>
                  <a:lnTo>
                    <a:pt x="898693" y="387457"/>
                  </a:lnTo>
                  <a:lnTo>
                    <a:pt x="909716" y="379757"/>
                  </a:lnTo>
                  <a:lnTo>
                    <a:pt x="920739" y="372086"/>
                  </a:lnTo>
                  <a:lnTo>
                    <a:pt x="931763" y="364439"/>
                  </a:lnTo>
                  <a:lnTo>
                    <a:pt x="942786" y="356813"/>
                  </a:lnTo>
                  <a:lnTo>
                    <a:pt x="953810" y="349202"/>
                  </a:lnTo>
                  <a:lnTo>
                    <a:pt x="964833" y="341603"/>
                  </a:lnTo>
                  <a:lnTo>
                    <a:pt x="975856" y="334013"/>
                  </a:lnTo>
                  <a:lnTo>
                    <a:pt x="986880" y="326426"/>
                  </a:lnTo>
                  <a:lnTo>
                    <a:pt x="997903" y="318839"/>
                  </a:lnTo>
                  <a:lnTo>
                    <a:pt x="1008926" y="311252"/>
                  </a:lnTo>
                  <a:lnTo>
                    <a:pt x="1019950" y="303664"/>
                  </a:lnTo>
                  <a:lnTo>
                    <a:pt x="1030973" y="296077"/>
                  </a:lnTo>
                  <a:lnTo>
                    <a:pt x="1041996" y="288488"/>
                  </a:lnTo>
                  <a:lnTo>
                    <a:pt x="1053020" y="280900"/>
                  </a:lnTo>
                  <a:lnTo>
                    <a:pt x="1064043" y="273311"/>
                  </a:lnTo>
                  <a:lnTo>
                    <a:pt x="1075067" y="265722"/>
                  </a:lnTo>
                  <a:lnTo>
                    <a:pt x="1086090" y="258132"/>
                  </a:lnTo>
                  <a:lnTo>
                    <a:pt x="1097113" y="250542"/>
                  </a:lnTo>
                  <a:lnTo>
                    <a:pt x="1108137" y="242952"/>
                  </a:lnTo>
                  <a:lnTo>
                    <a:pt x="1119160" y="235362"/>
                  </a:lnTo>
                  <a:lnTo>
                    <a:pt x="1130183" y="227772"/>
                  </a:lnTo>
                  <a:lnTo>
                    <a:pt x="1141207" y="220181"/>
                  </a:lnTo>
                  <a:lnTo>
                    <a:pt x="1152230" y="212590"/>
                  </a:lnTo>
                  <a:lnTo>
                    <a:pt x="1163253" y="204999"/>
                  </a:lnTo>
                  <a:lnTo>
                    <a:pt x="1174277" y="197408"/>
                  </a:lnTo>
                  <a:lnTo>
                    <a:pt x="1185300" y="189817"/>
                  </a:lnTo>
                  <a:lnTo>
                    <a:pt x="1196324" y="182225"/>
                  </a:lnTo>
                  <a:lnTo>
                    <a:pt x="1207347" y="174633"/>
                  </a:lnTo>
                  <a:lnTo>
                    <a:pt x="1218370" y="167041"/>
                  </a:lnTo>
                  <a:lnTo>
                    <a:pt x="1229394" y="159449"/>
                  </a:lnTo>
                  <a:lnTo>
                    <a:pt x="1240417" y="151857"/>
                  </a:lnTo>
                  <a:lnTo>
                    <a:pt x="1251440" y="144265"/>
                  </a:lnTo>
                  <a:lnTo>
                    <a:pt x="1262464" y="136673"/>
                  </a:lnTo>
                  <a:lnTo>
                    <a:pt x="1273487" y="129080"/>
                  </a:lnTo>
                  <a:lnTo>
                    <a:pt x="1284510" y="121488"/>
                  </a:lnTo>
                  <a:lnTo>
                    <a:pt x="1295534" y="113895"/>
                  </a:lnTo>
                  <a:lnTo>
                    <a:pt x="1306557" y="106303"/>
                  </a:lnTo>
                  <a:lnTo>
                    <a:pt x="1317581" y="98710"/>
                  </a:lnTo>
                  <a:lnTo>
                    <a:pt x="1328604" y="91117"/>
                  </a:lnTo>
                  <a:lnTo>
                    <a:pt x="1339627" y="83524"/>
                  </a:lnTo>
                  <a:lnTo>
                    <a:pt x="1350651" y="75931"/>
                  </a:lnTo>
                  <a:lnTo>
                    <a:pt x="1361674" y="68338"/>
                  </a:lnTo>
                  <a:lnTo>
                    <a:pt x="1372697" y="60745"/>
                  </a:lnTo>
                  <a:lnTo>
                    <a:pt x="1383721" y="53152"/>
                  </a:lnTo>
                  <a:lnTo>
                    <a:pt x="1394744" y="45559"/>
                  </a:lnTo>
                  <a:lnTo>
                    <a:pt x="1405767" y="37966"/>
                  </a:lnTo>
                  <a:lnTo>
                    <a:pt x="1416791" y="30373"/>
                  </a:lnTo>
                  <a:lnTo>
                    <a:pt x="1427814" y="22779"/>
                  </a:lnTo>
                  <a:lnTo>
                    <a:pt x="1438838" y="15186"/>
                  </a:lnTo>
                  <a:lnTo>
                    <a:pt x="1449861" y="7593"/>
                  </a:lnTo>
                  <a:lnTo>
                    <a:pt x="1460884" y="0"/>
                  </a:lnTo>
                  <a:lnTo>
                    <a:pt x="1460884" y="0"/>
                  </a:lnTo>
                </a:path>
              </a:pathLst>
            </a:custGeom>
            <a:ln w="13550" cap="flat">
              <a:solidFill>
                <a:srgbClr val="BB7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84645" y="2005773"/>
              <a:ext cx="1511187" cy="1405000"/>
            </a:xfrm>
            <a:custGeom>
              <a:avLst/>
              <a:pathLst>
                <a:path w="1511187" h="1405000">
                  <a:moveTo>
                    <a:pt x="0" y="1405000"/>
                  </a:moveTo>
                  <a:lnTo>
                    <a:pt x="987" y="1404333"/>
                  </a:lnTo>
                  <a:lnTo>
                    <a:pt x="12010" y="1396837"/>
                  </a:lnTo>
                  <a:lnTo>
                    <a:pt x="23033" y="1389298"/>
                  </a:lnTo>
                  <a:lnTo>
                    <a:pt x="34057" y="1381714"/>
                  </a:lnTo>
                  <a:lnTo>
                    <a:pt x="45080" y="1374081"/>
                  </a:lnTo>
                  <a:lnTo>
                    <a:pt x="56104" y="1366397"/>
                  </a:lnTo>
                  <a:lnTo>
                    <a:pt x="67127" y="1358660"/>
                  </a:lnTo>
                  <a:lnTo>
                    <a:pt x="78150" y="1350865"/>
                  </a:lnTo>
                  <a:lnTo>
                    <a:pt x="89174" y="1343011"/>
                  </a:lnTo>
                  <a:lnTo>
                    <a:pt x="100197" y="1335094"/>
                  </a:lnTo>
                  <a:lnTo>
                    <a:pt x="111220" y="1327112"/>
                  </a:lnTo>
                  <a:lnTo>
                    <a:pt x="122244" y="1319062"/>
                  </a:lnTo>
                  <a:lnTo>
                    <a:pt x="133267" y="1310940"/>
                  </a:lnTo>
                  <a:lnTo>
                    <a:pt x="144290" y="1302745"/>
                  </a:lnTo>
                  <a:lnTo>
                    <a:pt x="155314" y="1294473"/>
                  </a:lnTo>
                  <a:lnTo>
                    <a:pt x="166337" y="1286121"/>
                  </a:lnTo>
                  <a:lnTo>
                    <a:pt x="177361" y="1277687"/>
                  </a:lnTo>
                  <a:lnTo>
                    <a:pt x="188384" y="1269168"/>
                  </a:lnTo>
                  <a:lnTo>
                    <a:pt x="199407" y="1260561"/>
                  </a:lnTo>
                  <a:lnTo>
                    <a:pt x="210431" y="1251862"/>
                  </a:lnTo>
                  <a:lnTo>
                    <a:pt x="221454" y="1243070"/>
                  </a:lnTo>
                  <a:lnTo>
                    <a:pt x="232477" y="1234182"/>
                  </a:lnTo>
                  <a:lnTo>
                    <a:pt x="243501" y="1225194"/>
                  </a:lnTo>
                  <a:lnTo>
                    <a:pt x="254524" y="1216104"/>
                  </a:lnTo>
                  <a:lnTo>
                    <a:pt x="265547" y="1206913"/>
                  </a:lnTo>
                  <a:lnTo>
                    <a:pt x="276571" y="1197623"/>
                  </a:lnTo>
                  <a:lnTo>
                    <a:pt x="287594" y="1188234"/>
                  </a:lnTo>
                  <a:lnTo>
                    <a:pt x="298618" y="1178748"/>
                  </a:lnTo>
                  <a:lnTo>
                    <a:pt x="309641" y="1169167"/>
                  </a:lnTo>
                  <a:lnTo>
                    <a:pt x="320664" y="1159490"/>
                  </a:lnTo>
                  <a:lnTo>
                    <a:pt x="331688" y="1149721"/>
                  </a:lnTo>
                  <a:lnTo>
                    <a:pt x="342711" y="1139860"/>
                  </a:lnTo>
                  <a:lnTo>
                    <a:pt x="353734" y="1129908"/>
                  </a:lnTo>
                  <a:lnTo>
                    <a:pt x="364758" y="1119867"/>
                  </a:lnTo>
                  <a:lnTo>
                    <a:pt x="375781" y="1109738"/>
                  </a:lnTo>
                  <a:lnTo>
                    <a:pt x="386804" y="1099523"/>
                  </a:lnTo>
                  <a:lnTo>
                    <a:pt x="397828" y="1089222"/>
                  </a:lnTo>
                  <a:lnTo>
                    <a:pt x="408851" y="1078837"/>
                  </a:lnTo>
                  <a:lnTo>
                    <a:pt x="419875" y="1068369"/>
                  </a:lnTo>
                  <a:lnTo>
                    <a:pt x="430898" y="1057820"/>
                  </a:lnTo>
                  <a:lnTo>
                    <a:pt x="441921" y="1047191"/>
                  </a:lnTo>
                  <a:lnTo>
                    <a:pt x="452945" y="1036483"/>
                  </a:lnTo>
                  <a:lnTo>
                    <a:pt x="463968" y="1025698"/>
                  </a:lnTo>
                  <a:lnTo>
                    <a:pt x="474991" y="1014836"/>
                  </a:lnTo>
                  <a:lnTo>
                    <a:pt x="486015" y="1003900"/>
                  </a:lnTo>
                  <a:lnTo>
                    <a:pt x="497038" y="992891"/>
                  </a:lnTo>
                  <a:lnTo>
                    <a:pt x="508061" y="981810"/>
                  </a:lnTo>
                  <a:lnTo>
                    <a:pt x="519085" y="970657"/>
                  </a:lnTo>
                  <a:lnTo>
                    <a:pt x="530108" y="959436"/>
                  </a:lnTo>
                  <a:lnTo>
                    <a:pt x="541132" y="948146"/>
                  </a:lnTo>
                  <a:lnTo>
                    <a:pt x="552155" y="936790"/>
                  </a:lnTo>
                  <a:lnTo>
                    <a:pt x="563178" y="925369"/>
                  </a:lnTo>
                  <a:lnTo>
                    <a:pt x="574202" y="913883"/>
                  </a:lnTo>
                  <a:lnTo>
                    <a:pt x="585225" y="902336"/>
                  </a:lnTo>
                  <a:lnTo>
                    <a:pt x="596248" y="890727"/>
                  </a:lnTo>
                  <a:lnTo>
                    <a:pt x="607272" y="879058"/>
                  </a:lnTo>
                  <a:lnTo>
                    <a:pt x="618295" y="867330"/>
                  </a:lnTo>
                  <a:lnTo>
                    <a:pt x="629318" y="855546"/>
                  </a:lnTo>
                  <a:lnTo>
                    <a:pt x="640342" y="843706"/>
                  </a:lnTo>
                  <a:lnTo>
                    <a:pt x="651365" y="831811"/>
                  </a:lnTo>
                  <a:lnTo>
                    <a:pt x="662388" y="819864"/>
                  </a:lnTo>
                  <a:lnTo>
                    <a:pt x="673412" y="807865"/>
                  </a:lnTo>
                  <a:lnTo>
                    <a:pt x="684435" y="795816"/>
                  </a:lnTo>
                  <a:lnTo>
                    <a:pt x="695459" y="783719"/>
                  </a:lnTo>
                  <a:lnTo>
                    <a:pt x="706482" y="771576"/>
                  </a:lnTo>
                  <a:lnTo>
                    <a:pt x="717505" y="759386"/>
                  </a:lnTo>
                  <a:lnTo>
                    <a:pt x="728529" y="747153"/>
                  </a:lnTo>
                  <a:lnTo>
                    <a:pt x="739552" y="734878"/>
                  </a:lnTo>
                  <a:lnTo>
                    <a:pt x="750575" y="722561"/>
                  </a:lnTo>
                  <a:lnTo>
                    <a:pt x="761599" y="710204"/>
                  </a:lnTo>
                  <a:lnTo>
                    <a:pt x="772622" y="697809"/>
                  </a:lnTo>
                  <a:lnTo>
                    <a:pt x="783645" y="685376"/>
                  </a:lnTo>
                  <a:lnTo>
                    <a:pt x="794669" y="672908"/>
                  </a:lnTo>
                  <a:lnTo>
                    <a:pt x="805692" y="660405"/>
                  </a:lnTo>
                  <a:lnTo>
                    <a:pt x="816716" y="647869"/>
                  </a:lnTo>
                  <a:lnTo>
                    <a:pt x="827739" y="635301"/>
                  </a:lnTo>
                  <a:lnTo>
                    <a:pt x="838762" y="622703"/>
                  </a:lnTo>
                  <a:lnTo>
                    <a:pt x="849786" y="610076"/>
                  </a:lnTo>
                  <a:lnTo>
                    <a:pt x="860809" y="597421"/>
                  </a:lnTo>
                  <a:lnTo>
                    <a:pt x="871832" y="584740"/>
                  </a:lnTo>
                  <a:lnTo>
                    <a:pt x="882856" y="572034"/>
                  </a:lnTo>
                  <a:lnTo>
                    <a:pt x="893879" y="559305"/>
                  </a:lnTo>
                  <a:lnTo>
                    <a:pt x="904902" y="546555"/>
                  </a:lnTo>
                  <a:lnTo>
                    <a:pt x="915926" y="533784"/>
                  </a:lnTo>
                  <a:lnTo>
                    <a:pt x="926949" y="520996"/>
                  </a:lnTo>
                  <a:lnTo>
                    <a:pt x="937973" y="508190"/>
                  </a:lnTo>
                  <a:lnTo>
                    <a:pt x="948996" y="495369"/>
                  </a:lnTo>
                  <a:lnTo>
                    <a:pt x="960019" y="482535"/>
                  </a:lnTo>
                  <a:lnTo>
                    <a:pt x="971043" y="469688"/>
                  </a:lnTo>
                  <a:lnTo>
                    <a:pt x="982066" y="456832"/>
                  </a:lnTo>
                  <a:lnTo>
                    <a:pt x="993089" y="443966"/>
                  </a:lnTo>
                  <a:lnTo>
                    <a:pt x="1004113" y="431094"/>
                  </a:lnTo>
                  <a:lnTo>
                    <a:pt x="1015136" y="418216"/>
                  </a:lnTo>
                  <a:lnTo>
                    <a:pt x="1026159" y="405334"/>
                  </a:lnTo>
                  <a:lnTo>
                    <a:pt x="1037183" y="392450"/>
                  </a:lnTo>
                  <a:lnTo>
                    <a:pt x="1048206" y="379565"/>
                  </a:lnTo>
                  <a:lnTo>
                    <a:pt x="1059230" y="366680"/>
                  </a:lnTo>
                  <a:lnTo>
                    <a:pt x="1070253" y="353794"/>
                  </a:lnTo>
                  <a:lnTo>
                    <a:pt x="1081276" y="340907"/>
                  </a:lnTo>
                  <a:lnTo>
                    <a:pt x="1092300" y="328021"/>
                  </a:lnTo>
                  <a:lnTo>
                    <a:pt x="1103323" y="315134"/>
                  </a:lnTo>
                  <a:lnTo>
                    <a:pt x="1114346" y="302246"/>
                  </a:lnTo>
                  <a:lnTo>
                    <a:pt x="1125370" y="289358"/>
                  </a:lnTo>
                  <a:lnTo>
                    <a:pt x="1136393" y="276471"/>
                  </a:lnTo>
                  <a:lnTo>
                    <a:pt x="1147416" y="263582"/>
                  </a:lnTo>
                  <a:lnTo>
                    <a:pt x="1158440" y="250694"/>
                  </a:lnTo>
                  <a:lnTo>
                    <a:pt x="1169463" y="237806"/>
                  </a:lnTo>
                  <a:lnTo>
                    <a:pt x="1180487" y="224917"/>
                  </a:lnTo>
                  <a:lnTo>
                    <a:pt x="1191510" y="212028"/>
                  </a:lnTo>
                  <a:lnTo>
                    <a:pt x="1202533" y="199139"/>
                  </a:lnTo>
                  <a:lnTo>
                    <a:pt x="1213557" y="186250"/>
                  </a:lnTo>
                  <a:lnTo>
                    <a:pt x="1224580" y="173361"/>
                  </a:lnTo>
                  <a:lnTo>
                    <a:pt x="1235603" y="160472"/>
                  </a:lnTo>
                  <a:lnTo>
                    <a:pt x="1246627" y="147583"/>
                  </a:lnTo>
                  <a:lnTo>
                    <a:pt x="1257650" y="134693"/>
                  </a:lnTo>
                  <a:lnTo>
                    <a:pt x="1268673" y="121804"/>
                  </a:lnTo>
                  <a:lnTo>
                    <a:pt x="1279697" y="108914"/>
                  </a:lnTo>
                  <a:lnTo>
                    <a:pt x="1290720" y="96025"/>
                  </a:lnTo>
                  <a:lnTo>
                    <a:pt x="1301744" y="83135"/>
                  </a:lnTo>
                  <a:lnTo>
                    <a:pt x="1312767" y="70246"/>
                  </a:lnTo>
                  <a:lnTo>
                    <a:pt x="1323790" y="57356"/>
                  </a:lnTo>
                  <a:lnTo>
                    <a:pt x="1334814" y="44467"/>
                  </a:lnTo>
                  <a:lnTo>
                    <a:pt x="1345837" y="31577"/>
                  </a:lnTo>
                  <a:lnTo>
                    <a:pt x="1356860" y="18687"/>
                  </a:lnTo>
                  <a:lnTo>
                    <a:pt x="1367884" y="5798"/>
                  </a:lnTo>
                  <a:lnTo>
                    <a:pt x="1378907" y="0"/>
                  </a:lnTo>
                  <a:lnTo>
                    <a:pt x="1389930" y="0"/>
                  </a:lnTo>
                  <a:lnTo>
                    <a:pt x="1400954" y="0"/>
                  </a:lnTo>
                  <a:lnTo>
                    <a:pt x="1411977" y="0"/>
                  </a:lnTo>
                  <a:lnTo>
                    <a:pt x="1423001" y="0"/>
                  </a:lnTo>
                  <a:lnTo>
                    <a:pt x="1434024" y="0"/>
                  </a:lnTo>
                  <a:lnTo>
                    <a:pt x="1445047" y="0"/>
                  </a:lnTo>
                  <a:lnTo>
                    <a:pt x="1456071" y="0"/>
                  </a:lnTo>
                  <a:lnTo>
                    <a:pt x="1467094" y="0"/>
                  </a:lnTo>
                  <a:lnTo>
                    <a:pt x="1478117" y="0"/>
                  </a:lnTo>
                  <a:lnTo>
                    <a:pt x="1489141" y="0"/>
                  </a:lnTo>
                  <a:lnTo>
                    <a:pt x="1500164" y="0"/>
                  </a:lnTo>
                  <a:lnTo>
                    <a:pt x="1511187" y="0"/>
                  </a:lnTo>
                  <a:lnTo>
                    <a:pt x="1511187" y="0"/>
                  </a:lnTo>
                </a:path>
              </a:pathLst>
            </a:custGeom>
            <a:ln w="13550" cap="flat">
              <a:solidFill>
                <a:srgbClr val="8D8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89922" y="2036573"/>
              <a:ext cx="1405910" cy="1374200"/>
            </a:xfrm>
            <a:custGeom>
              <a:avLst/>
              <a:pathLst>
                <a:path w="1405910" h="1374200">
                  <a:moveTo>
                    <a:pt x="0" y="1374200"/>
                  </a:moveTo>
                  <a:lnTo>
                    <a:pt x="5943" y="1369309"/>
                  </a:lnTo>
                  <a:lnTo>
                    <a:pt x="16967" y="1360169"/>
                  </a:lnTo>
                  <a:lnTo>
                    <a:pt x="27990" y="1350958"/>
                  </a:lnTo>
                  <a:lnTo>
                    <a:pt x="39013" y="1341672"/>
                  </a:lnTo>
                  <a:lnTo>
                    <a:pt x="50037" y="1332310"/>
                  </a:lnTo>
                  <a:lnTo>
                    <a:pt x="61060" y="1322867"/>
                  </a:lnTo>
                  <a:lnTo>
                    <a:pt x="72083" y="1313342"/>
                  </a:lnTo>
                  <a:lnTo>
                    <a:pt x="83107" y="1303730"/>
                  </a:lnTo>
                  <a:lnTo>
                    <a:pt x="94130" y="1294030"/>
                  </a:lnTo>
                  <a:lnTo>
                    <a:pt x="105154" y="1284239"/>
                  </a:lnTo>
                  <a:lnTo>
                    <a:pt x="116177" y="1274353"/>
                  </a:lnTo>
                  <a:lnTo>
                    <a:pt x="127200" y="1264370"/>
                  </a:lnTo>
                  <a:lnTo>
                    <a:pt x="138224" y="1254287"/>
                  </a:lnTo>
                  <a:lnTo>
                    <a:pt x="149247" y="1244102"/>
                  </a:lnTo>
                  <a:lnTo>
                    <a:pt x="160270" y="1233819"/>
                  </a:lnTo>
                  <a:lnTo>
                    <a:pt x="171294" y="1223440"/>
                  </a:lnTo>
                  <a:lnTo>
                    <a:pt x="182317" y="1212969"/>
                  </a:lnTo>
                  <a:lnTo>
                    <a:pt x="193340" y="1202412"/>
                  </a:lnTo>
                  <a:lnTo>
                    <a:pt x="204364" y="1191770"/>
                  </a:lnTo>
                  <a:lnTo>
                    <a:pt x="215387" y="1181049"/>
                  </a:lnTo>
                  <a:lnTo>
                    <a:pt x="226411" y="1170252"/>
                  </a:lnTo>
                  <a:lnTo>
                    <a:pt x="237434" y="1159382"/>
                  </a:lnTo>
                  <a:lnTo>
                    <a:pt x="248457" y="1148445"/>
                  </a:lnTo>
                  <a:lnTo>
                    <a:pt x="259481" y="1137443"/>
                  </a:lnTo>
                  <a:lnTo>
                    <a:pt x="270504" y="1126381"/>
                  </a:lnTo>
                  <a:lnTo>
                    <a:pt x="281527" y="1115262"/>
                  </a:lnTo>
                  <a:lnTo>
                    <a:pt x="292551" y="1104090"/>
                  </a:lnTo>
                  <a:lnTo>
                    <a:pt x="303574" y="1092869"/>
                  </a:lnTo>
                  <a:lnTo>
                    <a:pt x="314597" y="1081604"/>
                  </a:lnTo>
                  <a:lnTo>
                    <a:pt x="325621" y="1070297"/>
                  </a:lnTo>
                  <a:lnTo>
                    <a:pt x="336644" y="1058953"/>
                  </a:lnTo>
                  <a:lnTo>
                    <a:pt x="347668" y="1047575"/>
                  </a:lnTo>
                  <a:lnTo>
                    <a:pt x="358691" y="1036168"/>
                  </a:lnTo>
                  <a:lnTo>
                    <a:pt x="369714" y="1024735"/>
                  </a:lnTo>
                  <a:lnTo>
                    <a:pt x="380738" y="1013280"/>
                  </a:lnTo>
                  <a:lnTo>
                    <a:pt x="391761" y="1001807"/>
                  </a:lnTo>
                  <a:lnTo>
                    <a:pt x="402784" y="990320"/>
                  </a:lnTo>
                  <a:lnTo>
                    <a:pt x="413808" y="978823"/>
                  </a:lnTo>
                  <a:lnTo>
                    <a:pt x="424831" y="967320"/>
                  </a:lnTo>
                  <a:lnTo>
                    <a:pt x="435854" y="955814"/>
                  </a:lnTo>
                  <a:lnTo>
                    <a:pt x="446878" y="944310"/>
                  </a:lnTo>
                  <a:lnTo>
                    <a:pt x="457901" y="932811"/>
                  </a:lnTo>
                  <a:lnTo>
                    <a:pt x="468925" y="921322"/>
                  </a:lnTo>
                  <a:lnTo>
                    <a:pt x="479948" y="909845"/>
                  </a:lnTo>
                  <a:lnTo>
                    <a:pt x="490971" y="898386"/>
                  </a:lnTo>
                  <a:lnTo>
                    <a:pt x="501995" y="886948"/>
                  </a:lnTo>
                  <a:lnTo>
                    <a:pt x="513018" y="875534"/>
                  </a:lnTo>
                  <a:lnTo>
                    <a:pt x="524041" y="864150"/>
                  </a:lnTo>
                  <a:lnTo>
                    <a:pt x="535065" y="852798"/>
                  </a:lnTo>
                  <a:lnTo>
                    <a:pt x="546088" y="841481"/>
                  </a:lnTo>
                  <a:lnTo>
                    <a:pt x="557111" y="830201"/>
                  </a:lnTo>
                  <a:lnTo>
                    <a:pt x="568135" y="818955"/>
                  </a:lnTo>
                  <a:lnTo>
                    <a:pt x="579158" y="807742"/>
                  </a:lnTo>
                  <a:lnTo>
                    <a:pt x="590182" y="796562"/>
                  </a:lnTo>
                  <a:lnTo>
                    <a:pt x="601205" y="785414"/>
                  </a:lnTo>
                  <a:lnTo>
                    <a:pt x="612228" y="774297"/>
                  </a:lnTo>
                  <a:lnTo>
                    <a:pt x="623252" y="763209"/>
                  </a:lnTo>
                  <a:lnTo>
                    <a:pt x="634275" y="752150"/>
                  </a:lnTo>
                  <a:lnTo>
                    <a:pt x="645298" y="741118"/>
                  </a:lnTo>
                  <a:lnTo>
                    <a:pt x="656322" y="730112"/>
                  </a:lnTo>
                  <a:lnTo>
                    <a:pt x="667345" y="719132"/>
                  </a:lnTo>
                  <a:lnTo>
                    <a:pt x="678368" y="708177"/>
                  </a:lnTo>
                  <a:lnTo>
                    <a:pt x="689392" y="697244"/>
                  </a:lnTo>
                  <a:lnTo>
                    <a:pt x="700415" y="686333"/>
                  </a:lnTo>
                  <a:lnTo>
                    <a:pt x="711439" y="675443"/>
                  </a:lnTo>
                  <a:lnTo>
                    <a:pt x="722462" y="664573"/>
                  </a:lnTo>
                  <a:lnTo>
                    <a:pt x="733485" y="653722"/>
                  </a:lnTo>
                  <a:lnTo>
                    <a:pt x="744509" y="642888"/>
                  </a:lnTo>
                  <a:lnTo>
                    <a:pt x="755532" y="632070"/>
                  </a:lnTo>
                  <a:lnTo>
                    <a:pt x="766555" y="621268"/>
                  </a:lnTo>
                  <a:lnTo>
                    <a:pt x="777579" y="610480"/>
                  </a:lnTo>
                  <a:lnTo>
                    <a:pt x="788602" y="599705"/>
                  </a:lnTo>
                  <a:lnTo>
                    <a:pt x="799625" y="588941"/>
                  </a:lnTo>
                  <a:lnTo>
                    <a:pt x="810649" y="578189"/>
                  </a:lnTo>
                  <a:lnTo>
                    <a:pt x="821672" y="567447"/>
                  </a:lnTo>
                  <a:lnTo>
                    <a:pt x="832696" y="556713"/>
                  </a:lnTo>
                  <a:lnTo>
                    <a:pt x="843719" y="545987"/>
                  </a:lnTo>
                  <a:lnTo>
                    <a:pt x="854742" y="535269"/>
                  </a:lnTo>
                  <a:lnTo>
                    <a:pt x="865766" y="524556"/>
                  </a:lnTo>
                  <a:lnTo>
                    <a:pt x="876789" y="513848"/>
                  </a:lnTo>
                  <a:lnTo>
                    <a:pt x="887812" y="503143"/>
                  </a:lnTo>
                  <a:lnTo>
                    <a:pt x="898836" y="492442"/>
                  </a:lnTo>
                  <a:lnTo>
                    <a:pt x="909859" y="481743"/>
                  </a:lnTo>
                  <a:lnTo>
                    <a:pt x="920882" y="471045"/>
                  </a:lnTo>
                  <a:lnTo>
                    <a:pt x="931906" y="460347"/>
                  </a:lnTo>
                  <a:lnTo>
                    <a:pt x="942929" y="449648"/>
                  </a:lnTo>
                  <a:lnTo>
                    <a:pt x="953953" y="438949"/>
                  </a:lnTo>
                  <a:lnTo>
                    <a:pt x="964976" y="428249"/>
                  </a:lnTo>
                  <a:lnTo>
                    <a:pt x="975999" y="417548"/>
                  </a:lnTo>
                  <a:lnTo>
                    <a:pt x="987023" y="406846"/>
                  </a:lnTo>
                  <a:lnTo>
                    <a:pt x="998046" y="396144"/>
                  </a:lnTo>
                  <a:lnTo>
                    <a:pt x="1009069" y="385442"/>
                  </a:lnTo>
                  <a:lnTo>
                    <a:pt x="1020093" y="374739"/>
                  </a:lnTo>
                  <a:lnTo>
                    <a:pt x="1031116" y="364035"/>
                  </a:lnTo>
                  <a:lnTo>
                    <a:pt x="1042139" y="353331"/>
                  </a:lnTo>
                  <a:lnTo>
                    <a:pt x="1053163" y="342627"/>
                  </a:lnTo>
                  <a:lnTo>
                    <a:pt x="1064186" y="331922"/>
                  </a:lnTo>
                  <a:lnTo>
                    <a:pt x="1075210" y="321217"/>
                  </a:lnTo>
                  <a:lnTo>
                    <a:pt x="1086233" y="310512"/>
                  </a:lnTo>
                  <a:lnTo>
                    <a:pt x="1097256" y="299806"/>
                  </a:lnTo>
                  <a:lnTo>
                    <a:pt x="1108280" y="289100"/>
                  </a:lnTo>
                  <a:lnTo>
                    <a:pt x="1119303" y="278394"/>
                  </a:lnTo>
                  <a:lnTo>
                    <a:pt x="1130326" y="267688"/>
                  </a:lnTo>
                  <a:lnTo>
                    <a:pt x="1141350" y="256982"/>
                  </a:lnTo>
                  <a:lnTo>
                    <a:pt x="1152373" y="246275"/>
                  </a:lnTo>
                  <a:lnTo>
                    <a:pt x="1163396" y="235568"/>
                  </a:lnTo>
                  <a:lnTo>
                    <a:pt x="1174420" y="224861"/>
                  </a:lnTo>
                  <a:lnTo>
                    <a:pt x="1185443" y="214154"/>
                  </a:lnTo>
                  <a:lnTo>
                    <a:pt x="1196467" y="203447"/>
                  </a:lnTo>
                  <a:lnTo>
                    <a:pt x="1207490" y="192740"/>
                  </a:lnTo>
                  <a:lnTo>
                    <a:pt x="1218513" y="182032"/>
                  </a:lnTo>
                  <a:lnTo>
                    <a:pt x="1229537" y="171325"/>
                  </a:lnTo>
                  <a:lnTo>
                    <a:pt x="1240560" y="160617"/>
                  </a:lnTo>
                  <a:lnTo>
                    <a:pt x="1251583" y="149910"/>
                  </a:lnTo>
                  <a:lnTo>
                    <a:pt x="1262607" y="139202"/>
                  </a:lnTo>
                  <a:lnTo>
                    <a:pt x="1273630" y="128495"/>
                  </a:lnTo>
                  <a:lnTo>
                    <a:pt x="1284653" y="117787"/>
                  </a:lnTo>
                  <a:lnTo>
                    <a:pt x="1295677" y="107079"/>
                  </a:lnTo>
                  <a:lnTo>
                    <a:pt x="1306700" y="96371"/>
                  </a:lnTo>
                  <a:lnTo>
                    <a:pt x="1317724" y="85663"/>
                  </a:lnTo>
                  <a:lnTo>
                    <a:pt x="1328747" y="74955"/>
                  </a:lnTo>
                  <a:lnTo>
                    <a:pt x="1339770" y="64248"/>
                  </a:lnTo>
                  <a:lnTo>
                    <a:pt x="1350794" y="53540"/>
                  </a:lnTo>
                  <a:lnTo>
                    <a:pt x="1361817" y="42832"/>
                  </a:lnTo>
                  <a:lnTo>
                    <a:pt x="1372840" y="32124"/>
                  </a:lnTo>
                  <a:lnTo>
                    <a:pt x="1383864" y="21416"/>
                  </a:lnTo>
                  <a:lnTo>
                    <a:pt x="1394887" y="10708"/>
                  </a:lnTo>
                  <a:lnTo>
                    <a:pt x="1405910" y="0"/>
                  </a:lnTo>
                  <a:lnTo>
                    <a:pt x="1405910" y="0"/>
                  </a:lnTo>
                </a:path>
              </a:pathLst>
            </a:custGeom>
            <a:ln w="13550" cap="flat">
              <a:solidFill>
                <a:srgbClr val="35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370358" y="2005773"/>
              <a:ext cx="1425474" cy="1405000"/>
            </a:xfrm>
            <a:custGeom>
              <a:avLst/>
              <a:pathLst>
                <a:path w="1425474" h="1405000">
                  <a:moveTo>
                    <a:pt x="0" y="1405000"/>
                  </a:moveTo>
                  <a:lnTo>
                    <a:pt x="3460" y="1403348"/>
                  </a:lnTo>
                  <a:lnTo>
                    <a:pt x="14484" y="1397916"/>
                  </a:lnTo>
                  <a:lnTo>
                    <a:pt x="25507" y="1392311"/>
                  </a:lnTo>
                  <a:lnTo>
                    <a:pt x="36530" y="1386524"/>
                  </a:lnTo>
                  <a:lnTo>
                    <a:pt x="47554" y="1380549"/>
                  </a:lnTo>
                  <a:lnTo>
                    <a:pt x="58577" y="1374376"/>
                  </a:lnTo>
                  <a:lnTo>
                    <a:pt x="69600" y="1368000"/>
                  </a:lnTo>
                  <a:lnTo>
                    <a:pt x="80624" y="1361411"/>
                  </a:lnTo>
                  <a:lnTo>
                    <a:pt x="91647" y="1354604"/>
                  </a:lnTo>
                  <a:lnTo>
                    <a:pt x="102670" y="1347569"/>
                  </a:lnTo>
                  <a:lnTo>
                    <a:pt x="113694" y="1340300"/>
                  </a:lnTo>
                  <a:lnTo>
                    <a:pt x="124717" y="1332789"/>
                  </a:lnTo>
                  <a:lnTo>
                    <a:pt x="135741" y="1325029"/>
                  </a:lnTo>
                  <a:lnTo>
                    <a:pt x="146764" y="1317011"/>
                  </a:lnTo>
                  <a:lnTo>
                    <a:pt x="157787" y="1308729"/>
                  </a:lnTo>
                  <a:lnTo>
                    <a:pt x="168811" y="1300177"/>
                  </a:lnTo>
                  <a:lnTo>
                    <a:pt x="179834" y="1291362"/>
                  </a:lnTo>
                  <a:lnTo>
                    <a:pt x="190857" y="1282292"/>
                  </a:lnTo>
                  <a:lnTo>
                    <a:pt x="201881" y="1272977"/>
                  </a:lnTo>
                  <a:lnTo>
                    <a:pt x="212904" y="1263426"/>
                  </a:lnTo>
                  <a:lnTo>
                    <a:pt x="223927" y="1253647"/>
                  </a:lnTo>
                  <a:lnTo>
                    <a:pt x="234951" y="1243650"/>
                  </a:lnTo>
                  <a:lnTo>
                    <a:pt x="245974" y="1233442"/>
                  </a:lnTo>
                  <a:lnTo>
                    <a:pt x="256998" y="1223035"/>
                  </a:lnTo>
                  <a:lnTo>
                    <a:pt x="268021" y="1212435"/>
                  </a:lnTo>
                  <a:lnTo>
                    <a:pt x="279044" y="1201653"/>
                  </a:lnTo>
                  <a:lnTo>
                    <a:pt x="290068" y="1190696"/>
                  </a:lnTo>
                  <a:lnTo>
                    <a:pt x="301091" y="1179575"/>
                  </a:lnTo>
                  <a:lnTo>
                    <a:pt x="312114" y="1168298"/>
                  </a:lnTo>
                  <a:lnTo>
                    <a:pt x="323138" y="1156874"/>
                  </a:lnTo>
                  <a:lnTo>
                    <a:pt x="334161" y="1145312"/>
                  </a:lnTo>
                  <a:lnTo>
                    <a:pt x="345184" y="1133621"/>
                  </a:lnTo>
                  <a:lnTo>
                    <a:pt x="356208" y="1121809"/>
                  </a:lnTo>
                  <a:lnTo>
                    <a:pt x="367231" y="1109887"/>
                  </a:lnTo>
                  <a:lnTo>
                    <a:pt x="378255" y="1097862"/>
                  </a:lnTo>
                  <a:lnTo>
                    <a:pt x="389278" y="1085744"/>
                  </a:lnTo>
                  <a:lnTo>
                    <a:pt x="400301" y="1073542"/>
                  </a:lnTo>
                  <a:lnTo>
                    <a:pt x="411325" y="1061265"/>
                  </a:lnTo>
                  <a:lnTo>
                    <a:pt x="422348" y="1048921"/>
                  </a:lnTo>
                  <a:lnTo>
                    <a:pt x="433371" y="1036520"/>
                  </a:lnTo>
                  <a:lnTo>
                    <a:pt x="444395" y="1024071"/>
                  </a:lnTo>
                  <a:lnTo>
                    <a:pt x="455418" y="1011582"/>
                  </a:lnTo>
                  <a:lnTo>
                    <a:pt x="466441" y="999063"/>
                  </a:lnTo>
                  <a:lnTo>
                    <a:pt x="477465" y="986523"/>
                  </a:lnTo>
                  <a:lnTo>
                    <a:pt x="488488" y="973971"/>
                  </a:lnTo>
                  <a:lnTo>
                    <a:pt x="499512" y="961415"/>
                  </a:lnTo>
                  <a:lnTo>
                    <a:pt x="510535" y="948865"/>
                  </a:lnTo>
                  <a:lnTo>
                    <a:pt x="521558" y="936329"/>
                  </a:lnTo>
                  <a:lnTo>
                    <a:pt x="532582" y="923817"/>
                  </a:lnTo>
                  <a:lnTo>
                    <a:pt x="543605" y="911338"/>
                  </a:lnTo>
                  <a:lnTo>
                    <a:pt x="554628" y="898900"/>
                  </a:lnTo>
                  <a:lnTo>
                    <a:pt x="565652" y="886512"/>
                  </a:lnTo>
                  <a:lnTo>
                    <a:pt x="576675" y="874173"/>
                  </a:lnTo>
                  <a:lnTo>
                    <a:pt x="587698" y="861882"/>
                  </a:lnTo>
                  <a:lnTo>
                    <a:pt x="598722" y="849637"/>
                  </a:lnTo>
                  <a:lnTo>
                    <a:pt x="609745" y="837438"/>
                  </a:lnTo>
                  <a:lnTo>
                    <a:pt x="620769" y="825283"/>
                  </a:lnTo>
                  <a:lnTo>
                    <a:pt x="631792" y="813170"/>
                  </a:lnTo>
                  <a:lnTo>
                    <a:pt x="642815" y="801098"/>
                  </a:lnTo>
                  <a:lnTo>
                    <a:pt x="653839" y="789066"/>
                  </a:lnTo>
                  <a:lnTo>
                    <a:pt x="664862" y="777072"/>
                  </a:lnTo>
                  <a:lnTo>
                    <a:pt x="675885" y="765115"/>
                  </a:lnTo>
                  <a:lnTo>
                    <a:pt x="686909" y="753194"/>
                  </a:lnTo>
                  <a:lnTo>
                    <a:pt x="697932" y="741306"/>
                  </a:lnTo>
                  <a:lnTo>
                    <a:pt x="708955" y="729450"/>
                  </a:lnTo>
                  <a:lnTo>
                    <a:pt x="719979" y="717624"/>
                  </a:lnTo>
                  <a:lnTo>
                    <a:pt x="731002" y="705828"/>
                  </a:lnTo>
                  <a:lnTo>
                    <a:pt x="742026" y="694060"/>
                  </a:lnTo>
                  <a:lnTo>
                    <a:pt x="753049" y="682317"/>
                  </a:lnTo>
                  <a:lnTo>
                    <a:pt x="764072" y="670599"/>
                  </a:lnTo>
                  <a:lnTo>
                    <a:pt x="775096" y="658903"/>
                  </a:lnTo>
                  <a:lnTo>
                    <a:pt x="786119" y="647229"/>
                  </a:lnTo>
                  <a:lnTo>
                    <a:pt x="797142" y="635575"/>
                  </a:lnTo>
                  <a:lnTo>
                    <a:pt x="808166" y="623939"/>
                  </a:lnTo>
                  <a:lnTo>
                    <a:pt x="819189" y="612319"/>
                  </a:lnTo>
                  <a:lnTo>
                    <a:pt x="830212" y="600716"/>
                  </a:lnTo>
                  <a:lnTo>
                    <a:pt x="841236" y="589126"/>
                  </a:lnTo>
                  <a:lnTo>
                    <a:pt x="852259" y="577549"/>
                  </a:lnTo>
                  <a:lnTo>
                    <a:pt x="863283" y="565982"/>
                  </a:lnTo>
                  <a:lnTo>
                    <a:pt x="874306" y="554426"/>
                  </a:lnTo>
                  <a:lnTo>
                    <a:pt x="885329" y="542878"/>
                  </a:lnTo>
                  <a:lnTo>
                    <a:pt x="896353" y="531337"/>
                  </a:lnTo>
                  <a:lnTo>
                    <a:pt x="907376" y="519802"/>
                  </a:lnTo>
                  <a:lnTo>
                    <a:pt x="918399" y="508272"/>
                  </a:lnTo>
                  <a:lnTo>
                    <a:pt x="929423" y="496744"/>
                  </a:lnTo>
                  <a:lnTo>
                    <a:pt x="940446" y="485218"/>
                  </a:lnTo>
                  <a:lnTo>
                    <a:pt x="951469" y="473693"/>
                  </a:lnTo>
                  <a:lnTo>
                    <a:pt x="962493" y="462167"/>
                  </a:lnTo>
                  <a:lnTo>
                    <a:pt x="973516" y="450640"/>
                  </a:lnTo>
                  <a:lnTo>
                    <a:pt x="984540" y="439113"/>
                  </a:lnTo>
                  <a:lnTo>
                    <a:pt x="995563" y="427585"/>
                  </a:lnTo>
                  <a:lnTo>
                    <a:pt x="1006586" y="416056"/>
                  </a:lnTo>
                  <a:lnTo>
                    <a:pt x="1017610" y="404527"/>
                  </a:lnTo>
                  <a:lnTo>
                    <a:pt x="1028633" y="392997"/>
                  </a:lnTo>
                  <a:lnTo>
                    <a:pt x="1039656" y="381466"/>
                  </a:lnTo>
                  <a:lnTo>
                    <a:pt x="1050680" y="369935"/>
                  </a:lnTo>
                  <a:lnTo>
                    <a:pt x="1061703" y="358404"/>
                  </a:lnTo>
                  <a:lnTo>
                    <a:pt x="1072726" y="346873"/>
                  </a:lnTo>
                  <a:lnTo>
                    <a:pt x="1083750" y="335341"/>
                  </a:lnTo>
                  <a:lnTo>
                    <a:pt x="1094773" y="323808"/>
                  </a:lnTo>
                  <a:lnTo>
                    <a:pt x="1105797" y="312276"/>
                  </a:lnTo>
                  <a:lnTo>
                    <a:pt x="1116820" y="300743"/>
                  </a:lnTo>
                  <a:lnTo>
                    <a:pt x="1127843" y="289210"/>
                  </a:lnTo>
                  <a:lnTo>
                    <a:pt x="1138867" y="277677"/>
                  </a:lnTo>
                  <a:lnTo>
                    <a:pt x="1149890" y="266144"/>
                  </a:lnTo>
                  <a:lnTo>
                    <a:pt x="1160913" y="254610"/>
                  </a:lnTo>
                  <a:lnTo>
                    <a:pt x="1171937" y="243076"/>
                  </a:lnTo>
                  <a:lnTo>
                    <a:pt x="1182960" y="231543"/>
                  </a:lnTo>
                  <a:lnTo>
                    <a:pt x="1193983" y="220009"/>
                  </a:lnTo>
                  <a:lnTo>
                    <a:pt x="1205007" y="208475"/>
                  </a:lnTo>
                  <a:lnTo>
                    <a:pt x="1216030" y="196941"/>
                  </a:lnTo>
                  <a:lnTo>
                    <a:pt x="1227054" y="185406"/>
                  </a:lnTo>
                  <a:lnTo>
                    <a:pt x="1238077" y="173872"/>
                  </a:lnTo>
                  <a:lnTo>
                    <a:pt x="1249100" y="162338"/>
                  </a:lnTo>
                  <a:lnTo>
                    <a:pt x="1260124" y="150804"/>
                  </a:lnTo>
                  <a:lnTo>
                    <a:pt x="1271147" y="139269"/>
                  </a:lnTo>
                  <a:lnTo>
                    <a:pt x="1282170" y="127735"/>
                  </a:lnTo>
                  <a:lnTo>
                    <a:pt x="1293194" y="116200"/>
                  </a:lnTo>
                  <a:lnTo>
                    <a:pt x="1304217" y="104666"/>
                  </a:lnTo>
                  <a:lnTo>
                    <a:pt x="1315240" y="93131"/>
                  </a:lnTo>
                  <a:lnTo>
                    <a:pt x="1326264" y="81596"/>
                  </a:lnTo>
                  <a:lnTo>
                    <a:pt x="1337287" y="70062"/>
                  </a:lnTo>
                  <a:lnTo>
                    <a:pt x="1348311" y="58527"/>
                  </a:lnTo>
                  <a:lnTo>
                    <a:pt x="1359334" y="46992"/>
                  </a:lnTo>
                  <a:lnTo>
                    <a:pt x="1370357" y="35458"/>
                  </a:lnTo>
                  <a:lnTo>
                    <a:pt x="1381381" y="23923"/>
                  </a:lnTo>
                  <a:lnTo>
                    <a:pt x="1392404" y="12388"/>
                  </a:lnTo>
                  <a:lnTo>
                    <a:pt x="1403427" y="853"/>
                  </a:lnTo>
                  <a:lnTo>
                    <a:pt x="1414451" y="0"/>
                  </a:lnTo>
                  <a:lnTo>
                    <a:pt x="1425474" y="0"/>
                  </a:lnTo>
                  <a:lnTo>
                    <a:pt x="1425474" y="0"/>
                  </a:lnTo>
                </a:path>
              </a:pathLst>
            </a:custGeom>
            <a:ln w="13550" cap="flat">
              <a:solidFill>
                <a:srgbClr val="00A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7789" y="3339463"/>
              <a:ext cx="47032" cy="4703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5549" y="3378225"/>
              <a:ext cx="51513" cy="5151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5165" y="3568476"/>
              <a:ext cx="52280" cy="522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2760" y="3631165"/>
              <a:ext cx="57090" cy="570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02507" y="3545374"/>
              <a:ext cx="57596" cy="5759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7365" y="3318493"/>
              <a:ext cx="47879" cy="478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07502" y="3594642"/>
              <a:ext cx="47605" cy="4760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19084" y="3294215"/>
              <a:ext cx="46488" cy="4648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17226" y="3381465"/>
              <a:ext cx="50204" cy="5020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6039" y="3580583"/>
              <a:ext cx="52579" cy="5257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13639" y="3675113"/>
              <a:ext cx="57378" cy="5737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3645" y="3527356"/>
              <a:ext cx="57366" cy="5736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8134" y="3336086"/>
              <a:ext cx="48389" cy="4838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18568" y="3562613"/>
              <a:ext cx="47521" cy="475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30897" y="3380252"/>
              <a:ext cx="44909" cy="449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29597" y="3406417"/>
              <a:ext cx="47509" cy="4750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8282" y="3549576"/>
              <a:ext cx="50138" cy="5013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25243" y="3612543"/>
              <a:ext cx="56217" cy="562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25571" y="3526700"/>
              <a:ext cx="55562" cy="5556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30419" y="3323935"/>
              <a:ext cx="45866" cy="458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30419" y="3564151"/>
              <a:ext cx="45866" cy="4586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41601" y="3324779"/>
              <a:ext cx="45549" cy="4554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39660" y="3356596"/>
              <a:ext cx="49429" cy="4942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38922" y="3559379"/>
              <a:ext cx="50906" cy="5090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35938" y="3616692"/>
              <a:ext cx="56873" cy="5687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6080" y="3536046"/>
              <a:ext cx="56590" cy="5659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40838" y="3293831"/>
              <a:ext cx="47073" cy="470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41155" y="3512864"/>
              <a:ext cx="46440" cy="464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2024" y="3377185"/>
              <a:ext cx="46748" cy="467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50366" y="3314847"/>
              <a:ext cx="50065" cy="500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48407" y="3509834"/>
              <a:ext cx="53983" cy="5398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46700" y="3577708"/>
              <a:ext cx="57397" cy="5739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46212" y="3500232"/>
              <a:ext cx="58374" cy="5837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51626" y="3278170"/>
              <a:ext cx="47545" cy="475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51769" y="3562957"/>
              <a:ext cx="47259" cy="4725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62026" y="3253867"/>
              <a:ext cx="48791" cy="4879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60461" y="3333360"/>
              <a:ext cx="51922" cy="519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9501" y="3537414"/>
              <a:ext cx="53841" cy="5384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57336" y="3582553"/>
              <a:ext cx="58171" cy="581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57150" y="3513927"/>
              <a:ext cx="58544" cy="5854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61586" y="3339161"/>
              <a:ext cx="49670" cy="4967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61669" y="3544948"/>
              <a:ext cx="49506" cy="4950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73059" y="3236256"/>
              <a:ext cx="48773" cy="4877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71681" y="3293013"/>
              <a:ext cx="51528" cy="5152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70263" y="3531938"/>
              <a:ext cx="54364" cy="543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68208" y="3575479"/>
              <a:ext cx="58474" cy="5847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68189" y="3484232"/>
              <a:ext cx="58512" cy="5851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72393" y="3302011"/>
              <a:ext cx="50105" cy="501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72278" y="3510073"/>
              <a:ext cx="50334" cy="5033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84114" y="3246116"/>
              <a:ext cx="48709" cy="487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82346" y="3310940"/>
              <a:ext cx="52245" cy="522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81616" y="3472104"/>
              <a:ext cx="53705" cy="537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79671" y="3554368"/>
              <a:ext cx="57596" cy="5759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79725" y="3492549"/>
              <a:ext cx="57487" cy="5748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83273" y="3282607"/>
              <a:ext cx="50391" cy="503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83453" y="3573629"/>
              <a:ext cx="50031" cy="5003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96414" y="3267170"/>
              <a:ext cx="46156" cy="4615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5123" y="3247926"/>
              <a:ext cx="48737" cy="487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93617" y="3478527"/>
              <a:ext cx="51750" cy="5175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91842" y="3532657"/>
              <a:ext cx="55299" cy="5529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91905" y="3460243"/>
              <a:ext cx="55173" cy="5517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96531" y="3251135"/>
              <a:ext cx="45922" cy="459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95915" y="3484192"/>
              <a:ext cx="47154" cy="4715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09127" y="3389385"/>
              <a:ext cx="42777" cy="4277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08496" y="3271529"/>
              <a:ext cx="44038" cy="4403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06011" y="3472964"/>
              <a:ext cx="49008" cy="490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03289" y="3514688"/>
              <a:ext cx="54452" cy="5445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03198" y="3499436"/>
              <a:ext cx="54634" cy="5463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08860" y="3230407"/>
              <a:ext cx="43311" cy="433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08530" y="3593630"/>
              <a:ext cx="43970" cy="4397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9588" y="3296520"/>
              <a:ext cx="43900" cy="4390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7588" y="3272254"/>
              <a:ext cx="47902" cy="479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16968" y="3414453"/>
              <a:ext cx="49142" cy="4914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14255" y="3549040"/>
              <a:ext cx="54566" cy="545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13322" y="3496760"/>
              <a:ext cx="56433" cy="5643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18796" y="3314596"/>
              <a:ext cx="45486" cy="454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18541" y="3483363"/>
              <a:ext cx="45995" cy="4599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28978" y="3250199"/>
              <a:ext cx="47167" cy="4716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27222" y="3279102"/>
              <a:ext cx="50679" cy="5067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25181" y="3440864"/>
              <a:ext cx="54763" cy="5476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3717" y="3520724"/>
              <a:ext cx="57690" cy="576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23101" y="3471769"/>
              <a:ext cx="58922" cy="5892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28742" y="3232072"/>
              <a:ext cx="47640" cy="476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27855" y="3497922"/>
              <a:ext cx="49414" cy="494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38847" y="3252238"/>
              <a:ext cx="49475" cy="4947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37230" y="3222997"/>
              <a:ext cx="52711" cy="5271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36308" y="3451716"/>
              <a:ext cx="54554" cy="5455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34601" y="3493127"/>
              <a:ext cx="57968" cy="5796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34438" y="3448543"/>
              <a:ext cx="58295" cy="5829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38543" y="3256791"/>
              <a:ext cx="50085" cy="500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40125" y="3424683"/>
              <a:ext cx="46921" cy="469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50598" y="3193083"/>
              <a:ext cx="48021" cy="4802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48380" y="3232703"/>
              <a:ext cx="52457" cy="524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48666" y="3446766"/>
              <a:ext cx="51884" cy="5188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45673" y="3462764"/>
              <a:ext cx="57872" cy="5787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45636" y="3465814"/>
              <a:ext cx="57944" cy="5794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49993" y="3217804"/>
              <a:ext cx="49232" cy="492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52044" y="3376576"/>
              <a:ext cx="45129" cy="451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60549" y="3214607"/>
              <a:ext cx="50165" cy="5016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58771" y="3224606"/>
              <a:ext cx="53722" cy="537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58325" y="3427612"/>
              <a:ext cx="54614" cy="5461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56758" y="3480950"/>
              <a:ext cx="57748" cy="5774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56547" y="3462145"/>
              <a:ext cx="58169" cy="5816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60668" y="3152090"/>
              <a:ext cx="49928" cy="4992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63067" y="3477766"/>
              <a:ext cx="45129" cy="451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72181" y="3208013"/>
              <a:ext cx="48948" cy="489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70126" y="3225120"/>
              <a:ext cx="53058" cy="5305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70919" y="3448470"/>
              <a:ext cx="51472" cy="5147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69842" y="3441561"/>
              <a:ext cx="53626" cy="536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67955" y="3425160"/>
              <a:ext cx="57401" cy="574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71895" y="3176514"/>
              <a:ext cx="49521" cy="495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74265" y="3382357"/>
              <a:ext cx="44780" cy="4478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86318" y="3087585"/>
              <a:ext cx="42722" cy="4272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85694" y="3227928"/>
              <a:ext cx="43970" cy="4397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82324" y="3361756"/>
              <a:ext cx="50709" cy="507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80737" y="3459391"/>
              <a:ext cx="53884" cy="5388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78902" y="3425205"/>
              <a:ext cx="57554" cy="5755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86433" y="3163413"/>
              <a:ext cx="42491" cy="424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86561" y="3434331"/>
              <a:ext cx="42235" cy="4223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97235" y="3254278"/>
              <a:ext cx="42934" cy="4293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96407" y="3286779"/>
              <a:ext cx="44590" cy="4459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93368" y="3350541"/>
              <a:ext cx="50667" cy="5066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91853" y="3469353"/>
              <a:ext cx="53699" cy="5369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90118" y="3402827"/>
              <a:ext cx="57167" cy="571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97047" y="3266279"/>
              <a:ext cx="43311" cy="433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97728" y="3389799"/>
              <a:ext cx="41948" cy="419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04150" y="3220582"/>
              <a:ext cx="51151" cy="511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02197" y="3189503"/>
              <a:ext cx="55056" cy="5505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01368" y="3355942"/>
              <a:ext cx="56716" cy="5671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99802" y="3424235"/>
              <a:ext cx="59847" cy="5984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99366" y="3397360"/>
              <a:ext cx="60718" cy="6071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03979" y="3156731"/>
              <a:ext cx="51492" cy="514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06613" y="3345151"/>
              <a:ext cx="46224" cy="4622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15591" y="3189581"/>
              <a:ext cx="50315" cy="503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13264" y="3188748"/>
              <a:ext cx="54970" cy="5497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12623" y="3362703"/>
              <a:ext cx="56251" cy="562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11037" y="3412160"/>
              <a:ext cx="59423" cy="5942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10825" y="3424286"/>
              <a:ext cx="59847" cy="5984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14709" y="3117528"/>
              <a:ext cx="52079" cy="520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17864" y="3363691"/>
              <a:ext cx="45770" cy="4577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788" y="3186331"/>
              <a:ext cx="49969" cy="4996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24129" y="3166068"/>
              <a:ext cx="55286" cy="5528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23570" y="3344718"/>
              <a:ext cx="56404" cy="5640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22089" y="3430071"/>
              <a:ext cx="59366" cy="593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21854" y="3387186"/>
              <a:ext cx="59835" cy="5983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25676" y="3083844"/>
              <a:ext cx="52192" cy="521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28290" y="3318714"/>
              <a:ext cx="46963" cy="469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37846" y="3200006"/>
              <a:ext cx="49900" cy="4990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35262" y="3167589"/>
              <a:ext cx="55067" cy="550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34694" y="3368505"/>
              <a:ext cx="56203" cy="5620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33401" y="3414452"/>
              <a:ext cx="58789" cy="5878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33280" y="3381665"/>
              <a:ext cx="59031" cy="5903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36844" y="3100880"/>
              <a:ext cx="51903" cy="5190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38204" y="3359893"/>
              <a:ext cx="49183" cy="4918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49043" y="3157528"/>
              <a:ext cx="49551" cy="495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46713" y="3159742"/>
              <a:ext cx="54211" cy="5421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46331" y="3334330"/>
              <a:ext cx="54975" cy="5497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45260" y="3385745"/>
              <a:ext cx="57117" cy="571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44612" y="3352838"/>
              <a:ext cx="58413" cy="5841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48037" y="3085719"/>
              <a:ext cx="51563" cy="5156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50452" y="3383126"/>
              <a:ext cx="46733" cy="4673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61410" y="3153192"/>
              <a:ext cx="46864" cy="4686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59572" y="3141224"/>
              <a:ext cx="50540" cy="5054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57676" y="3311285"/>
              <a:ext cx="54333" cy="5433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56388" y="3394733"/>
              <a:ext cx="56909" cy="5690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56222" y="3346787"/>
              <a:ext cx="57240" cy="5724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60543" y="3100394"/>
              <a:ext cx="48599" cy="485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60959" y="3345790"/>
              <a:ext cx="47767" cy="4776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74232" y="3067894"/>
              <a:ext cx="43266" cy="4326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73165" y="3091216"/>
              <a:ext cx="45400" cy="4540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68693" y="3318404"/>
              <a:ext cx="54345" cy="5434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67467" y="3391455"/>
              <a:ext cx="56797" cy="5679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67307" y="3405425"/>
              <a:ext cx="57117" cy="5711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74125" y="3102768"/>
              <a:ext cx="43481" cy="434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74105" y="3302905"/>
              <a:ext cx="43521" cy="435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81523" y="3089316"/>
              <a:ext cx="50733" cy="5073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79076" y="3107130"/>
              <a:ext cx="55625" cy="5562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78453" y="3310987"/>
              <a:ext cx="56871" cy="5687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77029" y="3354116"/>
              <a:ext cx="59720" cy="5972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76884" y="3334157"/>
              <a:ext cx="60009" cy="6000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380519" y="3026576"/>
              <a:ext cx="52739" cy="5273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82821" y="3270951"/>
              <a:ext cx="48137" cy="4813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393026" y="3137767"/>
              <a:ext cx="49772" cy="4977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90674" y="3088044"/>
              <a:ext cx="54476" cy="5447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89049" y="3288828"/>
              <a:ext cx="57726" cy="5772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388229" y="3362775"/>
              <a:ext cx="59366" cy="593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88274" y="3361838"/>
              <a:ext cx="59277" cy="5927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91772" y="3005049"/>
              <a:ext cx="52280" cy="522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93081" y="3245616"/>
              <a:ext cx="49663" cy="496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403876" y="3134559"/>
              <a:ext cx="50118" cy="501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401783" y="3096835"/>
              <a:ext cx="54305" cy="5430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400483" y="3275641"/>
              <a:ext cx="56904" cy="5690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99465" y="3331256"/>
              <a:ext cx="58942" cy="5894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99944" y="3322233"/>
              <a:ext cx="57984" cy="5798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402896" y="2987286"/>
              <a:ext cx="52079" cy="520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405392" y="3243756"/>
              <a:ext cx="47087" cy="470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415507" y="3116879"/>
              <a:ext cx="48905" cy="489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413949" y="3092177"/>
              <a:ext cx="52019" cy="5201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12118" y="3224128"/>
              <a:ext cx="55683" cy="5568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410621" y="3347644"/>
              <a:ext cx="58675" cy="5867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410625" y="3332979"/>
              <a:ext cx="58669" cy="5866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415202" y="2998662"/>
              <a:ext cx="49514" cy="4951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416813" y="3219146"/>
              <a:ext cx="46292" cy="4629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426061" y="3102674"/>
              <a:ext cx="49843" cy="4984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424203" y="3099741"/>
              <a:ext cx="53560" cy="5356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422659" y="3265401"/>
              <a:ext cx="56647" cy="5664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21483" y="3318593"/>
              <a:ext cx="58998" cy="5899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421779" y="3325075"/>
              <a:ext cx="58408" cy="5840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425055" y="2994350"/>
              <a:ext cx="51856" cy="5185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427579" y="3272516"/>
              <a:ext cx="46807" cy="4680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37527" y="3075272"/>
              <a:ext cx="48957" cy="489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435502" y="3055578"/>
              <a:ext cx="53008" cy="5300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34266" y="3279422"/>
              <a:ext cx="55480" cy="554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33185" y="3286278"/>
              <a:ext cx="57641" cy="5764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33520" y="3269277"/>
              <a:ext cx="56971" cy="5697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36496" y="2988192"/>
              <a:ext cx="51019" cy="510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439656" y="3294034"/>
              <a:ext cx="44700" cy="4470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449067" y="3098618"/>
              <a:ext cx="47923" cy="4792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447553" y="3038807"/>
              <a:ext cx="50952" cy="5095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447787" y="3214753"/>
              <a:ext cx="50485" cy="5048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43966" y="3293406"/>
              <a:ext cx="58127" cy="5812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44718" y="3284138"/>
              <a:ext cx="56623" cy="5662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448107" y="2938941"/>
              <a:ext cx="49843" cy="4984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449215" y="3242771"/>
              <a:ext cx="47629" cy="476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458334" y="3049872"/>
              <a:ext cx="51436" cy="5143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456151" y="3043577"/>
              <a:ext cx="55802" cy="558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454575" y="3207123"/>
              <a:ext cx="58956" cy="5895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53716" y="3303660"/>
              <a:ext cx="60672" cy="6067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53988" y="3291565"/>
              <a:ext cx="60130" cy="6013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56975" y="2952677"/>
              <a:ext cx="54154" cy="541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459243" y="3222685"/>
              <a:ext cx="49619" cy="4961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469993" y="3057202"/>
              <a:ext cx="50165" cy="5016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468084" y="3025504"/>
              <a:ext cx="53983" cy="5398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466317" y="3204421"/>
              <a:ext cx="57518" cy="5751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465181" y="3283371"/>
              <a:ext cx="59790" cy="597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465976" y="3296111"/>
              <a:ext cx="58201" cy="582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468949" y="2953880"/>
              <a:ext cx="52254" cy="522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471526" y="3302987"/>
              <a:ext cx="47100" cy="4710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81192" y="3031148"/>
              <a:ext cx="49815" cy="498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79219" y="3010342"/>
              <a:ext cx="53760" cy="5376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78050" y="3190570"/>
              <a:ext cx="56098" cy="5609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476475" y="3293176"/>
              <a:ext cx="59249" cy="5924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477274" y="3269012"/>
              <a:ext cx="57651" cy="5765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479957" y="2927779"/>
              <a:ext cx="52285" cy="522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482660" y="3196267"/>
              <a:ext cx="46879" cy="4687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92339" y="2991663"/>
              <a:ext cx="49566" cy="4956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90586" y="2992913"/>
              <a:ext cx="53073" cy="5307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88719" y="3177645"/>
              <a:ext cx="56808" cy="568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87402" y="3248925"/>
              <a:ext cx="59441" cy="5944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488260" y="3265395"/>
              <a:ext cx="57726" cy="5772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491456" y="2914009"/>
              <a:ext cx="51332" cy="513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93399" y="3197869"/>
              <a:ext cx="47448" cy="474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503253" y="3004343"/>
              <a:ext cx="49786" cy="4978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501171" y="2987251"/>
              <a:ext cx="53950" cy="5395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99628" y="3189549"/>
              <a:ext cx="57035" cy="5703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8457" y="3253635"/>
              <a:ext cx="59378" cy="5937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00040" y="3278578"/>
              <a:ext cx="56212" cy="5621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502037" y="2916478"/>
              <a:ext cx="52218" cy="522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504750" y="3158352"/>
              <a:ext cx="46792" cy="4679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515009" y="2993342"/>
              <a:ext cx="48320" cy="4832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513719" y="2969734"/>
              <a:ext cx="50901" cy="5090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511348" y="3185738"/>
              <a:ext cx="55643" cy="556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509841" y="3252775"/>
              <a:ext cx="58657" cy="5865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11179" y="3252996"/>
              <a:ext cx="55981" cy="5598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13702" y="2899287"/>
              <a:ext cx="50935" cy="509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516740" y="3132496"/>
              <a:ext cx="44858" cy="4485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525236" y="2935077"/>
              <a:ext cx="49914" cy="499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523658" y="2962295"/>
              <a:ext cx="53069" cy="5306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522071" y="3140590"/>
              <a:ext cx="56244" cy="5624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520885" y="3211304"/>
              <a:ext cx="58616" cy="5861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521966" y="3235577"/>
              <a:ext cx="56453" cy="5645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523246" y="2894043"/>
              <a:ext cx="53894" cy="538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524369" y="3140921"/>
              <a:ext cx="51648" cy="516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536059" y="2949592"/>
              <a:ext cx="50315" cy="503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533685" y="2948388"/>
              <a:ext cx="55061" cy="5506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32416" y="3150123"/>
              <a:ext cx="57600" cy="5760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530701" y="3211462"/>
              <a:ext cx="61030" cy="6103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532026" y="3241819"/>
              <a:ext cx="58380" cy="5838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534564" y="2860509"/>
              <a:ext cx="53305" cy="533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537378" y="3153633"/>
              <a:ext cx="47675" cy="4767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47831" y="2910740"/>
              <a:ext cx="48817" cy="4881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545567" y="2928740"/>
              <a:ext cx="53345" cy="533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543699" y="3114982"/>
              <a:ext cx="57080" cy="570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542357" y="3211592"/>
              <a:ext cx="59766" cy="597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543648" y="3259308"/>
              <a:ext cx="57183" cy="5718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545426" y="2876660"/>
              <a:ext cx="53626" cy="5362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46239" y="3122873"/>
              <a:ext cx="52001" cy="5200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57832" y="2913308"/>
              <a:ext cx="50861" cy="5086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55740" y="2930507"/>
              <a:ext cx="55045" cy="550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54416" y="3107367"/>
              <a:ext cx="57694" cy="576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553295" y="3200935"/>
              <a:ext cx="59935" cy="599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554676" y="3218949"/>
              <a:ext cx="57173" cy="5717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556457" y="2828838"/>
              <a:ext cx="53612" cy="536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558767" y="3158401"/>
              <a:ext cx="48991" cy="4899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569305" y="2911028"/>
              <a:ext cx="49962" cy="4996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567170" y="2909085"/>
              <a:ext cx="54233" cy="5423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565831" y="3155217"/>
              <a:ext cx="56911" cy="5691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564703" y="3212322"/>
              <a:ext cx="59167" cy="591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566035" y="3213778"/>
              <a:ext cx="56502" cy="5650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567540" y="2826524"/>
              <a:ext cx="53493" cy="534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569028" y="3137116"/>
              <a:ext cx="50516" cy="5051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580335" y="2893728"/>
              <a:ext cx="49948" cy="499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578477" y="2892225"/>
              <a:ext cx="53664" cy="5366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577129" y="3143682"/>
              <a:ext cx="56361" cy="563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75850" y="3171238"/>
              <a:ext cx="58919" cy="589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77222" y="3201570"/>
              <a:ext cx="56175" cy="5617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578465" y="2845289"/>
              <a:ext cx="53688" cy="5368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579696" y="3102396"/>
              <a:ext cx="51227" cy="5122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591642" y="2942629"/>
              <a:ext cx="49383" cy="4938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589817" y="2890537"/>
              <a:ext cx="53031" cy="530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588280" y="3117058"/>
              <a:ext cx="56105" cy="561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587493" y="3172357"/>
              <a:ext cx="57679" cy="5767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588788" y="3163775"/>
              <a:ext cx="55089" cy="5508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589975" y="2835843"/>
              <a:ext cx="52715" cy="527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591078" y="3114003"/>
              <a:ext cx="50510" cy="5051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603325" y="2898830"/>
              <a:ext cx="48063" cy="4806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601570" y="2897957"/>
              <a:ext cx="51573" cy="5157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599849" y="3134851"/>
              <a:ext cx="55014" cy="5501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599016" y="3188089"/>
              <a:ext cx="56681" cy="5668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600126" y="3185221"/>
              <a:ext cx="54461" cy="5446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601527" y="2840048"/>
              <a:ext cx="51658" cy="516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602736" y="3107557"/>
              <a:ext cx="49240" cy="492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613245" y="2888043"/>
              <a:ext cx="50270" cy="502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611326" y="2875134"/>
              <a:ext cx="54106" cy="5410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609408" y="3114038"/>
              <a:ext cx="57943" cy="579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608948" y="3168171"/>
              <a:ext cx="58863" cy="5886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610212" y="3188662"/>
              <a:ext cx="56336" cy="5633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611401" y="2815461"/>
              <a:ext cx="53957" cy="539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612921" y="3089343"/>
              <a:ext cx="50918" cy="5091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623999" y="2866731"/>
              <a:ext cx="50809" cy="508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622635" y="2858372"/>
              <a:ext cx="53535" cy="5353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620310" y="3099257"/>
              <a:ext cx="58187" cy="5818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620220" y="3110167"/>
              <a:ext cx="58367" cy="583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621587" y="3190205"/>
              <a:ext cx="55633" cy="5563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622911" y="2803552"/>
              <a:ext cx="52985" cy="529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624517" y="3070363"/>
              <a:ext cx="49772" cy="4977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635318" y="2852263"/>
              <a:ext cx="50218" cy="502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633798" y="2849955"/>
              <a:ext cx="53257" cy="532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631486" y="3075556"/>
              <a:ext cx="57881" cy="5788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631630" y="3119060"/>
              <a:ext cx="57592" cy="5759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632846" y="3171757"/>
              <a:ext cx="55160" cy="5516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634069" y="2788608"/>
              <a:ext cx="52715" cy="527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636179" y="3067134"/>
              <a:ext cx="48495" cy="4849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646693" y="2832126"/>
              <a:ext cx="49514" cy="495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644944" y="2847088"/>
              <a:ext cx="53012" cy="5301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642953" y="3116588"/>
              <a:ext cx="56994" cy="569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643237" y="3116430"/>
              <a:ext cx="56426" cy="564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644385" y="3145767"/>
              <a:ext cx="54129" cy="5412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645472" y="2779920"/>
              <a:ext cx="51955" cy="519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647212" y="3086331"/>
              <a:ext cx="48476" cy="4847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658073" y="2850150"/>
              <a:ext cx="48799" cy="4879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656190" y="2839079"/>
              <a:ext cx="52567" cy="525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654164" y="3075167"/>
              <a:ext cx="56618" cy="5661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654619" y="3103826"/>
              <a:ext cx="55708" cy="5570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655531" y="3165994"/>
              <a:ext cx="53884" cy="5388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656536" y="2766721"/>
              <a:ext cx="51875" cy="518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658490" y="3007335"/>
              <a:ext cx="47967" cy="4796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669307" y="2839905"/>
              <a:ext cx="48379" cy="4837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667822" y="2824390"/>
              <a:ext cx="51348" cy="513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665949" y="3059026"/>
              <a:ext cx="55094" cy="550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666359" y="3119937"/>
              <a:ext cx="54274" cy="5427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667251" y="3136310"/>
              <a:ext cx="52491" cy="5249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667768" y="2754340"/>
              <a:ext cx="51457" cy="514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669973" y="3013962"/>
              <a:ext cx="47046" cy="4704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680041" y="2813651"/>
              <a:ext cx="48957" cy="489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678825" y="2810677"/>
              <a:ext cx="51390" cy="5139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677124" y="3044396"/>
              <a:ext cx="54791" cy="5479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677619" y="3099134"/>
              <a:ext cx="53801" cy="5380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678268" y="3139377"/>
              <a:ext cx="52504" cy="5250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678980" y="2762461"/>
              <a:ext cx="51080" cy="510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681451" y="3014367"/>
              <a:ext cx="46138" cy="461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690802" y="2780326"/>
              <a:ext cx="49483" cy="4948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688927" y="2797880"/>
              <a:ext cx="53231" cy="532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687163" y="3046119"/>
              <a:ext cx="56761" cy="567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687725" y="3083044"/>
              <a:ext cx="55635" cy="556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688439" y="3113590"/>
              <a:ext cx="54208" cy="5420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89283" y="2715518"/>
              <a:ext cx="52521" cy="525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691454" y="2988326"/>
              <a:ext cx="48178" cy="4817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702114" y="2791851"/>
              <a:ext cx="48905" cy="489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700145" y="2790662"/>
              <a:ext cx="52844" cy="5284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698619" y="3049132"/>
              <a:ext cx="55895" cy="5589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99265" y="3076842"/>
              <a:ext cx="54602" cy="5460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99890" y="3111111"/>
              <a:ext cx="53353" cy="5335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00991" y="2723878"/>
              <a:ext cx="51151" cy="511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703156" y="3006169"/>
              <a:ext cx="46821" cy="468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712867" y="2790042"/>
              <a:ext cx="49445" cy="4944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711094" y="2761147"/>
              <a:ext cx="52993" cy="5299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709611" y="3024002"/>
              <a:ext cx="55958" cy="5595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10229" y="3067672"/>
              <a:ext cx="54722" cy="5472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710906" y="3063802"/>
              <a:ext cx="53367" cy="533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711724" y="2698784"/>
              <a:ext cx="51731" cy="5173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714115" y="2966574"/>
              <a:ext cx="46949" cy="4694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723785" y="2770442"/>
              <a:ext cx="49656" cy="4965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722385" y="2747182"/>
              <a:ext cx="52457" cy="524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720988" y="3007179"/>
              <a:ext cx="55251" cy="552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721597" y="3071624"/>
              <a:ext cx="54032" cy="5403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722353" y="3121975"/>
              <a:ext cx="52521" cy="5252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722893" y="2700537"/>
              <a:ext cx="51441" cy="514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724990" y="2950766"/>
              <a:ext cx="47246" cy="4724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34880" y="2773964"/>
              <a:ext cx="49514" cy="495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733154" y="2735057"/>
              <a:ext cx="52965" cy="529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732305" y="3043991"/>
              <a:ext cx="54664" cy="546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732829" y="3015798"/>
              <a:ext cx="53616" cy="5361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733516" y="3068877"/>
              <a:ext cx="52241" cy="5224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733483" y="2682673"/>
              <a:ext cx="52307" cy="523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736134" y="3004347"/>
              <a:ext cx="47005" cy="4700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746857" y="2774997"/>
              <a:ext cx="47605" cy="476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744701" y="2742324"/>
              <a:ext cx="51917" cy="5191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743799" y="2983682"/>
              <a:ext cx="53722" cy="5372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744374" y="3032287"/>
              <a:ext cx="52571" cy="525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744891" y="3093273"/>
              <a:ext cx="51538" cy="5153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745114" y="2679727"/>
              <a:ext cx="51091" cy="510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47737" y="2908464"/>
              <a:ext cx="45847" cy="4584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757711" y="2735722"/>
              <a:ext cx="47945" cy="4794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755708" y="2737982"/>
              <a:ext cx="51950" cy="5195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54953" y="2998955"/>
              <a:ext cx="53461" cy="534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55425" y="3061310"/>
              <a:ext cx="52517" cy="525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756213" y="3048945"/>
              <a:ext cx="50941" cy="5094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756179" y="2647647"/>
              <a:ext cx="51008" cy="510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758695" y="2936747"/>
              <a:ext cx="45977" cy="4597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67302" y="2729874"/>
              <a:ext cx="50809" cy="508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65676" y="2721459"/>
              <a:ext cx="54061" cy="5406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764925" y="2972519"/>
              <a:ext cx="55564" cy="555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765412" y="3024011"/>
              <a:ext cx="54590" cy="545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766056" y="3096201"/>
              <a:ext cx="53301" cy="533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766353" y="2647384"/>
              <a:ext cx="52707" cy="527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769225" y="2922141"/>
              <a:ext cx="46963" cy="469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778429" y="2733383"/>
              <a:ext cx="50601" cy="5060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776864" y="2699348"/>
              <a:ext cx="53733" cy="5373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776221" y="2946601"/>
              <a:ext cx="55017" cy="5501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76838" y="3010421"/>
              <a:ext cx="53784" cy="5378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777428" y="3062210"/>
              <a:ext cx="52604" cy="5260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77444" y="2669861"/>
              <a:ext cx="52571" cy="525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780463" y="2914422"/>
              <a:ext cx="46535" cy="4653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789474" y="2710515"/>
              <a:ext cx="50559" cy="5055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787715" y="2697859"/>
              <a:ext cx="54077" cy="5407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787349" y="2928367"/>
              <a:ext cx="54809" cy="548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787944" y="2980361"/>
              <a:ext cx="53619" cy="536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88675" y="3020528"/>
              <a:ext cx="52156" cy="5215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788304" y="2652232"/>
              <a:ext cx="52899" cy="528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791765" y="2925170"/>
              <a:ext cx="45977" cy="4597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800578" y="2710561"/>
              <a:ext cx="50397" cy="5039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99088" y="2689730"/>
              <a:ext cx="53378" cy="5337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798474" y="2941441"/>
              <a:ext cx="54605" cy="546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799314" y="2980306"/>
              <a:ext cx="52926" cy="529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799846" y="3030310"/>
              <a:ext cx="51861" cy="5186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799446" y="2638380"/>
              <a:ext cx="52662" cy="5266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802549" y="2904231"/>
              <a:ext cx="46456" cy="4645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11893" y="2691067"/>
              <a:ext cx="49815" cy="498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10591" y="2674973"/>
              <a:ext cx="52419" cy="5241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09562" y="2931532"/>
              <a:ext cx="54476" cy="5447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10788" y="2942427"/>
              <a:ext cx="52024" cy="5202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10894" y="3000886"/>
              <a:ext cx="51813" cy="5181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810492" y="2646880"/>
              <a:ext cx="52617" cy="526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13354" y="2890137"/>
              <a:ext cx="46893" cy="4689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22490" y="2667271"/>
              <a:ext cx="50667" cy="5066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820827" y="2666584"/>
              <a:ext cx="53993" cy="5399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820865" y="2916590"/>
              <a:ext cx="53917" cy="5391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22163" y="2971833"/>
              <a:ext cx="51322" cy="5132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822322" y="2970530"/>
              <a:ext cx="51002" cy="5100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821283" y="2611214"/>
              <a:ext cx="53081" cy="530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24872" y="2857383"/>
              <a:ext cx="45903" cy="4590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833144" y="2656874"/>
              <a:ext cx="51405" cy="514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31525" y="2665475"/>
              <a:ext cx="54643" cy="5464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831743" y="2904307"/>
              <a:ext cx="54208" cy="542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833083" y="2926142"/>
              <a:ext cx="51528" cy="5152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833139" y="2999495"/>
              <a:ext cx="51416" cy="5141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832131" y="2608406"/>
              <a:ext cx="53432" cy="534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835840" y="2843714"/>
              <a:ext cx="46014" cy="460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43593" y="2625094"/>
              <a:ext cx="52554" cy="5255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841805" y="2647657"/>
              <a:ext cx="56131" cy="561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841950" y="2889737"/>
              <a:ext cx="55841" cy="5584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843054" y="2928602"/>
              <a:ext cx="53633" cy="5363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843395" y="2955773"/>
              <a:ext cx="52950" cy="5295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842154" y="2601267"/>
              <a:ext cx="55433" cy="554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846004" y="2822162"/>
              <a:ext cx="47733" cy="4773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854708" y="2616299"/>
              <a:ext cx="52372" cy="5237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853378" y="2631763"/>
              <a:ext cx="55031" cy="550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853319" y="2880783"/>
              <a:ext cx="55149" cy="5514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854393" y="2927512"/>
              <a:ext cx="53000" cy="530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854767" y="2941701"/>
              <a:ext cx="52254" cy="5225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853498" y="2593003"/>
              <a:ext cx="54791" cy="547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857330" y="2801453"/>
              <a:ext cx="47127" cy="4712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865613" y="2611412"/>
              <a:ext cx="52608" cy="5260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863862" y="2619231"/>
              <a:ext cx="56109" cy="5610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864087" y="2861345"/>
              <a:ext cx="55660" cy="5566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865337" y="2920974"/>
              <a:ext cx="53160" cy="5316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865654" y="2946316"/>
              <a:ext cx="52525" cy="5252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864647" y="2591100"/>
              <a:ext cx="54540" cy="545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868073" y="2800844"/>
              <a:ext cx="47687" cy="476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877586" y="2611652"/>
              <a:ext cx="50709" cy="507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875748" y="2625124"/>
              <a:ext cx="54385" cy="5438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875217" y="2847596"/>
              <a:ext cx="55446" cy="5544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876540" y="2893310"/>
              <a:ext cx="52800" cy="528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876581" y="2901052"/>
              <a:ext cx="52719" cy="5271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76059" y="2600850"/>
              <a:ext cx="53763" cy="5376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879156" y="2795223"/>
              <a:ext cx="47569" cy="4756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887385" y="2605851"/>
              <a:ext cx="53157" cy="531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885082" y="2597874"/>
              <a:ext cx="57763" cy="5776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886154" y="2841098"/>
              <a:ext cx="55620" cy="5562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887487" y="2875717"/>
              <a:ext cx="52954" cy="5295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887771" y="2883897"/>
              <a:ext cx="52385" cy="5238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886140" y="2578830"/>
              <a:ext cx="55648" cy="5564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890283" y="2797028"/>
              <a:ext cx="47361" cy="4736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898119" y="2596534"/>
              <a:ext cx="53736" cy="5373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895778" y="2593657"/>
              <a:ext cx="58418" cy="5841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897657" y="2818491"/>
              <a:ext cx="54661" cy="546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898854" y="2868849"/>
              <a:ext cx="52267" cy="522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899073" y="2883781"/>
              <a:ext cx="51827" cy="5182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897035" y="2557080"/>
              <a:ext cx="55904" cy="5590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901613" y="2800367"/>
              <a:ext cx="46748" cy="467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908693" y="2571131"/>
              <a:ext cx="54634" cy="5463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906174" y="2573889"/>
              <a:ext cx="59674" cy="5967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908678" y="2796206"/>
              <a:ext cx="54664" cy="546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909737" y="2851609"/>
              <a:ext cx="52546" cy="5254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909989" y="2878010"/>
              <a:ext cx="52042" cy="5204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907532" y="2557171"/>
              <a:ext cx="56957" cy="569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912375" y="2787351"/>
              <a:ext cx="47272" cy="4727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919136" y="2582154"/>
              <a:ext cx="55795" cy="557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916460" y="2563438"/>
              <a:ext cx="61148" cy="611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918387" y="2792854"/>
              <a:ext cx="57293" cy="5729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919837" y="2839416"/>
              <a:ext cx="54394" cy="5439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919931" y="2851264"/>
              <a:ext cx="54205" cy="5420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917939" y="2549219"/>
              <a:ext cx="58190" cy="581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922815" y="2755125"/>
              <a:ext cx="48438" cy="484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930484" y="2545400"/>
              <a:ext cx="55146" cy="5514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927363" y="2552901"/>
              <a:ext cx="61389" cy="6138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29702" y="2782877"/>
              <a:ext cx="56709" cy="567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931001" y="2823467"/>
              <a:ext cx="54113" cy="5411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931255" y="2820341"/>
              <a:ext cx="53605" cy="5360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929328" y="2548717"/>
              <a:ext cx="57458" cy="574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933833" y="2733780"/>
              <a:ext cx="48447" cy="4844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942332" y="2542950"/>
              <a:ext cx="53496" cy="5349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938397" y="2548142"/>
              <a:ext cx="61367" cy="613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942019" y="2758885"/>
              <a:ext cx="54122" cy="5412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942221" y="2812078"/>
              <a:ext cx="53719" cy="537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942182" y="2817902"/>
              <a:ext cx="53797" cy="5379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940490" y="2548543"/>
              <a:ext cx="57181" cy="571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944654" y="2725341"/>
              <a:ext cx="48853" cy="4885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953244" y="2519939"/>
              <a:ext cx="53719" cy="5371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949672" y="2535463"/>
              <a:ext cx="60864" cy="6086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954332" y="2750638"/>
              <a:ext cx="51543" cy="515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953635" y="2790287"/>
              <a:ext cx="52938" cy="5293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953541" y="2804230"/>
              <a:ext cx="53126" cy="5312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952062" y="2527502"/>
              <a:ext cx="56084" cy="560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956062" y="2736031"/>
              <a:ext cx="48084" cy="4808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964629" y="2524196"/>
              <a:ext cx="52996" cy="5299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962354" y="2535586"/>
              <a:ext cx="57546" cy="5754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965487" y="2754761"/>
              <a:ext cx="51280" cy="512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965973" y="2760131"/>
              <a:ext cx="50308" cy="5030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964330" y="2801738"/>
              <a:ext cx="53595" cy="5359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963226" y="2566179"/>
              <a:ext cx="55802" cy="5580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966928" y="2729336"/>
              <a:ext cx="48399" cy="4839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975339" y="2525670"/>
              <a:ext cx="53623" cy="5362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973573" y="2531986"/>
              <a:ext cx="57155" cy="5715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975699" y="2726430"/>
              <a:ext cx="52903" cy="5290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976859" y="2789338"/>
              <a:ext cx="50583" cy="505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977065" y="2789801"/>
              <a:ext cx="50172" cy="5017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975058" y="2510785"/>
              <a:ext cx="54186" cy="541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978676" y="2718322"/>
              <a:ext cx="46949" cy="4694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985433" y="2516149"/>
              <a:ext cx="55482" cy="5548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984460" y="2509363"/>
              <a:ext cx="57429" cy="5742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987227" y="2726572"/>
              <a:ext cx="51894" cy="518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986205" y="2752206"/>
              <a:ext cx="53937" cy="5393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986618" y="2772756"/>
              <a:ext cx="53111" cy="5311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984484" y="2535809"/>
              <a:ext cx="57380" cy="573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988587" y="2671805"/>
              <a:ext cx="49175" cy="4917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996512" y="2496576"/>
              <a:ext cx="55370" cy="553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995571" y="2508078"/>
              <a:ext cx="57254" cy="5725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996062" y="2701194"/>
              <a:ext cx="56270" cy="5627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996342" y="2761862"/>
              <a:ext cx="55710" cy="5571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996870" y="2739890"/>
              <a:ext cx="54655" cy="5465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996427" y="2522600"/>
              <a:ext cx="55541" cy="555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999340" y="2698095"/>
              <a:ext cx="49714" cy="497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007073" y="2518917"/>
              <a:ext cx="56295" cy="562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006952" y="2503219"/>
              <a:ext cx="56537" cy="565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006945" y="2683600"/>
              <a:ext cx="56550" cy="5655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007079" y="2752677"/>
              <a:ext cx="56283" cy="562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008031" y="2751030"/>
              <a:ext cx="54379" cy="5437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007952" y="2498567"/>
              <a:ext cx="54537" cy="5453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012152" y="2712444"/>
              <a:ext cx="46138" cy="461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019209" y="2485674"/>
              <a:ext cx="54071" cy="5407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018473" y="2499460"/>
              <a:ext cx="55541" cy="5554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018375" y="2672893"/>
              <a:ext cx="55738" cy="5573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018587" y="2724241"/>
              <a:ext cx="55315" cy="5531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019402" y="2737414"/>
              <a:ext cx="53685" cy="5368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018258" y="2527413"/>
              <a:ext cx="55972" cy="559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020191" y="2680105"/>
              <a:ext cx="52106" cy="5210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029364" y="2479285"/>
              <a:ext cx="55807" cy="5580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026994" y="2485110"/>
              <a:ext cx="60548" cy="605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029566" y="2661167"/>
              <a:ext cx="55402" cy="5540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030234" y="2720389"/>
              <a:ext cx="54068" cy="5406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030052" y="2724916"/>
              <a:ext cx="54431" cy="5443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028020" y="2495830"/>
              <a:ext cx="58496" cy="584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031928" y="2659123"/>
              <a:ext cx="50679" cy="5067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041257" y="2506821"/>
              <a:ext cx="54068" cy="5406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039201" y="2486231"/>
              <a:ext cx="58180" cy="5818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041731" y="2673133"/>
              <a:ext cx="53119" cy="5311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042818" y="2722719"/>
              <a:ext cx="50946" cy="5094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043289" y="2686354"/>
              <a:ext cx="50003" cy="5000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041385" y="2495099"/>
              <a:ext cx="53811" cy="538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048147" y="2628166"/>
              <a:ext cx="40288" cy="4028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050555" y="2474298"/>
              <a:ext cx="57518" cy="575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048565" y="2458539"/>
              <a:ext cx="61497" cy="6149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050993" y="2634172"/>
              <a:ext cx="56642" cy="5664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051695" y="2695961"/>
              <a:ext cx="55238" cy="5523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052580" y="2702171"/>
              <a:ext cx="53468" cy="5346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049905" y="2474982"/>
              <a:ext cx="58818" cy="588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057135" y="2689983"/>
              <a:ext cx="44357" cy="4435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062009" y="2481926"/>
              <a:ext cx="56657" cy="566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059620" y="2464703"/>
              <a:ext cx="61435" cy="6143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061683" y="2636607"/>
              <a:ext cx="57309" cy="573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062148" y="2684391"/>
              <a:ext cx="56379" cy="5637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062731" y="2693712"/>
              <a:ext cx="55214" cy="5521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061109" y="2480034"/>
              <a:ext cx="58457" cy="584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065206" y="2642669"/>
              <a:ext cx="50263" cy="502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074865" y="2483364"/>
              <a:ext cx="52993" cy="5299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073753" y="2458818"/>
              <a:ext cx="55216" cy="5521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073113" y="2613834"/>
              <a:ext cx="56495" cy="5649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073111" y="2685591"/>
              <a:ext cx="56500" cy="565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073800" y="2677948"/>
              <a:ext cx="55122" cy="5512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073705" y="2483999"/>
              <a:ext cx="55312" cy="553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076757" y="2617500"/>
              <a:ext cx="49207" cy="4920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083327" y="2470921"/>
              <a:ext cx="58114" cy="581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082734" y="2459630"/>
              <a:ext cx="59301" cy="5930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082328" y="2607091"/>
              <a:ext cx="60112" cy="6011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082667" y="2657783"/>
              <a:ext cx="59435" cy="594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082697" y="2663604"/>
              <a:ext cx="59375" cy="5937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082563" y="2477626"/>
              <a:ext cx="59642" cy="596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086598" y="2613494"/>
              <a:ext cx="51573" cy="5157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95610" y="2444212"/>
              <a:ext cx="55595" cy="555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92589" y="2452969"/>
              <a:ext cx="61637" cy="616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093534" y="2599611"/>
              <a:ext cx="59747" cy="5974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093692" y="2665469"/>
              <a:ext cx="59432" cy="5943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093114" y="2656562"/>
              <a:ext cx="60586" cy="6058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93765" y="2435758"/>
              <a:ext cx="59284" cy="592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097564" y="2613605"/>
              <a:ext cx="51687" cy="516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107354" y="2444020"/>
              <a:ext cx="54154" cy="5415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103570" y="2429096"/>
              <a:ext cx="61722" cy="617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104933" y="2580222"/>
              <a:ext cx="58997" cy="5899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105768" y="2656306"/>
              <a:ext cx="57327" cy="5732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105841" y="2639609"/>
              <a:ext cx="57179" cy="5717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105759" y="2422433"/>
              <a:ext cx="57345" cy="573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108736" y="2622368"/>
              <a:ext cx="51390" cy="5139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117103" y="2459778"/>
              <a:ext cx="56703" cy="5670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116353" y="2433178"/>
              <a:ext cx="58202" cy="582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116771" y="2593557"/>
              <a:ext cx="57366" cy="5736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117869" y="2647213"/>
              <a:ext cx="55171" cy="551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117743" y="2644550"/>
              <a:ext cx="55423" cy="5542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117439" y="2435175"/>
              <a:ext cx="56032" cy="560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120557" y="2577152"/>
              <a:ext cx="49794" cy="4979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127900" y="2448572"/>
              <a:ext cx="57155" cy="5715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124877" y="2420990"/>
              <a:ext cx="63202" cy="632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126231" y="2574336"/>
              <a:ext cx="60494" cy="604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127144" y="2642589"/>
              <a:ext cx="58667" cy="586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127094" y="2635136"/>
              <a:ext cx="58767" cy="587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126511" y="2425926"/>
              <a:ext cx="59932" cy="599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130420" y="2603471"/>
              <a:ext cx="52115" cy="5211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140338" y="2430210"/>
              <a:ext cx="54327" cy="5432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138318" y="2418335"/>
              <a:ext cx="58365" cy="583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138228" y="2562379"/>
              <a:ext cx="58546" cy="5854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138474" y="2630222"/>
              <a:ext cx="58054" cy="5805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137829" y="2633818"/>
              <a:ext cx="59343" cy="5934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39424" y="2427591"/>
              <a:ext cx="56154" cy="561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141931" y="2582583"/>
              <a:ext cx="51140" cy="511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50889" y="2453628"/>
              <a:ext cx="55270" cy="552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48684" y="2386079"/>
              <a:ext cx="59681" cy="5968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48112" y="2549187"/>
              <a:ext cx="60825" cy="6082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48533" y="2611706"/>
              <a:ext cx="59983" cy="599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8195" y="2620114"/>
              <a:ext cx="60658" cy="6065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49692" y="2425322"/>
              <a:ext cx="57664" cy="576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52059" y="2573525"/>
              <a:ext cx="52930" cy="5293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800604" y="5130066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5800604" y="4894945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5800604" y="4651050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5800604" y="4427566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5800604" y="4204081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5800604" y="3960186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5800604" y="3725065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563363" y="4265711"/>
              <a:ext cx="1232470" cy="864354"/>
            </a:xfrm>
            <a:custGeom>
              <a:avLst/>
              <a:pathLst>
                <a:path w="1232470" h="864354">
                  <a:moveTo>
                    <a:pt x="0" y="864354"/>
                  </a:moveTo>
                  <a:lnTo>
                    <a:pt x="8876" y="858788"/>
                  </a:lnTo>
                  <a:lnTo>
                    <a:pt x="19900" y="851873"/>
                  </a:lnTo>
                  <a:lnTo>
                    <a:pt x="30923" y="844956"/>
                  </a:lnTo>
                  <a:lnTo>
                    <a:pt x="41946" y="838035"/>
                  </a:lnTo>
                  <a:lnTo>
                    <a:pt x="52970" y="831111"/>
                  </a:lnTo>
                  <a:lnTo>
                    <a:pt x="63993" y="824184"/>
                  </a:lnTo>
                  <a:lnTo>
                    <a:pt x="75017" y="817253"/>
                  </a:lnTo>
                  <a:lnTo>
                    <a:pt x="86040" y="810319"/>
                  </a:lnTo>
                  <a:lnTo>
                    <a:pt x="97063" y="803381"/>
                  </a:lnTo>
                  <a:lnTo>
                    <a:pt x="108087" y="796438"/>
                  </a:lnTo>
                  <a:lnTo>
                    <a:pt x="119110" y="789492"/>
                  </a:lnTo>
                  <a:lnTo>
                    <a:pt x="130133" y="782541"/>
                  </a:lnTo>
                  <a:lnTo>
                    <a:pt x="141157" y="775585"/>
                  </a:lnTo>
                  <a:lnTo>
                    <a:pt x="152180" y="768624"/>
                  </a:lnTo>
                  <a:lnTo>
                    <a:pt x="163203" y="761657"/>
                  </a:lnTo>
                  <a:lnTo>
                    <a:pt x="174227" y="754685"/>
                  </a:lnTo>
                  <a:lnTo>
                    <a:pt x="185250" y="747706"/>
                  </a:lnTo>
                  <a:lnTo>
                    <a:pt x="196274" y="740722"/>
                  </a:lnTo>
                  <a:lnTo>
                    <a:pt x="207297" y="733730"/>
                  </a:lnTo>
                  <a:lnTo>
                    <a:pt x="218320" y="726731"/>
                  </a:lnTo>
                  <a:lnTo>
                    <a:pt x="229344" y="719724"/>
                  </a:lnTo>
                  <a:lnTo>
                    <a:pt x="240367" y="712708"/>
                  </a:lnTo>
                  <a:lnTo>
                    <a:pt x="251390" y="705684"/>
                  </a:lnTo>
                  <a:lnTo>
                    <a:pt x="262414" y="698650"/>
                  </a:lnTo>
                  <a:lnTo>
                    <a:pt x="273437" y="691606"/>
                  </a:lnTo>
                  <a:lnTo>
                    <a:pt x="284460" y="684551"/>
                  </a:lnTo>
                  <a:lnTo>
                    <a:pt x="295484" y="677484"/>
                  </a:lnTo>
                  <a:lnTo>
                    <a:pt x="306507" y="670405"/>
                  </a:lnTo>
                  <a:lnTo>
                    <a:pt x="317531" y="663312"/>
                  </a:lnTo>
                  <a:lnTo>
                    <a:pt x="328554" y="656204"/>
                  </a:lnTo>
                  <a:lnTo>
                    <a:pt x="339577" y="649081"/>
                  </a:lnTo>
                  <a:lnTo>
                    <a:pt x="350601" y="641941"/>
                  </a:lnTo>
                  <a:lnTo>
                    <a:pt x="361624" y="634783"/>
                  </a:lnTo>
                  <a:lnTo>
                    <a:pt x="372647" y="627605"/>
                  </a:lnTo>
                  <a:lnTo>
                    <a:pt x="383671" y="620407"/>
                  </a:lnTo>
                  <a:lnTo>
                    <a:pt x="394694" y="613186"/>
                  </a:lnTo>
                  <a:lnTo>
                    <a:pt x="405717" y="605941"/>
                  </a:lnTo>
                  <a:lnTo>
                    <a:pt x="416741" y="598669"/>
                  </a:lnTo>
                  <a:lnTo>
                    <a:pt x="427764" y="591370"/>
                  </a:lnTo>
                  <a:lnTo>
                    <a:pt x="438788" y="584040"/>
                  </a:lnTo>
                  <a:lnTo>
                    <a:pt x="449811" y="576678"/>
                  </a:lnTo>
                  <a:lnTo>
                    <a:pt x="460834" y="569282"/>
                  </a:lnTo>
                  <a:lnTo>
                    <a:pt x="471858" y="561849"/>
                  </a:lnTo>
                  <a:lnTo>
                    <a:pt x="482881" y="554376"/>
                  </a:lnTo>
                  <a:lnTo>
                    <a:pt x="493904" y="546862"/>
                  </a:lnTo>
                  <a:lnTo>
                    <a:pt x="504928" y="539305"/>
                  </a:lnTo>
                  <a:lnTo>
                    <a:pt x="515951" y="531701"/>
                  </a:lnTo>
                  <a:lnTo>
                    <a:pt x="526974" y="524049"/>
                  </a:lnTo>
                  <a:lnTo>
                    <a:pt x="537998" y="516347"/>
                  </a:lnTo>
                  <a:lnTo>
                    <a:pt x="549021" y="508593"/>
                  </a:lnTo>
                  <a:lnTo>
                    <a:pt x="560045" y="500786"/>
                  </a:lnTo>
                  <a:lnTo>
                    <a:pt x="571068" y="492925"/>
                  </a:lnTo>
                  <a:lnTo>
                    <a:pt x="582091" y="485010"/>
                  </a:lnTo>
                  <a:lnTo>
                    <a:pt x="593115" y="477040"/>
                  </a:lnTo>
                  <a:lnTo>
                    <a:pt x="604138" y="469017"/>
                  </a:lnTo>
                  <a:lnTo>
                    <a:pt x="615161" y="460941"/>
                  </a:lnTo>
                  <a:lnTo>
                    <a:pt x="626185" y="452813"/>
                  </a:lnTo>
                  <a:lnTo>
                    <a:pt x="637208" y="444636"/>
                  </a:lnTo>
                  <a:lnTo>
                    <a:pt x="648231" y="436414"/>
                  </a:lnTo>
                  <a:lnTo>
                    <a:pt x="659255" y="428147"/>
                  </a:lnTo>
                  <a:lnTo>
                    <a:pt x="670278" y="419841"/>
                  </a:lnTo>
                  <a:lnTo>
                    <a:pt x="681302" y="411499"/>
                  </a:lnTo>
                  <a:lnTo>
                    <a:pt x="692325" y="403125"/>
                  </a:lnTo>
                  <a:lnTo>
                    <a:pt x="703348" y="394723"/>
                  </a:lnTo>
                  <a:lnTo>
                    <a:pt x="714372" y="386298"/>
                  </a:lnTo>
                  <a:lnTo>
                    <a:pt x="725395" y="377855"/>
                  </a:lnTo>
                  <a:lnTo>
                    <a:pt x="736418" y="369398"/>
                  </a:lnTo>
                  <a:lnTo>
                    <a:pt x="747442" y="360932"/>
                  </a:lnTo>
                  <a:lnTo>
                    <a:pt x="758465" y="352462"/>
                  </a:lnTo>
                  <a:lnTo>
                    <a:pt x="769488" y="343993"/>
                  </a:lnTo>
                  <a:lnTo>
                    <a:pt x="780512" y="335529"/>
                  </a:lnTo>
                  <a:lnTo>
                    <a:pt x="791535" y="327076"/>
                  </a:lnTo>
                  <a:lnTo>
                    <a:pt x="802559" y="318637"/>
                  </a:lnTo>
                  <a:lnTo>
                    <a:pt x="813582" y="310218"/>
                  </a:lnTo>
                  <a:lnTo>
                    <a:pt x="824605" y="301823"/>
                  </a:lnTo>
                  <a:lnTo>
                    <a:pt x="835629" y="293456"/>
                  </a:lnTo>
                  <a:lnTo>
                    <a:pt x="846652" y="285120"/>
                  </a:lnTo>
                  <a:lnTo>
                    <a:pt x="857675" y="276819"/>
                  </a:lnTo>
                  <a:lnTo>
                    <a:pt x="868699" y="268557"/>
                  </a:lnTo>
                  <a:lnTo>
                    <a:pt x="879722" y="260336"/>
                  </a:lnTo>
                  <a:lnTo>
                    <a:pt x="890745" y="252157"/>
                  </a:lnTo>
                  <a:lnTo>
                    <a:pt x="901769" y="244022"/>
                  </a:lnTo>
                  <a:lnTo>
                    <a:pt x="912792" y="235931"/>
                  </a:lnTo>
                  <a:lnTo>
                    <a:pt x="923815" y="227883"/>
                  </a:lnTo>
                  <a:lnTo>
                    <a:pt x="934839" y="219878"/>
                  </a:lnTo>
                  <a:lnTo>
                    <a:pt x="945862" y="211913"/>
                  </a:lnTo>
                  <a:lnTo>
                    <a:pt x="956886" y="203984"/>
                  </a:lnTo>
                  <a:lnTo>
                    <a:pt x="967909" y="196086"/>
                  </a:lnTo>
                  <a:lnTo>
                    <a:pt x="978932" y="188215"/>
                  </a:lnTo>
                  <a:lnTo>
                    <a:pt x="989956" y="180364"/>
                  </a:lnTo>
                  <a:lnTo>
                    <a:pt x="1000979" y="172526"/>
                  </a:lnTo>
                  <a:lnTo>
                    <a:pt x="1012002" y="164693"/>
                  </a:lnTo>
                  <a:lnTo>
                    <a:pt x="1023026" y="156858"/>
                  </a:lnTo>
                  <a:lnTo>
                    <a:pt x="1034049" y="149012"/>
                  </a:lnTo>
                  <a:lnTo>
                    <a:pt x="1045072" y="141147"/>
                  </a:lnTo>
                  <a:lnTo>
                    <a:pt x="1056096" y="133256"/>
                  </a:lnTo>
                  <a:lnTo>
                    <a:pt x="1067119" y="125331"/>
                  </a:lnTo>
                  <a:lnTo>
                    <a:pt x="1078143" y="117366"/>
                  </a:lnTo>
                  <a:lnTo>
                    <a:pt x="1089166" y="109355"/>
                  </a:lnTo>
                  <a:lnTo>
                    <a:pt x="1100189" y="101293"/>
                  </a:lnTo>
                  <a:lnTo>
                    <a:pt x="1111213" y="93177"/>
                  </a:lnTo>
                  <a:lnTo>
                    <a:pt x="1122236" y="85003"/>
                  </a:lnTo>
                  <a:lnTo>
                    <a:pt x="1133259" y="76769"/>
                  </a:lnTo>
                  <a:lnTo>
                    <a:pt x="1144283" y="68474"/>
                  </a:lnTo>
                  <a:lnTo>
                    <a:pt x="1155306" y="60117"/>
                  </a:lnTo>
                  <a:lnTo>
                    <a:pt x="1166329" y="51700"/>
                  </a:lnTo>
                  <a:lnTo>
                    <a:pt x="1177353" y="43222"/>
                  </a:lnTo>
                  <a:lnTo>
                    <a:pt x="1188376" y="34686"/>
                  </a:lnTo>
                  <a:lnTo>
                    <a:pt x="1199400" y="26094"/>
                  </a:lnTo>
                  <a:lnTo>
                    <a:pt x="1210423" y="17447"/>
                  </a:lnTo>
                  <a:lnTo>
                    <a:pt x="1221446" y="8748"/>
                  </a:lnTo>
                  <a:lnTo>
                    <a:pt x="1232470" y="0"/>
                  </a:lnTo>
                  <a:lnTo>
                    <a:pt x="1232470" y="140712"/>
                  </a:lnTo>
                  <a:lnTo>
                    <a:pt x="1221446" y="146574"/>
                  </a:lnTo>
                  <a:lnTo>
                    <a:pt x="1210423" y="152429"/>
                  </a:lnTo>
                  <a:lnTo>
                    <a:pt x="1199400" y="158281"/>
                  </a:lnTo>
                  <a:lnTo>
                    <a:pt x="1188376" y="164132"/>
                  </a:lnTo>
                  <a:lnTo>
                    <a:pt x="1177353" y="169987"/>
                  </a:lnTo>
                  <a:lnTo>
                    <a:pt x="1166329" y="175850"/>
                  </a:lnTo>
                  <a:lnTo>
                    <a:pt x="1155306" y="181723"/>
                  </a:lnTo>
                  <a:lnTo>
                    <a:pt x="1144283" y="187611"/>
                  </a:lnTo>
                  <a:lnTo>
                    <a:pt x="1133259" y="193517"/>
                  </a:lnTo>
                  <a:lnTo>
                    <a:pt x="1122236" y="199443"/>
                  </a:lnTo>
                  <a:lnTo>
                    <a:pt x="1111213" y="205393"/>
                  </a:lnTo>
                  <a:lnTo>
                    <a:pt x="1100189" y="211370"/>
                  </a:lnTo>
                  <a:lnTo>
                    <a:pt x="1089166" y="217375"/>
                  </a:lnTo>
                  <a:lnTo>
                    <a:pt x="1078143" y="223412"/>
                  </a:lnTo>
                  <a:lnTo>
                    <a:pt x="1067119" y="229481"/>
                  </a:lnTo>
                  <a:lnTo>
                    <a:pt x="1056096" y="235585"/>
                  </a:lnTo>
                  <a:lnTo>
                    <a:pt x="1045072" y="241725"/>
                  </a:lnTo>
                  <a:lnTo>
                    <a:pt x="1034049" y="247902"/>
                  </a:lnTo>
                  <a:lnTo>
                    <a:pt x="1023026" y="254116"/>
                  </a:lnTo>
                  <a:lnTo>
                    <a:pt x="1012002" y="260369"/>
                  </a:lnTo>
                  <a:lnTo>
                    <a:pt x="1000979" y="266661"/>
                  </a:lnTo>
                  <a:lnTo>
                    <a:pt x="989956" y="272992"/>
                  </a:lnTo>
                  <a:lnTo>
                    <a:pt x="978932" y="279361"/>
                  </a:lnTo>
                  <a:lnTo>
                    <a:pt x="967909" y="285770"/>
                  </a:lnTo>
                  <a:lnTo>
                    <a:pt x="956886" y="292218"/>
                  </a:lnTo>
                  <a:lnTo>
                    <a:pt x="945862" y="298704"/>
                  </a:lnTo>
                  <a:lnTo>
                    <a:pt x="934839" y="305229"/>
                  </a:lnTo>
                  <a:lnTo>
                    <a:pt x="923815" y="311792"/>
                  </a:lnTo>
                  <a:lnTo>
                    <a:pt x="912792" y="318393"/>
                  </a:lnTo>
                  <a:lnTo>
                    <a:pt x="901769" y="325032"/>
                  </a:lnTo>
                  <a:lnTo>
                    <a:pt x="890745" y="331709"/>
                  </a:lnTo>
                  <a:lnTo>
                    <a:pt x="879722" y="338423"/>
                  </a:lnTo>
                  <a:lnTo>
                    <a:pt x="868699" y="345174"/>
                  </a:lnTo>
                  <a:lnTo>
                    <a:pt x="857675" y="351962"/>
                  </a:lnTo>
                  <a:lnTo>
                    <a:pt x="846652" y="358789"/>
                  </a:lnTo>
                  <a:lnTo>
                    <a:pt x="835629" y="365653"/>
                  </a:lnTo>
                  <a:lnTo>
                    <a:pt x="824605" y="372555"/>
                  </a:lnTo>
                  <a:lnTo>
                    <a:pt x="813582" y="379496"/>
                  </a:lnTo>
                  <a:lnTo>
                    <a:pt x="802559" y="386476"/>
                  </a:lnTo>
                  <a:lnTo>
                    <a:pt x="791535" y="393497"/>
                  </a:lnTo>
                  <a:lnTo>
                    <a:pt x="780512" y="400559"/>
                  </a:lnTo>
                  <a:lnTo>
                    <a:pt x="769488" y="407664"/>
                  </a:lnTo>
                  <a:lnTo>
                    <a:pt x="758465" y="414813"/>
                  </a:lnTo>
                  <a:lnTo>
                    <a:pt x="747442" y="422007"/>
                  </a:lnTo>
                  <a:lnTo>
                    <a:pt x="736418" y="429248"/>
                  </a:lnTo>
                  <a:lnTo>
                    <a:pt x="725395" y="436539"/>
                  </a:lnTo>
                  <a:lnTo>
                    <a:pt x="714372" y="443880"/>
                  </a:lnTo>
                  <a:lnTo>
                    <a:pt x="703348" y="451274"/>
                  </a:lnTo>
                  <a:lnTo>
                    <a:pt x="692325" y="458724"/>
                  </a:lnTo>
                  <a:lnTo>
                    <a:pt x="681302" y="466231"/>
                  </a:lnTo>
                  <a:lnTo>
                    <a:pt x="670278" y="473797"/>
                  </a:lnTo>
                  <a:lnTo>
                    <a:pt x="659255" y="481424"/>
                  </a:lnTo>
                  <a:lnTo>
                    <a:pt x="648231" y="489115"/>
                  </a:lnTo>
                  <a:lnTo>
                    <a:pt x="637208" y="496871"/>
                  </a:lnTo>
                  <a:lnTo>
                    <a:pt x="626185" y="504693"/>
                  </a:lnTo>
                  <a:lnTo>
                    <a:pt x="615161" y="512582"/>
                  </a:lnTo>
                  <a:lnTo>
                    <a:pt x="604138" y="520540"/>
                  </a:lnTo>
                  <a:lnTo>
                    <a:pt x="593115" y="528566"/>
                  </a:lnTo>
                  <a:lnTo>
                    <a:pt x="582091" y="536661"/>
                  </a:lnTo>
                  <a:lnTo>
                    <a:pt x="571068" y="544823"/>
                  </a:lnTo>
                  <a:lnTo>
                    <a:pt x="560045" y="553052"/>
                  </a:lnTo>
                  <a:lnTo>
                    <a:pt x="549021" y="561347"/>
                  </a:lnTo>
                  <a:lnTo>
                    <a:pt x="537998" y="569704"/>
                  </a:lnTo>
                  <a:lnTo>
                    <a:pt x="526974" y="578123"/>
                  </a:lnTo>
                  <a:lnTo>
                    <a:pt x="515951" y="586601"/>
                  </a:lnTo>
                  <a:lnTo>
                    <a:pt x="504928" y="595136"/>
                  </a:lnTo>
                  <a:lnTo>
                    <a:pt x="493904" y="603724"/>
                  </a:lnTo>
                  <a:lnTo>
                    <a:pt x="482881" y="612363"/>
                  </a:lnTo>
                  <a:lnTo>
                    <a:pt x="471858" y="621049"/>
                  </a:lnTo>
                  <a:lnTo>
                    <a:pt x="460834" y="629781"/>
                  </a:lnTo>
                  <a:lnTo>
                    <a:pt x="449811" y="638555"/>
                  </a:lnTo>
                  <a:lnTo>
                    <a:pt x="438788" y="647369"/>
                  </a:lnTo>
                  <a:lnTo>
                    <a:pt x="427764" y="656219"/>
                  </a:lnTo>
                  <a:lnTo>
                    <a:pt x="416741" y="665104"/>
                  </a:lnTo>
                  <a:lnTo>
                    <a:pt x="405717" y="674021"/>
                  </a:lnTo>
                  <a:lnTo>
                    <a:pt x="394694" y="682967"/>
                  </a:lnTo>
                  <a:lnTo>
                    <a:pt x="383671" y="691941"/>
                  </a:lnTo>
                  <a:lnTo>
                    <a:pt x="372647" y="700941"/>
                  </a:lnTo>
                  <a:lnTo>
                    <a:pt x="361624" y="709965"/>
                  </a:lnTo>
                  <a:lnTo>
                    <a:pt x="350601" y="719010"/>
                  </a:lnTo>
                  <a:lnTo>
                    <a:pt x="339577" y="728077"/>
                  </a:lnTo>
                  <a:lnTo>
                    <a:pt x="328554" y="737162"/>
                  </a:lnTo>
                  <a:lnTo>
                    <a:pt x="317531" y="746265"/>
                  </a:lnTo>
                  <a:lnTo>
                    <a:pt x="306507" y="755384"/>
                  </a:lnTo>
                  <a:lnTo>
                    <a:pt x="295484" y="764519"/>
                  </a:lnTo>
                  <a:lnTo>
                    <a:pt x="284460" y="773668"/>
                  </a:lnTo>
                  <a:lnTo>
                    <a:pt x="273437" y="782830"/>
                  </a:lnTo>
                  <a:lnTo>
                    <a:pt x="262414" y="792005"/>
                  </a:lnTo>
                  <a:lnTo>
                    <a:pt x="251390" y="801191"/>
                  </a:lnTo>
                  <a:lnTo>
                    <a:pt x="240367" y="810387"/>
                  </a:lnTo>
                  <a:lnTo>
                    <a:pt x="229344" y="819594"/>
                  </a:lnTo>
                  <a:lnTo>
                    <a:pt x="218320" y="828811"/>
                  </a:lnTo>
                  <a:lnTo>
                    <a:pt x="207297" y="838036"/>
                  </a:lnTo>
                  <a:lnTo>
                    <a:pt x="196274" y="847269"/>
                  </a:lnTo>
                  <a:lnTo>
                    <a:pt x="185250" y="856510"/>
                  </a:lnTo>
                  <a:lnTo>
                    <a:pt x="175900" y="864354"/>
                  </a:lnTo>
                  <a:close/>
                </a:path>
              </a:pathLst>
            </a:custGeom>
            <a:solidFill>
              <a:srgbClr val="00B3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563363" y="4265711"/>
              <a:ext cx="1232470" cy="864354"/>
            </a:xfrm>
            <a:custGeom>
              <a:avLst/>
              <a:pathLst>
                <a:path w="1232470" h="864354">
                  <a:moveTo>
                    <a:pt x="0" y="864354"/>
                  </a:moveTo>
                  <a:lnTo>
                    <a:pt x="8876" y="858788"/>
                  </a:lnTo>
                  <a:lnTo>
                    <a:pt x="19900" y="851873"/>
                  </a:lnTo>
                  <a:lnTo>
                    <a:pt x="30923" y="844956"/>
                  </a:lnTo>
                  <a:lnTo>
                    <a:pt x="41946" y="838035"/>
                  </a:lnTo>
                  <a:lnTo>
                    <a:pt x="52970" y="831111"/>
                  </a:lnTo>
                  <a:lnTo>
                    <a:pt x="63993" y="824184"/>
                  </a:lnTo>
                  <a:lnTo>
                    <a:pt x="75017" y="817253"/>
                  </a:lnTo>
                  <a:lnTo>
                    <a:pt x="86040" y="810319"/>
                  </a:lnTo>
                  <a:lnTo>
                    <a:pt x="97063" y="803381"/>
                  </a:lnTo>
                  <a:lnTo>
                    <a:pt x="108087" y="796438"/>
                  </a:lnTo>
                  <a:lnTo>
                    <a:pt x="119110" y="789492"/>
                  </a:lnTo>
                  <a:lnTo>
                    <a:pt x="130133" y="782541"/>
                  </a:lnTo>
                  <a:lnTo>
                    <a:pt x="141157" y="775585"/>
                  </a:lnTo>
                  <a:lnTo>
                    <a:pt x="152180" y="768624"/>
                  </a:lnTo>
                  <a:lnTo>
                    <a:pt x="163203" y="761657"/>
                  </a:lnTo>
                  <a:lnTo>
                    <a:pt x="174227" y="754685"/>
                  </a:lnTo>
                  <a:lnTo>
                    <a:pt x="185250" y="747706"/>
                  </a:lnTo>
                  <a:lnTo>
                    <a:pt x="196274" y="740722"/>
                  </a:lnTo>
                  <a:lnTo>
                    <a:pt x="207297" y="733730"/>
                  </a:lnTo>
                  <a:lnTo>
                    <a:pt x="218320" y="726731"/>
                  </a:lnTo>
                  <a:lnTo>
                    <a:pt x="229344" y="719724"/>
                  </a:lnTo>
                  <a:lnTo>
                    <a:pt x="240367" y="712708"/>
                  </a:lnTo>
                  <a:lnTo>
                    <a:pt x="251390" y="705684"/>
                  </a:lnTo>
                  <a:lnTo>
                    <a:pt x="262414" y="698650"/>
                  </a:lnTo>
                  <a:lnTo>
                    <a:pt x="273437" y="691606"/>
                  </a:lnTo>
                  <a:lnTo>
                    <a:pt x="284460" y="684551"/>
                  </a:lnTo>
                  <a:lnTo>
                    <a:pt x="295484" y="677484"/>
                  </a:lnTo>
                  <a:lnTo>
                    <a:pt x="306507" y="670405"/>
                  </a:lnTo>
                  <a:lnTo>
                    <a:pt x="317531" y="663312"/>
                  </a:lnTo>
                  <a:lnTo>
                    <a:pt x="328554" y="656204"/>
                  </a:lnTo>
                  <a:lnTo>
                    <a:pt x="339577" y="649081"/>
                  </a:lnTo>
                  <a:lnTo>
                    <a:pt x="350601" y="641941"/>
                  </a:lnTo>
                  <a:lnTo>
                    <a:pt x="361624" y="634783"/>
                  </a:lnTo>
                  <a:lnTo>
                    <a:pt x="372647" y="627605"/>
                  </a:lnTo>
                  <a:lnTo>
                    <a:pt x="383671" y="620407"/>
                  </a:lnTo>
                  <a:lnTo>
                    <a:pt x="394694" y="613186"/>
                  </a:lnTo>
                  <a:lnTo>
                    <a:pt x="405717" y="605941"/>
                  </a:lnTo>
                  <a:lnTo>
                    <a:pt x="416741" y="598669"/>
                  </a:lnTo>
                  <a:lnTo>
                    <a:pt x="427764" y="591370"/>
                  </a:lnTo>
                  <a:lnTo>
                    <a:pt x="438788" y="584040"/>
                  </a:lnTo>
                  <a:lnTo>
                    <a:pt x="449811" y="576678"/>
                  </a:lnTo>
                  <a:lnTo>
                    <a:pt x="460834" y="569282"/>
                  </a:lnTo>
                  <a:lnTo>
                    <a:pt x="471858" y="561849"/>
                  </a:lnTo>
                  <a:lnTo>
                    <a:pt x="482881" y="554376"/>
                  </a:lnTo>
                  <a:lnTo>
                    <a:pt x="493904" y="546862"/>
                  </a:lnTo>
                  <a:lnTo>
                    <a:pt x="504928" y="539305"/>
                  </a:lnTo>
                  <a:lnTo>
                    <a:pt x="515951" y="531701"/>
                  </a:lnTo>
                  <a:lnTo>
                    <a:pt x="526974" y="524049"/>
                  </a:lnTo>
                  <a:lnTo>
                    <a:pt x="537998" y="516347"/>
                  </a:lnTo>
                  <a:lnTo>
                    <a:pt x="549021" y="508593"/>
                  </a:lnTo>
                  <a:lnTo>
                    <a:pt x="560045" y="500786"/>
                  </a:lnTo>
                  <a:lnTo>
                    <a:pt x="571068" y="492925"/>
                  </a:lnTo>
                  <a:lnTo>
                    <a:pt x="582091" y="485010"/>
                  </a:lnTo>
                  <a:lnTo>
                    <a:pt x="593115" y="477040"/>
                  </a:lnTo>
                  <a:lnTo>
                    <a:pt x="604138" y="469017"/>
                  </a:lnTo>
                  <a:lnTo>
                    <a:pt x="615161" y="460941"/>
                  </a:lnTo>
                  <a:lnTo>
                    <a:pt x="626185" y="452813"/>
                  </a:lnTo>
                  <a:lnTo>
                    <a:pt x="637208" y="444636"/>
                  </a:lnTo>
                  <a:lnTo>
                    <a:pt x="648231" y="436414"/>
                  </a:lnTo>
                  <a:lnTo>
                    <a:pt x="659255" y="428147"/>
                  </a:lnTo>
                  <a:lnTo>
                    <a:pt x="670278" y="419841"/>
                  </a:lnTo>
                  <a:lnTo>
                    <a:pt x="681302" y="411499"/>
                  </a:lnTo>
                  <a:lnTo>
                    <a:pt x="692325" y="403125"/>
                  </a:lnTo>
                  <a:lnTo>
                    <a:pt x="703348" y="394723"/>
                  </a:lnTo>
                  <a:lnTo>
                    <a:pt x="714372" y="386298"/>
                  </a:lnTo>
                  <a:lnTo>
                    <a:pt x="725395" y="377855"/>
                  </a:lnTo>
                  <a:lnTo>
                    <a:pt x="736418" y="369398"/>
                  </a:lnTo>
                  <a:lnTo>
                    <a:pt x="747442" y="360932"/>
                  </a:lnTo>
                  <a:lnTo>
                    <a:pt x="758465" y="352462"/>
                  </a:lnTo>
                  <a:lnTo>
                    <a:pt x="769488" y="343993"/>
                  </a:lnTo>
                  <a:lnTo>
                    <a:pt x="780512" y="335529"/>
                  </a:lnTo>
                  <a:lnTo>
                    <a:pt x="791535" y="327076"/>
                  </a:lnTo>
                  <a:lnTo>
                    <a:pt x="802559" y="318637"/>
                  </a:lnTo>
                  <a:lnTo>
                    <a:pt x="813582" y="310218"/>
                  </a:lnTo>
                  <a:lnTo>
                    <a:pt x="824605" y="301823"/>
                  </a:lnTo>
                  <a:lnTo>
                    <a:pt x="835629" y="293456"/>
                  </a:lnTo>
                  <a:lnTo>
                    <a:pt x="846652" y="285120"/>
                  </a:lnTo>
                  <a:lnTo>
                    <a:pt x="857675" y="276819"/>
                  </a:lnTo>
                  <a:lnTo>
                    <a:pt x="868699" y="268557"/>
                  </a:lnTo>
                  <a:lnTo>
                    <a:pt x="879722" y="260336"/>
                  </a:lnTo>
                  <a:lnTo>
                    <a:pt x="890745" y="252157"/>
                  </a:lnTo>
                  <a:lnTo>
                    <a:pt x="901769" y="244022"/>
                  </a:lnTo>
                  <a:lnTo>
                    <a:pt x="912792" y="235931"/>
                  </a:lnTo>
                  <a:lnTo>
                    <a:pt x="923815" y="227883"/>
                  </a:lnTo>
                  <a:lnTo>
                    <a:pt x="934839" y="219878"/>
                  </a:lnTo>
                  <a:lnTo>
                    <a:pt x="945862" y="211913"/>
                  </a:lnTo>
                  <a:lnTo>
                    <a:pt x="956886" y="203984"/>
                  </a:lnTo>
                  <a:lnTo>
                    <a:pt x="967909" y="196086"/>
                  </a:lnTo>
                  <a:lnTo>
                    <a:pt x="978932" y="188215"/>
                  </a:lnTo>
                  <a:lnTo>
                    <a:pt x="989956" y="180364"/>
                  </a:lnTo>
                  <a:lnTo>
                    <a:pt x="1000979" y="172526"/>
                  </a:lnTo>
                  <a:lnTo>
                    <a:pt x="1012002" y="164693"/>
                  </a:lnTo>
                  <a:lnTo>
                    <a:pt x="1023026" y="156858"/>
                  </a:lnTo>
                  <a:lnTo>
                    <a:pt x="1034049" y="149012"/>
                  </a:lnTo>
                  <a:lnTo>
                    <a:pt x="1045072" y="141147"/>
                  </a:lnTo>
                  <a:lnTo>
                    <a:pt x="1056096" y="133256"/>
                  </a:lnTo>
                  <a:lnTo>
                    <a:pt x="1067119" y="125331"/>
                  </a:lnTo>
                  <a:lnTo>
                    <a:pt x="1078143" y="117366"/>
                  </a:lnTo>
                  <a:lnTo>
                    <a:pt x="1089166" y="109355"/>
                  </a:lnTo>
                  <a:lnTo>
                    <a:pt x="1100189" y="101293"/>
                  </a:lnTo>
                  <a:lnTo>
                    <a:pt x="1111213" y="93177"/>
                  </a:lnTo>
                  <a:lnTo>
                    <a:pt x="1122236" y="85003"/>
                  </a:lnTo>
                  <a:lnTo>
                    <a:pt x="1133259" y="76769"/>
                  </a:lnTo>
                  <a:lnTo>
                    <a:pt x="1144283" y="68474"/>
                  </a:lnTo>
                  <a:lnTo>
                    <a:pt x="1155306" y="60117"/>
                  </a:lnTo>
                  <a:lnTo>
                    <a:pt x="1166329" y="51700"/>
                  </a:lnTo>
                  <a:lnTo>
                    <a:pt x="1177353" y="43222"/>
                  </a:lnTo>
                  <a:lnTo>
                    <a:pt x="1188376" y="34686"/>
                  </a:lnTo>
                  <a:lnTo>
                    <a:pt x="1199400" y="26094"/>
                  </a:lnTo>
                  <a:lnTo>
                    <a:pt x="1210423" y="17447"/>
                  </a:lnTo>
                  <a:lnTo>
                    <a:pt x="1221446" y="8748"/>
                  </a:lnTo>
                  <a:lnTo>
                    <a:pt x="1232470" y="0"/>
                  </a:lnTo>
                  <a:lnTo>
                    <a:pt x="12324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6739263" y="4406424"/>
              <a:ext cx="1056569" cy="723642"/>
            </a:xfrm>
            <a:custGeom>
              <a:avLst/>
              <a:pathLst>
                <a:path w="1056569" h="723642">
                  <a:moveTo>
                    <a:pt x="1056569" y="0"/>
                  </a:moveTo>
                  <a:lnTo>
                    <a:pt x="1045546" y="5861"/>
                  </a:lnTo>
                  <a:lnTo>
                    <a:pt x="1034523" y="11716"/>
                  </a:lnTo>
                  <a:lnTo>
                    <a:pt x="1023499" y="17568"/>
                  </a:lnTo>
                  <a:lnTo>
                    <a:pt x="1012476" y="23419"/>
                  </a:lnTo>
                  <a:lnTo>
                    <a:pt x="1001452" y="29274"/>
                  </a:lnTo>
                  <a:lnTo>
                    <a:pt x="990429" y="35137"/>
                  </a:lnTo>
                  <a:lnTo>
                    <a:pt x="979406" y="41010"/>
                  </a:lnTo>
                  <a:lnTo>
                    <a:pt x="968382" y="46898"/>
                  </a:lnTo>
                  <a:lnTo>
                    <a:pt x="957359" y="52804"/>
                  </a:lnTo>
                  <a:lnTo>
                    <a:pt x="946336" y="58730"/>
                  </a:lnTo>
                  <a:lnTo>
                    <a:pt x="935312" y="64680"/>
                  </a:lnTo>
                  <a:lnTo>
                    <a:pt x="924289" y="70657"/>
                  </a:lnTo>
                  <a:lnTo>
                    <a:pt x="913266" y="76663"/>
                  </a:lnTo>
                  <a:lnTo>
                    <a:pt x="902242" y="82699"/>
                  </a:lnTo>
                  <a:lnTo>
                    <a:pt x="891219" y="88769"/>
                  </a:lnTo>
                  <a:lnTo>
                    <a:pt x="880195" y="94873"/>
                  </a:lnTo>
                  <a:lnTo>
                    <a:pt x="869172" y="101012"/>
                  </a:lnTo>
                  <a:lnTo>
                    <a:pt x="858149" y="107189"/>
                  </a:lnTo>
                  <a:lnTo>
                    <a:pt x="847125" y="113404"/>
                  </a:lnTo>
                  <a:lnTo>
                    <a:pt x="836102" y="119656"/>
                  </a:lnTo>
                  <a:lnTo>
                    <a:pt x="825079" y="125948"/>
                  </a:lnTo>
                  <a:lnTo>
                    <a:pt x="814055" y="132279"/>
                  </a:lnTo>
                  <a:lnTo>
                    <a:pt x="803032" y="138648"/>
                  </a:lnTo>
                  <a:lnTo>
                    <a:pt x="792009" y="145057"/>
                  </a:lnTo>
                  <a:lnTo>
                    <a:pt x="780985" y="151505"/>
                  </a:lnTo>
                  <a:lnTo>
                    <a:pt x="769962" y="157991"/>
                  </a:lnTo>
                  <a:lnTo>
                    <a:pt x="758938" y="164516"/>
                  </a:lnTo>
                  <a:lnTo>
                    <a:pt x="747915" y="171079"/>
                  </a:lnTo>
                  <a:lnTo>
                    <a:pt x="736892" y="177681"/>
                  </a:lnTo>
                  <a:lnTo>
                    <a:pt x="725868" y="184319"/>
                  </a:lnTo>
                  <a:lnTo>
                    <a:pt x="714845" y="190996"/>
                  </a:lnTo>
                  <a:lnTo>
                    <a:pt x="703822" y="197710"/>
                  </a:lnTo>
                  <a:lnTo>
                    <a:pt x="692798" y="204461"/>
                  </a:lnTo>
                  <a:lnTo>
                    <a:pt x="681775" y="211250"/>
                  </a:lnTo>
                  <a:lnTo>
                    <a:pt x="670752" y="218076"/>
                  </a:lnTo>
                  <a:lnTo>
                    <a:pt x="659728" y="224940"/>
                  </a:lnTo>
                  <a:lnTo>
                    <a:pt x="648705" y="231842"/>
                  </a:lnTo>
                  <a:lnTo>
                    <a:pt x="637681" y="238783"/>
                  </a:lnTo>
                  <a:lnTo>
                    <a:pt x="626658" y="245763"/>
                  </a:lnTo>
                  <a:lnTo>
                    <a:pt x="615635" y="252784"/>
                  </a:lnTo>
                  <a:lnTo>
                    <a:pt x="604611" y="259847"/>
                  </a:lnTo>
                  <a:lnTo>
                    <a:pt x="593588" y="266951"/>
                  </a:lnTo>
                  <a:lnTo>
                    <a:pt x="582565" y="274100"/>
                  </a:lnTo>
                  <a:lnTo>
                    <a:pt x="571541" y="281294"/>
                  </a:lnTo>
                  <a:lnTo>
                    <a:pt x="560518" y="288536"/>
                  </a:lnTo>
                  <a:lnTo>
                    <a:pt x="549495" y="295826"/>
                  </a:lnTo>
                  <a:lnTo>
                    <a:pt x="538471" y="303167"/>
                  </a:lnTo>
                  <a:lnTo>
                    <a:pt x="527448" y="310562"/>
                  </a:lnTo>
                  <a:lnTo>
                    <a:pt x="516424" y="318011"/>
                  </a:lnTo>
                  <a:lnTo>
                    <a:pt x="505401" y="325518"/>
                  </a:lnTo>
                  <a:lnTo>
                    <a:pt x="494378" y="333084"/>
                  </a:lnTo>
                  <a:lnTo>
                    <a:pt x="483354" y="340711"/>
                  </a:lnTo>
                  <a:lnTo>
                    <a:pt x="472331" y="348402"/>
                  </a:lnTo>
                  <a:lnTo>
                    <a:pt x="461308" y="356158"/>
                  </a:lnTo>
                  <a:lnTo>
                    <a:pt x="450284" y="363980"/>
                  </a:lnTo>
                  <a:lnTo>
                    <a:pt x="439261" y="371870"/>
                  </a:lnTo>
                  <a:lnTo>
                    <a:pt x="428238" y="379827"/>
                  </a:lnTo>
                  <a:lnTo>
                    <a:pt x="417214" y="387854"/>
                  </a:lnTo>
                  <a:lnTo>
                    <a:pt x="406191" y="395948"/>
                  </a:lnTo>
                  <a:lnTo>
                    <a:pt x="395167" y="404110"/>
                  </a:lnTo>
                  <a:lnTo>
                    <a:pt x="384144" y="412339"/>
                  </a:lnTo>
                  <a:lnTo>
                    <a:pt x="373121" y="420634"/>
                  </a:lnTo>
                  <a:lnTo>
                    <a:pt x="362097" y="428992"/>
                  </a:lnTo>
                  <a:lnTo>
                    <a:pt x="351074" y="437411"/>
                  </a:lnTo>
                  <a:lnTo>
                    <a:pt x="340051" y="445889"/>
                  </a:lnTo>
                  <a:lnTo>
                    <a:pt x="329027" y="454423"/>
                  </a:lnTo>
                  <a:lnTo>
                    <a:pt x="318004" y="463011"/>
                  </a:lnTo>
                  <a:lnTo>
                    <a:pt x="306981" y="471650"/>
                  </a:lnTo>
                  <a:lnTo>
                    <a:pt x="295957" y="480337"/>
                  </a:lnTo>
                  <a:lnTo>
                    <a:pt x="284934" y="489068"/>
                  </a:lnTo>
                  <a:lnTo>
                    <a:pt x="273910" y="497842"/>
                  </a:lnTo>
                  <a:lnTo>
                    <a:pt x="262887" y="506656"/>
                  </a:lnTo>
                  <a:lnTo>
                    <a:pt x="251864" y="515506"/>
                  </a:lnTo>
                  <a:lnTo>
                    <a:pt x="240840" y="524391"/>
                  </a:lnTo>
                  <a:lnTo>
                    <a:pt x="229817" y="533308"/>
                  </a:lnTo>
                  <a:lnTo>
                    <a:pt x="218794" y="542254"/>
                  </a:lnTo>
                  <a:lnTo>
                    <a:pt x="207770" y="551229"/>
                  </a:lnTo>
                  <a:lnTo>
                    <a:pt x="196747" y="560228"/>
                  </a:lnTo>
                  <a:lnTo>
                    <a:pt x="185724" y="569252"/>
                  </a:lnTo>
                  <a:lnTo>
                    <a:pt x="174700" y="578298"/>
                  </a:lnTo>
                  <a:lnTo>
                    <a:pt x="163677" y="587364"/>
                  </a:lnTo>
                  <a:lnTo>
                    <a:pt x="152653" y="596449"/>
                  </a:lnTo>
                  <a:lnTo>
                    <a:pt x="141630" y="605552"/>
                  </a:lnTo>
                  <a:lnTo>
                    <a:pt x="130607" y="614671"/>
                  </a:lnTo>
                  <a:lnTo>
                    <a:pt x="119583" y="623806"/>
                  </a:lnTo>
                  <a:lnTo>
                    <a:pt x="108560" y="632955"/>
                  </a:lnTo>
                  <a:lnTo>
                    <a:pt x="97537" y="642117"/>
                  </a:lnTo>
                  <a:lnTo>
                    <a:pt x="86513" y="651292"/>
                  </a:lnTo>
                  <a:lnTo>
                    <a:pt x="75490" y="660478"/>
                  </a:lnTo>
                  <a:lnTo>
                    <a:pt x="64467" y="669675"/>
                  </a:lnTo>
                  <a:lnTo>
                    <a:pt x="53443" y="678881"/>
                  </a:lnTo>
                  <a:lnTo>
                    <a:pt x="42420" y="688098"/>
                  </a:lnTo>
                  <a:lnTo>
                    <a:pt x="31397" y="697323"/>
                  </a:lnTo>
                  <a:lnTo>
                    <a:pt x="20373" y="706556"/>
                  </a:lnTo>
                  <a:lnTo>
                    <a:pt x="9350" y="715797"/>
                  </a:lnTo>
                  <a:lnTo>
                    <a:pt x="0" y="7236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664043" y="4337998"/>
              <a:ext cx="1131790" cy="792067"/>
            </a:xfrm>
            <a:custGeom>
              <a:avLst/>
              <a:pathLst>
                <a:path w="1131790" h="792067">
                  <a:moveTo>
                    <a:pt x="0" y="792067"/>
                  </a:moveTo>
                  <a:lnTo>
                    <a:pt x="7407" y="786614"/>
                  </a:lnTo>
                  <a:lnTo>
                    <a:pt x="18430" y="778499"/>
                  </a:lnTo>
                  <a:lnTo>
                    <a:pt x="29453" y="770384"/>
                  </a:lnTo>
                  <a:lnTo>
                    <a:pt x="40477" y="762269"/>
                  </a:lnTo>
                  <a:lnTo>
                    <a:pt x="51500" y="754155"/>
                  </a:lnTo>
                  <a:lnTo>
                    <a:pt x="62523" y="746040"/>
                  </a:lnTo>
                  <a:lnTo>
                    <a:pt x="73547" y="737926"/>
                  </a:lnTo>
                  <a:lnTo>
                    <a:pt x="84570" y="729813"/>
                  </a:lnTo>
                  <a:lnTo>
                    <a:pt x="95593" y="721700"/>
                  </a:lnTo>
                  <a:lnTo>
                    <a:pt x="106617" y="713587"/>
                  </a:lnTo>
                  <a:lnTo>
                    <a:pt x="117640" y="705474"/>
                  </a:lnTo>
                  <a:lnTo>
                    <a:pt x="128664" y="697362"/>
                  </a:lnTo>
                  <a:lnTo>
                    <a:pt x="139687" y="689251"/>
                  </a:lnTo>
                  <a:lnTo>
                    <a:pt x="150710" y="681140"/>
                  </a:lnTo>
                  <a:lnTo>
                    <a:pt x="161734" y="673030"/>
                  </a:lnTo>
                  <a:lnTo>
                    <a:pt x="172757" y="664920"/>
                  </a:lnTo>
                  <a:lnTo>
                    <a:pt x="183780" y="656811"/>
                  </a:lnTo>
                  <a:lnTo>
                    <a:pt x="194804" y="648703"/>
                  </a:lnTo>
                  <a:lnTo>
                    <a:pt x="205827" y="640595"/>
                  </a:lnTo>
                  <a:lnTo>
                    <a:pt x="216850" y="632489"/>
                  </a:lnTo>
                  <a:lnTo>
                    <a:pt x="227874" y="624383"/>
                  </a:lnTo>
                  <a:lnTo>
                    <a:pt x="238897" y="616279"/>
                  </a:lnTo>
                  <a:lnTo>
                    <a:pt x="249921" y="608175"/>
                  </a:lnTo>
                  <a:lnTo>
                    <a:pt x="260944" y="600073"/>
                  </a:lnTo>
                  <a:lnTo>
                    <a:pt x="271967" y="591972"/>
                  </a:lnTo>
                  <a:lnTo>
                    <a:pt x="282991" y="583872"/>
                  </a:lnTo>
                  <a:lnTo>
                    <a:pt x="294014" y="575774"/>
                  </a:lnTo>
                  <a:lnTo>
                    <a:pt x="305037" y="567678"/>
                  </a:lnTo>
                  <a:lnTo>
                    <a:pt x="316061" y="559583"/>
                  </a:lnTo>
                  <a:lnTo>
                    <a:pt x="327084" y="551490"/>
                  </a:lnTo>
                  <a:lnTo>
                    <a:pt x="338107" y="543400"/>
                  </a:lnTo>
                  <a:lnTo>
                    <a:pt x="349131" y="535312"/>
                  </a:lnTo>
                  <a:lnTo>
                    <a:pt x="360154" y="527226"/>
                  </a:lnTo>
                  <a:lnTo>
                    <a:pt x="371178" y="519143"/>
                  </a:lnTo>
                  <a:lnTo>
                    <a:pt x="382201" y="511062"/>
                  </a:lnTo>
                  <a:lnTo>
                    <a:pt x="393224" y="502985"/>
                  </a:lnTo>
                  <a:lnTo>
                    <a:pt x="404248" y="494911"/>
                  </a:lnTo>
                  <a:lnTo>
                    <a:pt x="415271" y="486841"/>
                  </a:lnTo>
                  <a:lnTo>
                    <a:pt x="426294" y="478775"/>
                  </a:lnTo>
                  <a:lnTo>
                    <a:pt x="437318" y="470713"/>
                  </a:lnTo>
                  <a:lnTo>
                    <a:pt x="448341" y="462656"/>
                  </a:lnTo>
                  <a:lnTo>
                    <a:pt x="459364" y="454604"/>
                  </a:lnTo>
                  <a:lnTo>
                    <a:pt x="470388" y="446557"/>
                  </a:lnTo>
                  <a:lnTo>
                    <a:pt x="481411" y="438516"/>
                  </a:lnTo>
                  <a:lnTo>
                    <a:pt x="492435" y="430481"/>
                  </a:lnTo>
                  <a:lnTo>
                    <a:pt x="503458" y="422453"/>
                  </a:lnTo>
                  <a:lnTo>
                    <a:pt x="514481" y="414433"/>
                  </a:lnTo>
                  <a:lnTo>
                    <a:pt x="525505" y="406421"/>
                  </a:lnTo>
                  <a:lnTo>
                    <a:pt x="536528" y="398417"/>
                  </a:lnTo>
                  <a:lnTo>
                    <a:pt x="547551" y="390422"/>
                  </a:lnTo>
                  <a:lnTo>
                    <a:pt x="558575" y="382438"/>
                  </a:lnTo>
                  <a:lnTo>
                    <a:pt x="569598" y="374464"/>
                  </a:lnTo>
                  <a:lnTo>
                    <a:pt x="580621" y="366503"/>
                  </a:lnTo>
                  <a:lnTo>
                    <a:pt x="591645" y="358554"/>
                  </a:lnTo>
                  <a:lnTo>
                    <a:pt x="602668" y="350618"/>
                  </a:lnTo>
                  <a:lnTo>
                    <a:pt x="613692" y="342697"/>
                  </a:lnTo>
                  <a:lnTo>
                    <a:pt x="624715" y="334792"/>
                  </a:lnTo>
                  <a:lnTo>
                    <a:pt x="635738" y="326904"/>
                  </a:lnTo>
                  <a:lnTo>
                    <a:pt x="646762" y="319034"/>
                  </a:lnTo>
                  <a:lnTo>
                    <a:pt x="657785" y="311184"/>
                  </a:lnTo>
                  <a:lnTo>
                    <a:pt x="668808" y="303355"/>
                  </a:lnTo>
                  <a:lnTo>
                    <a:pt x="679832" y="295548"/>
                  </a:lnTo>
                  <a:lnTo>
                    <a:pt x="690855" y="287765"/>
                  </a:lnTo>
                  <a:lnTo>
                    <a:pt x="701878" y="280008"/>
                  </a:lnTo>
                  <a:lnTo>
                    <a:pt x="712902" y="272277"/>
                  </a:lnTo>
                  <a:lnTo>
                    <a:pt x="723925" y="264576"/>
                  </a:lnTo>
                  <a:lnTo>
                    <a:pt x="734949" y="256906"/>
                  </a:lnTo>
                  <a:lnTo>
                    <a:pt x="745972" y="249268"/>
                  </a:lnTo>
                  <a:lnTo>
                    <a:pt x="756995" y="241664"/>
                  </a:lnTo>
                  <a:lnTo>
                    <a:pt x="768019" y="234096"/>
                  </a:lnTo>
                  <a:lnTo>
                    <a:pt x="779042" y="226566"/>
                  </a:lnTo>
                  <a:lnTo>
                    <a:pt x="790065" y="219075"/>
                  </a:lnTo>
                  <a:lnTo>
                    <a:pt x="801089" y="211624"/>
                  </a:lnTo>
                  <a:lnTo>
                    <a:pt x="812112" y="204216"/>
                  </a:lnTo>
                  <a:lnTo>
                    <a:pt x="823135" y="196850"/>
                  </a:lnTo>
                  <a:lnTo>
                    <a:pt x="834159" y="189528"/>
                  </a:lnTo>
                  <a:lnTo>
                    <a:pt x="845182" y="182251"/>
                  </a:lnTo>
                  <a:lnTo>
                    <a:pt x="856206" y="175017"/>
                  </a:lnTo>
                  <a:lnTo>
                    <a:pt x="867229" y="167828"/>
                  </a:lnTo>
                  <a:lnTo>
                    <a:pt x="878252" y="160682"/>
                  </a:lnTo>
                  <a:lnTo>
                    <a:pt x="889276" y="153578"/>
                  </a:lnTo>
                  <a:lnTo>
                    <a:pt x="900299" y="146514"/>
                  </a:lnTo>
                  <a:lnTo>
                    <a:pt x="911322" y="139487"/>
                  </a:lnTo>
                  <a:lnTo>
                    <a:pt x="922346" y="132496"/>
                  </a:lnTo>
                  <a:lnTo>
                    <a:pt x="933369" y="125535"/>
                  </a:lnTo>
                  <a:lnTo>
                    <a:pt x="944392" y="118602"/>
                  </a:lnTo>
                  <a:lnTo>
                    <a:pt x="955416" y="111691"/>
                  </a:lnTo>
                  <a:lnTo>
                    <a:pt x="966439" y="104799"/>
                  </a:lnTo>
                  <a:lnTo>
                    <a:pt x="977463" y="97918"/>
                  </a:lnTo>
                  <a:lnTo>
                    <a:pt x="988486" y="91045"/>
                  </a:lnTo>
                  <a:lnTo>
                    <a:pt x="999509" y="84172"/>
                  </a:lnTo>
                  <a:lnTo>
                    <a:pt x="1010533" y="77295"/>
                  </a:lnTo>
                  <a:lnTo>
                    <a:pt x="1021556" y="70409"/>
                  </a:lnTo>
                  <a:lnTo>
                    <a:pt x="1032579" y="63506"/>
                  </a:lnTo>
                  <a:lnTo>
                    <a:pt x="1043603" y="56583"/>
                  </a:lnTo>
                  <a:lnTo>
                    <a:pt x="1054626" y="49635"/>
                  </a:lnTo>
                  <a:lnTo>
                    <a:pt x="1065649" y="42658"/>
                  </a:lnTo>
                  <a:lnTo>
                    <a:pt x="1076673" y="35646"/>
                  </a:lnTo>
                  <a:lnTo>
                    <a:pt x="1087696" y="28599"/>
                  </a:lnTo>
                  <a:lnTo>
                    <a:pt x="1098720" y="21512"/>
                  </a:lnTo>
                  <a:lnTo>
                    <a:pt x="1109743" y="14384"/>
                  </a:lnTo>
                  <a:lnTo>
                    <a:pt x="1120766" y="7214"/>
                  </a:lnTo>
                  <a:lnTo>
                    <a:pt x="1131790" y="0"/>
                  </a:lnTo>
                  <a:lnTo>
                    <a:pt x="1131790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6262306" y="5106740"/>
              <a:ext cx="46652" cy="23326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6341256" y="5108527"/>
              <a:ext cx="43078" cy="21539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6416307" y="5106413"/>
              <a:ext cx="47305" cy="23652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6493055" y="5105999"/>
              <a:ext cx="48135" cy="24067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6570458" y="4994877"/>
              <a:ext cx="47655" cy="4765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6647202" y="5105818"/>
              <a:ext cx="48496" cy="24248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6724348" y="5045342"/>
              <a:ext cx="48530" cy="48530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6801160" y="5061578"/>
              <a:ext cx="49233" cy="49233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6877663" y="4957908"/>
              <a:ext cx="50555" cy="5055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6954135" y="4898088"/>
              <a:ext cx="51938" cy="51938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7031563" y="4797940"/>
              <a:ext cx="51409" cy="51409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7108548" y="4784024"/>
              <a:ext cx="51765" cy="5176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7185499" y="4725566"/>
              <a:ext cx="52192" cy="52192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7262779" y="4657521"/>
              <a:ext cx="51957" cy="51957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7340127" y="4597049"/>
              <a:ext cx="51590" cy="51590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7418842" y="4550243"/>
              <a:ext cx="48486" cy="48486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5800604" y="6849359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5800604" y="6614238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800604" y="6370343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5800604" y="6146858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5800604" y="5923374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5800604" y="5679479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5800604" y="5444358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640080" y="5813758"/>
              <a:ext cx="1155752" cy="1035600"/>
            </a:xfrm>
            <a:custGeom>
              <a:avLst/>
              <a:pathLst>
                <a:path w="1155752" h="1035600">
                  <a:moveTo>
                    <a:pt x="0" y="1035600"/>
                  </a:moveTo>
                  <a:lnTo>
                    <a:pt x="9322" y="1027651"/>
                  </a:lnTo>
                  <a:lnTo>
                    <a:pt x="20346" y="1018252"/>
                  </a:lnTo>
                  <a:lnTo>
                    <a:pt x="31369" y="1008852"/>
                  </a:lnTo>
                  <a:lnTo>
                    <a:pt x="42392" y="999451"/>
                  </a:lnTo>
                  <a:lnTo>
                    <a:pt x="53416" y="990049"/>
                  </a:lnTo>
                  <a:lnTo>
                    <a:pt x="64439" y="980647"/>
                  </a:lnTo>
                  <a:lnTo>
                    <a:pt x="75462" y="971244"/>
                  </a:lnTo>
                  <a:lnTo>
                    <a:pt x="86486" y="961840"/>
                  </a:lnTo>
                  <a:lnTo>
                    <a:pt x="97509" y="952436"/>
                  </a:lnTo>
                  <a:lnTo>
                    <a:pt x="108533" y="943030"/>
                  </a:lnTo>
                  <a:lnTo>
                    <a:pt x="119556" y="933623"/>
                  </a:lnTo>
                  <a:lnTo>
                    <a:pt x="130579" y="924216"/>
                  </a:lnTo>
                  <a:lnTo>
                    <a:pt x="141603" y="914807"/>
                  </a:lnTo>
                  <a:lnTo>
                    <a:pt x="152626" y="905398"/>
                  </a:lnTo>
                  <a:lnTo>
                    <a:pt x="163649" y="895987"/>
                  </a:lnTo>
                  <a:lnTo>
                    <a:pt x="174673" y="886575"/>
                  </a:lnTo>
                  <a:lnTo>
                    <a:pt x="185696" y="877162"/>
                  </a:lnTo>
                  <a:lnTo>
                    <a:pt x="196719" y="867748"/>
                  </a:lnTo>
                  <a:lnTo>
                    <a:pt x="207743" y="858333"/>
                  </a:lnTo>
                  <a:lnTo>
                    <a:pt x="218766" y="848916"/>
                  </a:lnTo>
                  <a:lnTo>
                    <a:pt x="229790" y="839498"/>
                  </a:lnTo>
                  <a:lnTo>
                    <a:pt x="240813" y="830079"/>
                  </a:lnTo>
                  <a:lnTo>
                    <a:pt x="251836" y="820657"/>
                  </a:lnTo>
                  <a:lnTo>
                    <a:pt x="262860" y="811235"/>
                  </a:lnTo>
                  <a:lnTo>
                    <a:pt x="273883" y="801811"/>
                  </a:lnTo>
                  <a:lnTo>
                    <a:pt x="284906" y="792385"/>
                  </a:lnTo>
                  <a:lnTo>
                    <a:pt x="295930" y="782957"/>
                  </a:lnTo>
                  <a:lnTo>
                    <a:pt x="306953" y="773527"/>
                  </a:lnTo>
                  <a:lnTo>
                    <a:pt x="317976" y="764096"/>
                  </a:lnTo>
                  <a:lnTo>
                    <a:pt x="329000" y="754662"/>
                  </a:lnTo>
                  <a:lnTo>
                    <a:pt x="340023" y="745226"/>
                  </a:lnTo>
                  <a:lnTo>
                    <a:pt x="351047" y="735788"/>
                  </a:lnTo>
                  <a:lnTo>
                    <a:pt x="362070" y="726347"/>
                  </a:lnTo>
                  <a:lnTo>
                    <a:pt x="373093" y="716904"/>
                  </a:lnTo>
                  <a:lnTo>
                    <a:pt x="384117" y="707458"/>
                  </a:lnTo>
                  <a:lnTo>
                    <a:pt x="395140" y="698009"/>
                  </a:lnTo>
                  <a:lnTo>
                    <a:pt x="406163" y="688558"/>
                  </a:lnTo>
                  <a:lnTo>
                    <a:pt x="417187" y="679103"/>
                  </a:lnTo>
                  <a:lnTo>
                    <a:pt x="428210" y="669644"/>
                  </a:lnTo>
                  <a:lnTo>
                    <a:pt x="439233" y="660182"/>
                  </a:lnTo>
                  <a:lnTo>
                    <a:pt x="450257" y="650717"/>
                  </a:lnTo>
                  <a:lnTo>
                    <a:pt x="461280" y="641247"/>
                  </a:lnTo>
                  <a:lnTo>
                    <a:pt x="472304" y="631772"/>
                  </a:lnTo>
                  <a:lnTo>
                    <a:pt x="483327" y="622293"/>
                  </a:lnTo>
                  <a:lnTo>
                    <a:pt x="494350" y="612809"/>
                  </a:lnTo>
                  <a:lnTo>
                    <a:pt x="505374" y="603319"/>
                  </a:lnTo>
                  <a:lnTo>
                    <a:pt x="516397" y="593824"/>
                  </a:lnTo>
                  <a:lnTo>
                    <a:pt x="527420" y="584321"/>
                  </a:lnTo>
                  <a:lnTo>
                    <a:pt x="538444" y="574812"/>
                  </a:lnTo>
                  <a:lnTo>
                    <a:pt x="549467" y="565295"/>
                  </a:lnTo>
                  <a:lnTo>
                    <a:pt x="560490" y="555770"/>
                  </a:lnTo>
                  <a:lnTo>
                    <a:pt x="571514" y="546236"/>
                  </a:lnTo>
                  <a:lnTo>
                    <a:pt x="582537" y="536692"/>
                  </a:lnTo>
                  <a:lnTo>
                    <a:pt x="593561" y="527137"/>
                  </a:lnTo>
                  <a:lnTo>
                    <a:pt x="604584" y="517569"/>
                  </a:lnTo>
                  <a:lnTo>
                    <a:pt x="615607" y="507989"/>
                  </a:lnTo>
                  <a:lnTo>
                    <a:pt x="626631" y="498394"/>
                  </a:lnTo>
                  <a:lnTo>
                    <a:pt x="637654" y="488783"/>
                  </a:lnTo>
                  <a:lnTo>
                    <a:pt x="648677" y="479154"/>
                  </a:lnTo>
                  <a:lnTo>
                    <a:pt x="659701" y="469506"/>
                  </a:lnTo>
                  <a:lnTo>
                    <a:pt x="670724" y="459836"/>
                  </a:lnTo>
                  <a:lnTo>
                    <a:pt x="681747" y="450143"/>
                  </a:lnTo>
                  <a:lnTo>
                    <a:pt x="692771" y="440425"/>
                  </a:lnTo>
                  <a:lnTo>
                    <a:pt x="703794" y="430679"/>
                  </a:lnTo>
                  <a:lnTo>
                    <a:pt x="714818" y="420903"/>
                  </a:lnTo>
                  <a:lnTo>
                    <a:pt x="725841" y="411094"/>
                  </a:lnTo>
                  <a:lnTo>
                    <a:pt x="736864" y="401250"/>
                  </a:lnTo>
                  <a:lnTo>
                    <a:pt x="747888" y="391369"/>
                  </a:lnTo>
                  <a:lnTo>
                    <a:pt x="758911" y="381449"/>
                  </a:lnTo>
                  <a:lnTo>
                    <a:pt x="769934" y="371487"/>
                  </a:lnTo>
                  <a:lnTo>
                    <a:pt x="780958" y="361483"/>
                  </a:lnTo>
                  <a:lnTo>
                    <a:pt x="791981" y="351434"/>
                  </a:lnTo>
                  <a:lnTo>
                    <a:pt x="803004" y="341340"/>
                  </a:lnTo>
                  <a:lnTo>
                    <a:pt x="814028" y="331199"/>
                  </a:lnTo>
                  <a:lnTo>
                    <a:pt x="825051" y="321012"/>
                  </a:lnTo>
                  <a:lnTo>
                    <a:pt x="836075" y="310779"/>
                  </a:lnTo>
                  <a:lnTo>
                    <a:pt x="847098" y="300500"/>
                  </a:lnTo>
                  <a:lnTo>
                    <a:pt x="858121" y="290175"/>
                  </a:lnTo>
                  <a:lnTo>
                    <a:pt x="869145" y="279806"/>
                  </a:lnTo>
                  <a:lnTo>
                    <a:pt x="880168" y="269395"/>
                  </a:lnTo>
                  <a:lnTo>
                    <a:pt x="891191" y="258941"/>
                  </a:lnTo>
                  <a:lnTo>
                    <a:pt x="902215" y="248448"/>
                  </a:lnTo>
                  <a:lnTo>
                    <a:pt x="913238" y="237917"/>
                  </a:lnTo>
                  <a:lnTo>
                    <a:pt x="924261" y="227350"/>
                  </a:lnTo>
                  <a:lnTo>
                    <a:pt x="935285" y="216748"/>
                  </a:lnTo>
                  <a:lnTo>
                    <a:pt x="946308" y="206114"/>
                  </a:lnTo>
                  <a:lnTo>
                    <a:pt x="957332" y="195449"/>
                  </a:lnTo>
                  <a:lnTo>
                    <a:pt x="968355" y="184755"/>
                  </a:lnTo>
                  <a:lnTo>
                    <a:pt x="979378" y="174034"/>
                  </a:lnTo>
                  <a:lnTo>
                    <a:pt x="990402" y="163287"/>
                  </a:lnTo>
                  <a:lnTo>
                    <a:pt x="1001425" y="152517"/>
                  </a:lnTo>
                  <a:lnTo>
                    <a:pt x="1012448" y="141725"/>
                  </a:lnTo>
                  <a:lnTo>
                    <a:pt x="1023472" y="130912"/>
                  </a:lnTo>
                  <a:lnTo>
                    <a:pt x="1034495" y="120081"/>
                  </a:lnTo>
                  <a:lnTo>
                    <a:pt x="1045518" y="109231"/>
                  </a:lnTo>
                  <a:lnTo>
                    <a:pt x="1056542" y="98365"/>
                  </a:lnTo>
                  <a:lnTo>
                    <a:pt x="1067565" y="87483"/>
                  </a:lnTo>
                  <a:lnTo>
                    <a:pt x="1078589" y="76587"/>
                  </a:lnTo>
                  <a:lnTo>
                    <a:pt x="1089612" y="65679"/>
                  </a:lnTo>
                  <a:lnTo>
                    <a:pt x="1100635" y="54758"/>
                  </a:lnTo>
                  <a:lnTo>
                    <a:pt x="1111659" y="43825"/>
                  </a:lnTo>
                  <a:lnTo>
                    <a:pt x="1122682" y="32883"/>
                  </a:lnTo>
                  <a:lnTo>
                    <a:pt x="1133705" y="21930"/>
                  </a:lnTo>
                  <a:lnTo>
                    <a:pt x="1144729" y="10969"/>
                  </a:lnTo>
                  <a:lnTo>
                    <a:pt x="1155752" y="0"/>
                  </a:lnTo>
                  <a:lnTo>
                    <a:pt x="1155752" y="64609"/>
                  </a:lnTo>
                  <a:lnTo>
                    <a:pt x="1144729" y="74058"/>
                  </a:lnTo>
                  <a:lnTo>
                    <a:pt x="1133705" y="83509"/>
                  </a:lnTo>
                  <a:lnTo>
                    <a:pt x="1122682" y="92964"/>
                  </a:lnTo>
                  <a:lnTo>
                    <a:pt x="1111659" y="102422"/>
                  </a:lnTo>
                  <a:lnTo>
                    <a:pt x="1100635" y="111883"/>
                  </a:lnTo>
                  <a:lnTo>
                    <a:pt x="1089612" y="121349"/>
                  </a:lnTo>
                  <a:lnTo>
                    <a:pt x="1078589" y="130819"/>
                  </a:lnTo>
                  <a:lnTo>
                    <a:pt x="1067565" y="140293"/>
                  </a:lnTo>
                  <a:lnTo>
                    <a:pt x="1056542" y="149773"/>
                  </a:lnTo>
                  <a:lnTo>
                    <a:pt x="1045518" y="159259"/>
                  </a:lnTo>
                  <a:lnTo>
                    <a:pt x="1034495" y="168751"/>
                  </a:lnTo>
                  <a:lnTo>
                    <a:pt x="1023472" y="178251"/>
                  </a:lnTo>
                  <a:lnTo>
                    <a:pt x="1012448" y="187759"/>
                  </a:lnTo>
                  <a:lnTo>
                    <a:pt x="1001425" y="197277"/>
                  </a:lnTo>
                  <a:lnTo>
                    <a:pt x="990402" y="206805"/>
                  </a:lnTo>
                  <a:lnTo>
                    <a:pt x="979378" y="216344"/>
                  </a:lnTo>
                  <a:lnTo>
                    <a:pt x="968355" y="225898"/>
                  </a:lnTo>
                  <a:lnTo>
                    <a:pt x="957332" y="235466"/>
                  </a:lnTo>
                  <a:lnTo>
                    <a:pt x="946308" y="245051"/>
                  </a:lnTo>
                  <a:lnTo>
                    <a:pt x="935285" y="254655"/>
                  </a:lnTo>
                  <a:lnTo>
                    <a:pt x="924261" y="264280"/>
                  </a:lnTo>
                  <a:lnTo>
                    <a:pt x="913238" y="273928"/>
                  </a:lnTo>
                  <a:lnTo>
                    <a:pt x="902215" y="283603"/>
                  </a:lnTo>
                  <a:lnTo>
                    <a:pt x="891191" y="293306"/>
                  </a:lnTo>
                  <a:lnTo>
                    <a:pt x="880168" y="303041"/>
                  </a:lnTo>
                  <a:lnTo>
                    <a:pt x="869145" y="312811"/>
                  </a:lnTo>
                  <a:lnTo>
                    <a:pt x="858121" y="322617"/>
                  </a:lnTo>
                  <a:lnTo>
                    <a:pt x="847098" y="332463"/>
                  </a:lnTo>
                  <a:lnTo>
                    <a:pt x="836075" y="342352"/>
                  </a:lnTo>
                  <a:lnTo>
                    <a:pt x="825051" y="352286"/>
                  </a:lnTo>
                  <a:lnTo>
                    <a:pt x="814028" y="362267"/>
                  </a:lnTo>
                  <a:lnTo>
                    <a:pt x="803004" y="372296"/>
                  </a:lnTo>
                  <a:lnTo>
                    <a:pt x="791981" y="382375"/>
                  </a:lnTo>
                  <a:lnTo>
                    <a:pt x="780958" y="392505"/>
                  </a:lnTo>
                  <a:lnTo>
                    <a:pt x="769934" y="402686"/>
                  </a:lnTo>
                  <a:lnTo>
                    <a:pt x="758911" y="412917"/>
                  </a:lnTo>
                  <a:lnTo>
                    <a:pt x="747888" y="423199"/>
                  </a:lnTo>
                  <a:lnTo>
                    <a:pt x="736864" y="433531"/>
                  </a:lnTo>
                  <a:lnTo>
                    <a:pt x="725841" y="443910"/>
                  </a:lnTo>
                  <a:lnTo>
                    <a:pt x="714818" y="454335"/>
                  </a:lnTo>
                  <a:lnTo>
                    <a:pt x="703794" y="464804"/>
                  </a:lnTo>
                  <a:lnTo>
                    <a:pt x="692771" y="475316"/>
                  </a:lnTo>
                  <a:lnTo>
                    <a:pt x="681747" y="485868"/>
                  </a:lnTo>
                  <a:lnTo>
                    <a:pt x="670724" y="496457"/>
                  </a:lnTo>
                  <a:lnTo>
                    <a:pt x="659701" y="507082"/>
                  </a:lnTo>
                  <a:lnTo>
                    <a:pt x="648677" y="517740"/>
                  </a:lnTo>
                  <a:lnTo>
                    <a:pt x="637654" y="528428"/>
                  </a:lnTo>
                  <a:lnTo>
                    <a:pt x="626631" y="539145"/>
                  </a:lnTo>
                  <a:lnTo>
                    <a:pt x="615607" y="549889"/>
                  </a:lnTo>
                  <a:lnTo>
                    <a:pt x="604584" y="560658"/>
                  </a:lnTo>
                  <a:lnTo>
                    <a:pt x="593561" y="571450"/>
                  </a:lnTo>
                  <a:lnTo>
                    <a:pt x="582537" y="582262"/>
                  </a:lnTo>
                  <a:lnTo>
                    <a:pt x="571514" y="593094"/>
                  </a:lnTo>
                  <a:lnTo>
                    <a:pt x="560490" y="603945"/>
                  </a:lnTo>
                  <a:lnTo>
                    <a:pt x="549467" y="614811"/>
                  </a:lnTo>
                  <a:lnTo>
                    <a:pt x="538444" y="625693"/>
                  </a:lnTo>
                  <a:lnTo>
                    <a:pt x="527420" y="636590"/>
                  </a:lnTo>
                  <a:lnTo>
                    <a:pt x="516397" y="647499"/>
                  </a:lnTo>
                  <a:lnTo>
                    <a:pt x="505374" y="658420"/>
                  </a:lnTo>
                  <a:lnTo>
                    <a:pt x="494350" y="669353"/>
                  </a:lnTo>
                  <a:lnTo>
                    <a:pt x="483327" y="680295"/>
                  </a:lnTo>
                  <a:lnTo>
                    <a:pt x="472304" y="691247"/>
                  </a:lnTo>
                  <a:lnTo>
                    <a:pt x="461280" y="702208"/>
                  </a:lnTo>
                  <a:lnTo>
                    <a:pt x="450257" y="713177"/>
                  </a:lnTo>
                  <a:lnTo>
                    <a:pt x="439233" y="724154"/>
                  </a:lnTo>
                  <a:lnTo>
                    <a:pt x="428210" y="735137"/>
                  </a:lnTo>
                  <a:lnTo>
                    <a:pt x="417187" y="746127"/>
                  </a:lnTo>
                  <a:lnTo>
                    <a:pt x="406163" y="757123"/>
                  </a:lnTo>
                  <a:lnTo>
                    <a:pt x="395140" y="768124"/>
                  </a:lnTo>
                  <a:lnTo>
                    <a:pt x="384117" y="779131"/>
                  </a:lnTo>
                  <a:lnTo>
                    <a:pt x="373093" y="790142"/>
                  </a:lnTo>
                  <a:lnTo>
                    <a:pt x="362070" y="801158"/>
                  </a:lnTo>
                  <a:lnTo>
                    <a:pt x="351047" y="812178"/>
                  </a:lnTo>
                  <a:lnTo>
                    <a:pt x="340023" y="823202"/>
                  </a:lnTo>
                  <a:lnTo>
                    <a:pt x="329000" y="834230"/>
                  </a:lnTo>
                  <a:lnTo>
                    <a:pt x="317976" y="845261"/>
                  </a:lnTo>
                  <a:lnTo>
                    <a:pt x="306953" y="856295"/>
                  </a:lnTo>
                  <a:lnTo>
                    <a:pt x="295930" y="867332"/>
                  </a:lnTo>
                  <a:lnTo>
                    <a:pt x="284906" y="878372"/>
                  </a:lnTo>
                  <a:lnTo>
                    <a:pt x="273883" y="889415"/>
                  </a:lnTo>
                  <a:lnTo>
                    <a:pt x="262860" y="900460"/>
                  </a:lnTo>
                  <a:lnTo>
                    <a:pt x="251836" y="911507"/>
                  </a:lnTo>
                  <a:lnTo>
                    <a:pt x="240813" y="922557"/>
                  </a:lnTo>
                  <a:lnTo>
                    <a:pt x="229790" y="933608"/>
                  </a:lnTo>
                  <a:lnTo>
                    <a:pt x="218766" y="944662"/>
                  </a:lnTo>
                  <a:lnTo>
                    <a:pt x="207743" y="955717"/>
                  </a:lnTo>
                  <a:lnTo>
                    <a:pt x="196719" y="966775"/>
                  </a:lnTo>
                  <a:lnTo>
                    <a:pt x="185696" y="977833"/>
                  </a:lnTo>
                  <a:lnTo>
                    <a:pt x="174673" y="988894"/>
                  </a:lnTo>
                  <a:lnTo>
                    <a:pt x="163649" y="999956"/>
                  </a:lnTo>
                  <a:lnTo>
                    <a:pt x="152626" y="1011019"/>
                  </a:lnTo>
                  <a:lnTo>
                    <a:pt x="141603" y="1022084"/>
                  </a:lnTo>
                  <a:lnTo>
                    <a:pt x="130579" y="1033150"/>
                  </a:lnTo>
                  <a:lnTo>
                    <a:pt x="128139" y="1035600"/>
                  </a:lnTo>
                  <a:close/>
                </a:path>
              </a:pathLst>
            </a:custGeom>
            <a:solidFill>
              <a:srgbClr val="00BA7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6640080" y="5813758"/>
              <a:ext cx="1155752" cy="1035600"/>
            </a:xfrm>
            <a:custGeom>
              <a:avLst/>
              <a:pathLst>
                <a:path w="1155752" h="1035600">
                  <a:moveTo>
                    <a:pt x="0" y="1035600"/>
                  </a:moveTo>
                  <a:lnTo>
                    <a:pt x="9322" y="1027651"/>
                  </a:lnTo>
                  <a:lnTo>
                    <a:pt x="20346" y="1018252"/>
                  </a:lnTo>
                  <a:lnTo>
                    <a:pt x="31369" y="1008852"/>
                  </a:lnTo>
                  <a:lnTo>
                    <a:pt x="42392" y="999451"/>
                  </a:lnTo>
                  <a:lnTo>
                    <a:pt x="53416" y="990049"/>
                  </a:lnTo>
                  <a:lnTo>
                    <a:pt x="64439" y="980647"/>
                  </a:lnTo>
                  <a:lnTo>
                    <a:pt x="75462" y="971244"/>
                  </a:lnTo>
                  <a:lnTo>
                    <a:pt x="86486" y="961840"/>
                  </a:lnTo>
                  <a:lnTo>
                    <a:pt x="97509" y="952436"/>
                  </a:lnTo>
                  <a:lnTo>
                    <a:pt x="108533" y="943030"/>
                  </a:lnTo>
                  <a:lnTo>
                    <a:pt x="119556" y="933623"/>
                  </a:lnTo>
                  <a:lnTo>
                    <a:pt x="130579" y="924216"/>
                  </a:lnTo>
                  <a:lnTo>
                    <a:pt x="141603" y="914807"/>
                  </a:lnTo>
                  <a:lnTo>
                    <a:pt x="152626" y="905398"/>
                  </a:lnTo>
                  <a:lnTo>
                    <a:pt x="163649" y="895987"/>
                  </a:lnTo>
                  <a:lnTo>
                    <a:pt x="174673" y="886575"/>
                  </a:lnTo>
                  <a:lnTo>
                    <a:pt x="185696" y="877162"/>
                  </a:lnTo>
                  <a:lnTo>
                    <a:pt x="196719" y="867748"/>
                  </a:lnTo>
                  <a:lnTo>
                    <a:pt x="207743" y="858333"/>
                  </a:lnTo>
                  <a:lnTo>
                    <a:pt x="218766" y="848916"/>
                  </a:lnTo>
                  <a:lnTo>
                    <a:pt x="229790" y="839498"/>
                  </a:lnTo>
                  <a:lnTo>
                    <a:pt x="240813" y="830079"/>
                  </a:lnTo>
                  <a:lnTo>
                    <a:pt x="251836" y="820657"/>
                  </a:lnTo>
                  <a:lnTo>
                    <a:pt x="262860" y="811235"/>
                  </a:lnTo>
                  <a:lnTo>
                    <a:pt x="273883" y="801811"/>
                  </a:lnTo>
                  <a:lnTo>
                    <a:pt x="284906" y="792385"/>
                  </a:lnTo>
                  <a:lnTo>
                    <a:pt x="295930" y="782957"/>
                  </a:lnTo>
                  <a:lnTo>
                    <a:pt x="306953" y="773527"/>
                  </a:lnTo>
                  <a:lnTo>
                    <a:pt x="317976" y="764096"/>
                  </a:lnTo>
                  <a:lnTo>
                    <a:pt x="329000" y="754662"/>
                  </a:lnTo>
                  <a:lnTo>
                    <a:pt x="340023" y="745226"/>
                  </a:lnTo>
                  <a:lnTo>
                    <a:pt x="351047" y="735788"/>
                  </a:lnTo>
                  <a:lnTo>
                    <a:pt x="362070" y="726347"/>
                  </a:lnTo>
                  <a:lnTo>
                    <a:pt x="373093" y="716904"/>
                  </a:lnTo>
                  <a:lnTo>
                    <a:pt x="384117" y="707458"/>
                  </a:lnTo>
                  <a:lnTo>
                    <a:pt x="395140" y="698009"/>
                  </a:lnTo>
                  <a:lnTo>
                    <a:pt x="406163" y="688558"/>
                  </a:lnTo>
                  <a:lnTo>
                    <a:pt x="417187" y="679103"/>
                  </a:lnTo>
                  <a:lnTo>
                    <a:pt x="428210" y="669644"/>
                  </a:lnTo>
                  <a:lnTo>
                    <a:pt x="439233" y="660182"/>
                  </a:lnTo>
                  <a:lnTo>
                    <a:pt x="450257" y="650717"/>
                  </a:lnTo>
                  <a:lnTo>
                    <a:pt x="461280" y="641247"/>
                  </a:lnTo>
                  <a:lnTo>
                    <a:pt x="472304" y="631772"/>
                  </a:lnTo>
                  <a:lnTo>
                    <a:pt x="483327" y="622293"/>
                  </a:lnTo>
                  <a:lnTo>
                    <a:pt x="494350" y="612809"/>
                  </a:lnTo>
                  <a:lnTo>
                    <a:pt x="505374" y="603319"/>
                  </a:lnTo>
                  <a:lnTo>
                    <a:pt x="516397" y="593824"/>
                  </a:lnTo>
                  <a:lnTo>
                    <a:pt x="527420" y="584321"/>
                  </a:lnTo>
                  <a:lnTo>
                    <a:pt x="538444" y="574812"/>
                  </a:lnTo>
                  <a:lnTo>
                    <a:pt x="549467" y="565295"/>
                  </a:lnTo>
                  <a:lnTo>
                    <a:pt x="560490" y="555770"/>
                  </a:lnTo>
                  <a:lnTo>
                    <a:pt x="571514" y="546236"/>
                  </a:lnTo>
                  <a:lnTo>
                    <a:pt x="582537" y="536692"/>
                  </a:lnTo>
                  <a:lnTo>
                    <a:pt x="593561" y="527137"/>
                  </a:lnTo>
                  <a:lnTo>
                    <a:pt x="604584" y="517569"/>
                  </a:lnTo>
                  <a:lnTo>
                    <a:pt x="615607" y="507989"/>
                  </a:lnTo>
                  <a:lnTo>
                    <a:pt x="626631" y="498394"/>
                  </a:lnTo>
                  <a:lnTo>
                    <a:pt x="637654" y="488783"/>
                  </a:lnTo>
                  <a:lnTo>
                    <a:pt x="648677" y="479154"/>
                  </a:lnTo>
                  <a:lnTo>
                    <a:pt x="659701" y="469506"/>
                  </a:lnTo>
                  <a:lnTo>
                    <a:pt x="670724" y="459836"/>
                  </a:lnTo>
                  <a:lnTo>
                    <a:pt x="681747" y="450143"/>
                  </a:lnTo>
                  <a:lnTo>
                    <a:pt x="692771" y="440425"/>
                  </a:lnTo>
                  <a:lnTo>
                    <a:pt x="703794" y="430679"/>
                  </a:lnTo>
                  <a:lnTo>
                    <a:pt x="714818" y="420903"/>
                  </a:lnTo>
                  <a:lnTo>
                    <a:pt x="725841" y="411094"/>
                  </a:lnTo>
                  <a:lnTo>
                    <a:pt x="736864" y="401250"/>
                  </a:lnTo>
                  <a:lnTo>
                    <a:pt x="747888" y="391369"/>
                  </a:lnTo>
                  <a:lnTo>
                    <a:pt x="758911" y="381449"/>
                  </a:lnTo>
                  <a:lnTo>
                    <a:pt x="769934" y="371487"/>
                  </a:lnTo>
                  <a:lnTo>
                    <a:pt x="780958" y="361483"/>
                  </a:lnTo>
                  <a:lnTo>
                    <a:pt x="791981" y="351434"/>
                  </a:lnTo>
                  <a:lnTo>
                    <a:pt x="803004" y="341340"/>
                  </a:lnTo>
                  <a:lnTo>
                    <a:pt x="814028" y="331199"/>
                  </a:lnTo>
                  <a:lnTo>
                    <a:pt x="825051" y="321012"/>
                  </a:lnTo>
                  <a:lnTo>
                    <a:pt x="836075" y="310779"/>
                  </a:lnTo>
                  <a:lnTo>
                    <a:pt x="847098" y="300500"/>
                  </a:lnTo>
                  <a:lnTo>
                    <a:pt x="858121" y="290175"/>
                  </a:lnTo>
                  <a:lnTo>
                    <a:pt x="869145" y="279806"/>
                  </a:lnTo>
                  <a:lnTo>
                    <a:pt x="880168" y="269395"/>
                  </a:lnTo>
                  <a:lnTo>
                    <a:pt x="891191" y="258941"/>
                  </a:lnTo>
                  <a:lnTo>
                    <a:pt x="902215" y="248448"/>
                  </a:lnTo>
                  <a:lnTo>
                    <a:pt x="913238" y="237917"/>
                  </a:lnTo>
                  <a:lnTo>
                    <a:pt x="924261" y="227350"/>
                  </a:lnTo>
                  <a:lnTo>
                    <a:pt x="935285" y="216748"/>
                  </a:lnTo>
                  <a:lnTo>
                    <a:pt x="946308" y="206114"/>
                  </a:lnTo>
                  <a:lnTo>
                    <a:pt x="957332" y="195449"/>
                  </a:lnTo>
                  <a:lnTo>
                    <a:pt x="968355" y="184755"/>
                  </a:lnTo>
                  <a:lnTo>
                    <a:pt x="979378" y="174034"/>
                  </a:lnTo>
                  <a:lnTo>
                    <a:pt x="990402" y="163287"/>
                  </a:lnTo>
                  <a:lnTo>
                    <a:pt x="1001425" y="152517"/>
                  </a:lnTo>
                  <a:lnTo>
                    <a:pt x="1012448" y="141725"/>
                  </a:lnTo>
                  <a:lnTo>
                    <a:pt x="1023472" y="130912"/>
                  </a:lnTo>
                  <a:lnTo>
                    <a:pt x="1034495" y="120081"/>
                  </a:lnTo>
                  <a:lnTo>
                    <a:pt x="1045518" y="109231"/>
                  </a:lnTo>
                  <a:lnTo>
                    <a:pt x="1056542" y="98365"/>
                  </a:lnTo>
                  <a:lnTo>
                    <a:pt x="1067565" y="87483"/>
                  </a:lnTo>
                  <a:lnTo>
                    <a:pt x="1078589" y="76587"/>
                  </a:lnTo>
                  <a:lnTo>
                    <a:pt x="1089612" y="65679"/>
                  </a:lnTo>
                  <a:lnTo>
                    <a:pt x="1100635" y="54758"/>
                  </a:lnTo>
                  <a:lnTo>
                    <a:pt x="1111659" y="43825"/>
                  </a:lnTo>
                  <a:lnTo>
                    <a:pt x="1122682" y="32883"/>
                  </a:lnTo>
                  <a:lnTo>
                    <a:pt x="1133705" y="21930"/>
                  </a:lnTo>
                  <a:lnTo>
                    <a:pt x="1144729" y="10969"/>
                  </a:lnTo>
                  <a:lnTo>
                    <a:pt x="1155752" y="0"/>
                  </a:lnTo>
                  <a:lnTo>
                    <a:pt x="11557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6768220" y="5878368"/>
              <a:ext cx="1027613" cy="970990"/>
            </a:xfrm>
            <a:custGeom>
              <a:avLst/>
              <a:pathLst>
                <a:path w="1027613" h="970990">
                  <a:moveTo>
                    <a:pt x="1027613" y="0"/>
                  </a:moveTo>
                  <a:lnTo>
                    <a:pt x="1016589" y="9448"/>
                  </a:lnTo>
                  <a:lnTo>
                    <a:pt x="1005566" y="18900"/>
                  </a:lnTo>
                  <a:lnTo>
                    <a:pt x="994543" y="28354"/>
                  </a:lnTo>
                  <a:lnTo>
                    <a:pt x="983519" y="37812"/>
                  </a:lnTo>
                  <a:lnTo>
                    <a:pt x="972496" y="47274"/>
                  </a:lnTo>
                  <a:lnTo>
                    <a:pt x="961473" y="56739"/>
                  </a:lnTo>
                  <a:lnTo>
                    <a:pt x="950449" y="66209"/>
                  </a:lnTo>
                  <a:lnTo>
                    <a:pt x="939426" y="75684"/>
                  </a:lnTo>
                  <a:lnTo>
                    <a:pt x="928403" y="85164"/>
                  </a:lnTo>
                  <a:lnTo>
                    <a:pt x="917379" y="94649"/>
                  </a:lnTo>
                  <a:lnTo>
                    <a:pt x="906356" y="104142"/>
                  </a:lnTo>
                  <a:lnTo>
                    <a:pt x="895332" y="113642"/>
                  </a:lnTo>
                  <a:lnTo>
                    <a:pt x="884309" y="123150"/>
                  </a:lnTo>
                  <a:lnTo>
                    <a:pt x="873286" y="132667"/>
                  </a:lnTo>
                  <a:lnTo>
                    <a:pt x="862262" y="142195"/>
                  </a:lnTo>
                  <a:lnTo>
                    <a:pt x="851239" y="151735"/>
                  </a:lnTo>
                  <a:lnTo>
                    <a:pt x="840216" y="161288"/>
                  </a:lnTo>
                  <a:lnTo>
                    <a:pt x="829192" y="170856"/>
                  </a:lnTo>
                  <a:lnTo>
                    <a:pt x="818169" y="180441"/>
                  </a:lnTo>
                  <a:lnTo>
                    <a:pt x="807146" y="190045"/>
                  </a:lnTo>
                  <a:lnTo>
                    <a:pt x="796122" y="199670"/>
                  </a:lnTo>
                  <a:lnTo>
                    <a:pt x="785099" y="209319"/>
                  </a:lnTo>
                  <a:lnTo>
                    <a:pt x="774075" y="218993"/>
                  </a:lnTo>
                  <a:lnTo>
                    <a:pt x="763052" y="228697"/>
                  </a:lnTo>
                  <a:lnTo>
                    <a:pt x="752029" y="238432"/>
                  </a:lnTo>
                  <a:lnTo>
                    <a:pt x="741005" y="248201"/>
                  </a:lnTo>
                  <a:lnTo>
                    <a:pt x="729982" y="258007"/>
                  </a:lnTo>
                  <a:lnTo>
                    <a:pt x="718959" y="267854"/>
                  </a:lnTo>
                  <a:lnTo>
                    <a:pt x="707935" y="277743"/>
                  </a:lnTo>
                  <a:lnTo>
                    <a:pt x="696912" y="287676"/>
                  </a:lnTo>
                  <a:lnTo>
                    <a:pt x="685889" y="297657"/>
                  </a:lnTo>
                  <a:lnTo>
                    <a:pt x="674865" y="307686"/>
                  </a:lnTo>
                  <a:lnTo>
                    <a:pt x="663842" y="317765"/>
                  </a:lnTo>
                  <a:lnTo>
                    <a:pt x="652818" y="327895"/>
                  </a:lnTo>
                  <a:lnTo>
                    <a:pt x="641795" y="338076"/>
                  </a:lnTo>
                  <a:lnTo>
                    <a:pt x="630772" y="348308"/>
                  </a:lnTo>
                  <a:lnTo>
                    <a:pt x="619748" y="358590"/>
                  </a:lnTo>
                  <a:lnTo>
                    <a:pt x="608725" y="368921"/>
                  </a:lnTo>
                  <a:lnTo>
                    <a:pt x="597702" y="379300"/>
                  </a:lnTo>
                  <a:lnTo>
                    <a:pt x="586678" y="389725"/>
                  </a:lnTo>
                  <a:lnTo>
                    <a:pt x="575655" y="400195"/>
                  </a:lnTo>
                  <a:lnTo>
                    <a:pt x="564632" y="410707"/>
                  </a:lnTo>
                  <a:lnTo>
                    <a:pt x="553608" y="421258"/>
                  </a:lnTo>
                  <a:lnTo>
                    <a:pt x="542585" y="431848"/>
                  </a:lnTo>
                  <a:lnTo>
                    <a:pt x="531561" y="442472"/>
                  </a:lnTo>
                  <a:lnTo>
                    <a:pt x="520538" y="453130"/>
                  </a:lnTo>
                  <a:lnTo>
                    <a:pt x="509515" y="463819"/>
                  </a:lnTo>
                  <a:lnTo>
                    <a:pt x="498491" y="474536"/>
                  </a:lnTo>
                  <a:lnTo>
                    <a:pt x="487468" y="485280"/>
                  </a:lnTo>
                  <a:lnTo>
                    <a:pt x="476445" y="496048"/>
                  </a:lnTo>
                  <a:lnTo>
                    <a:pt x="465421" y="506840"/>
                  </a:lnTo>
                  <a:lnTo>
                    <a:pt x="454398" y="517653"/>
                  </a:lnTo>
                  <a:lnTo>
                    <a:pt x="443375" y="528485"/>
                  </a:lnTo>
                  <a:lnTo>
                    <a:pt x="432351" y="539335"/>
                  </a:lnTo>
                  <a:lnTo>
                    <a:pt x="421328" y="550202"/>
                  </a:lnTo>
                  <a:lnTo>
                    <a:pt x="410304" y="561084"/>
                  </a:lnTo>
                  <a:lnTo>
                    <a:pt x="399281" y="571980"/>
                  </a:lnTo>
                  <a:lnTo>
                    <a:pt x="388258" y="582889"/>
                  </a:lnTo>
                  <a:lnTo>
                    <a:pt x="377234" y="593811"/>
                  </a:lnTo>
                  <a:lnTo>
                    <a:pt x="366211" y="604743"/>
                  </a:lnTo>
                  <a:lnTo>
                    <a:pt x="355188" y="615686"/>
                  </a:lnTo>
                  <a:lnTo>
                    <a:pt x="344164" y="626638"/>
                  </a:lnTo>
                  <a:lnTo>
                    <a:pt x="333141" y="637599"/>
                  </a:lnTo>
                  <a:lnTo>
                    <a:pt x="322118" y="648568"/>
                  </a:lnTo>
                  <a:lnTo>
                    <a:pt x="311094" y="659544"/>
                  </a:lnTo>
                  <a:lnTo>
                    <a:pt x="300071" y="670528"/>
                  </a:lnTo>
                  <a:lnTo>
                    <a:pt x="289047" y="681518"/>
                  </a:lnTo>
                  <a:lnTo>
                    <a:pt x="278024" y="692513"/>
                  </a:lnTo>
                  <a:lnTo>
                    <a:pt x="267001" y="703515"/>
                  </a:lnTo>
                  <a:lnTo>
                    <a:pt x="255977" y="714521"/>
                  </a:lnTo>
                  <a:lnTo>
                    <a:pt x="244954" y="725533"/>
                  </a:lnTo>
                  <a:lnTo>
                    <a:pt x="233931" y="736549"/>
                  </a:lnTo>
                  <a:lnTo>
                    <a:pt x="222907" y="747569"/>
                  </a:lnTo>
                  <a:lnTo>
                    <a:pt x="211884" y="758593"/>
                  </a:lnTo>
                  <a:lnTo>
                    <a:pt x="200861" y="769620"/>
                  </a:lnTo>
                  <a:lnTo>
                    <a:pt x="189837" y="780651"/>
                  </a:lnTo>
                  <a:lnTo>
                    <a:pt x="178814" y="791685"/>
                  </a:lnTo>
                  <a:lnTo>
                    <a:pt x="167790" y="802722"/>
                  </a:lnTo>
                  <a:lnTo>
                    <a:pt x="156767" y="813762"/>
                  </a:lnTo>
                  <a:lnTo>
                    <a:pt x="145744" y="824805"/>
                  </a:lnTo>
                  <a:lnTo>
                    <a:pt x="134720" y="835850"/>
                  </a:lnTo>
                  <a:lnTo>
                    <a:pt x="123697" y="846897"/>
                  </a:lnTo>
                  <a:lnTo>
                    <a:pt x="112674" y="857947"/>
                  </a:lnTo>
                  <a:lnTo>
                    <a:pt x="101650" y="868999"/>
                  </a:lnTo>
                  <a:lnTo>
                    <a:pt x="90627" y="880052"/>
                  </a:lnTo>
                  <a:lnTo>
                    <a:pt x="79604" y="891108"/>
                  </a:lnTo>
                  <a:lnTo>
                    <a:pt x="68580" y="902165"/>
                  </a:lnTo>
                  <a:lnTo>
                    <a:pt x="57557" y="913224"/>
                  </a:lnTo>
                  <a:lnTo>
                    <a:pt x="46533" y="924284"/>
                  </a:lnTo>
                  <a:lnTo>
                    <a:pt x="35510" y="935346"/>
                  </a:lnTo>
                  <a:lnTo>
                    <a:pt x="24487" y="946410"/>
                  </a:lnTo>
                  <a:lnTo>
                    <a:pt x="13463" y="957474"/>
                  </a:lnTo>
                  <a:lnTo>
                    <a:pt x="2440" y="968540"/>
                  </a:lnTo>
                  <a:lnTo>
                    <a:pt x="0" y="9709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788326" y="5940802"/>
              <a:ext cx="1007507" cy="908556"/>
            </a:xfrm>
            <a:custGeom>
              <a:avLst/>
              <a:pathLst>
                <a:path w="1007507" h="908556">
                  <a:moveTo>
                    <a:pt x="0" y="908556"/>
                  </a:moveTo>
                  <a:lnTo>
                    <a:pt x="4380" y="904812"/>
                  </a:lnTo>
                  <a:lnTo>
                    <a:pt x="15404" y="895387"/>
                  </a:lnTo>
                  <a:lnTo>
                    <a:pt x="26427" y="885961"/>
                  </a:lnTo>
                  <a:lnTo>
                    <a:pt x="37451" y="876533"/>
                  </a:lnTo>
                  <a:lnTo>
                    <a:pt x="48474" y="867104"/>
                  </a:lnTo>
                  <a:lnTo>
                    <a:pt x="59497" y="857672"/>
                  </a:lnTo>
                  <a:lnTo>
                    <a:pt x="70521" y="848239"/>
                  </a:lnTo>
                  <a:lnTo>
                    <a:pt x="81544" y="838804"/>
                  </a:lnTo>
                  <a:lnTo>
                    <a:pt x="92567" y="829366"/>
                  </a:lnTo>
                  <a:lnTo>
                    <a:pt x="103591" y="819927"/>
                  </a:lnTo>
                  <a:lnTo>
                    <a:pt x="114614" y="810485"/>
                  </a:lnTo>
                  <a:lnTo>
                    <a:pt x="125637" y="801040"/>
                  </a:lnTo>
                  <a:lnTo>
                    <a:pt x="136661" y="791593"/>
                  </a:lnTo>
                  <a:lnTo>
                    <a:pt x="147684" y="782144"/>
                  </a:lnTo>
                  <a:lnTo>
                    <a:pt x="158708" y="772692"/>
                  </a:lnTo>
                  <a:lnTo>
                    <a:pt x="169731" y="763236"/>
                  </a:lnTo>
                  <a:lnTo>
                    <a:pt x="180754" y="753778"/>
                  </a:lnTo>
                  <a:lnTo>
                    <a:pt x="191778" y="744316"/>
                  </a:lnTo>
                  <a:lnTo>
                    <a:pt x="202801" y="734851"/>
                  </a:lnTo>
                  <a:lnTo>
                    <a:pt x="213824" y="725382"/>
                  </a:lnTo>
                  <a:lnTo>
                    <a:pt x="224848" y="715909"/>
                  </a:lnTo>
                  <a:lnTo>
                    <a:pt x="235871" y="706432"/>
                  </a:lnTo>
                  <a:lnTo>
                    <a:pt x="246894" y="696951"/>
                  </a:lnTo>
                  <a:lnTo>
                    <a:pt x="257918" y="687465"/>
                  </a:lnTo>
                  <a:lnTo>
                    <a:pt x="268941" y="677974"/>
                  </a:lnTo>
                  <a:lnTo>
                    <a:pt x="279965" y="668478"/>
                  </a:lnTo>
                  <a:lnTo>
                    <a:pt x="290988" y="658977"/>
                  </a:lnTo>
                  <a:lnTo>
                    <a:pt x="302011" y="649470"/>
                  </a:lnTo>
                  <a:lnTo>
                    <a:pt x="313035" y="639957"/>
                  </a:lnTo>
                  <a:lnTo>
                    <a:pt x="324058" y="630437"/>
                  </a:lnTo>
                  <a:lnTo>
                    <a:pt x="335081" y="620910"/>
                  </a:lnTo>
                  <a:lnTo>
                    <a:pt x="346105" y="611375"/>
                  </a:lnTo>
                  <a:lnTo>
                    <a:pt x="357128" y="601833"/>
                  </a:lnTo>
                  <a:lnTo>
                    <a:pt x="368151" y="592282"/>
                  </a:lnTo>
                  <a:lnTo>
                    <a:pt x="379175" y="582721"/>
                  </a:lnTo>
                  <a:lnTo>
                    <a:pt x="390198" y="573152"/>
                  </a:lnTo>
                  <a:lnTo>
                    <a:pt x="401222" y="563571"/>
                  </a:lnTo>
                  <a:lnTo>
                    <a:pt x="412245" y="553980"/>
                  </a:lnTo>
                  <a:lnTo>
                    <a:pt x="423268" y="544377"/>
                  </a:lnTo>
                  <a:lnTo>
                    <a:pt x="434292" y="534761"/>
                  </a:lnTo>
                  <a:lnTo>
                    <a:pt x="445315" y="525131"/>
                  </a:lnTo>
                  <a:lnTo>
                    <a:pt x="456338" y="515487"/>
                  </a:lnTo>
                  <a:lnTo>
                    <a:pt x="467362" y="505827"/>
                  </a:lnTo>
                  <a:lnTo>
                    <a:pt x="478385" y="496150"/>
                  </a:lnTo>
                  <a:lnTo>
                    <a:pt x="489408" y="486456"/>
                  </a:lnTo>
                  <a:lnTo>
                    <a:pt x="500432" y="476743"/>
                  </a:lnTo>
                  <a:lnTo>
                    <a:pt x="511455" y="467009"/>
                  </a:lnTo>
                  <a:lnTo>
                    <a:pt x="522479" y="457254"/>
                  </a:lnTo>
                  <a:lnTo>
                    <a:pt x="533502" y="447476"/>
                  </a:lnTo>
                  <a:lnTo>
                    <a:pt x="544525" y="437673"/>
                  </a:lnTo>
                  <a:lnTo>
                    <a:pt x="555549" y="427845"/>
                  </a:lnTo>
                  <a:lnTo>
                    <a:pt x="566572" y="417991"/>
                  </a:lnTo>
                  <a:lnTo>
                    <a:pt x="577595" y="408108"/>
                  </a:lnTo>
                  <a:lnTo>
                    <a:pt x="588619" y="398196"/>
                  </a:lnTo>
                  <a:lnTo>
                    <a:pt x="599642" y="388253"/>
                  </a:lnTo>
                  <a:lnTo>
                    <a:pt x="610665" y="378279"/>
                  </a:lnTo>
                  <a:lnTo>
                    <a:pt x="621689" y="368272"/>
                  </a:lnTo>
                  <a:lnTo>
                    <a:pt x="632712" y="358233"/>
                  </a:lnTo>
                  <a:lnTo>
                    <a:pt x="643736" y="348160"/>
                  </a:lnTo>
                  <a:lnTo>
                    <a:pt x="654759" y="338053"/>
                  </a:lnTo>
                  <a:lnTo>
                    <a:pt x="665782" y="327912"/>
                  </a:lnTo>
                  <a:lnTo>
                    <a:pt x="676806" y="317738"/>
                  </a:lnTo>
                  <a:lnTo>
                    <a:pt x="687829" y="307530"/>
                  </a:lnTo>
                  <a:lnTo>
                    <a:pt x="698852" y="297289"/>
                  </a:lnTo>
                  <a:lnTo>
                    <a:pt x="709876" y="287016"/>
                  </a:lnTo>
                  <a:lnTo>
                    <a:pt x="720899" y="276711"/>
                  </a:lnTo>
                  <a:lnTo>
                    <a:pt x="731922" y="266375"/>
                  </a:lnTo>
                  <a:lnTo>
                    <a:pt x="742946" y="256009"/>
                  </a:lnTo>
                  <a:lnTo>
                    <a:pt x="753969" y="245614"/>
                  </a:lnTo>
                  <a:lnTo>
                    <a:pt x="764993" y="235190"/>
                  </a:lnTo>
                  <a:lnTo>
                    <a:pt x="776016" y="224739"/>
                  </a:lnTo>
                  <a:lnTo>
                    <a:pt x="787039" y="214261"/>
                  </a:lnTo>
                  <a:lnTo>
                    <a:pt x="798063" y="203757"/>
                  </a:lnTo>
                  <a:lnTo>
                    <a:pt x="809086" y="193227"/>
                  </a:lnTo>
                  <a:lnTo>
                    <a:pt x="820109" y="182672"/>
                  </a:lnTo>
                  <a:lnTo>
                    <a:pt x="831133" y="172093"/>
                  </a:lnTo>
                  <a:lnTo>
                    <a:pt x="842156" y="161490"/>
                  </a:lnTo>
                  <a:lnTo>
                    <a:pt x="853179" y="150863"/>
                  </a:lnTo>
                  <a:lnTo>
                    <a:pt x="864203" y="140214"/>
                  </a:lnTo>
                  <a:lnTo>
                    <a:pt x="875226" y="129543"/>
                  </a:lnTo>
                  <a:lnTo>
                    <a:pt x="886250" y="118850"/>
                  </a:lnTo>
                  <a:lnTo>
                    <a:pt x="897273" y="108136"/>
                  </a:lnTo>
                  <a:lnTo>
                    <a:pt x="908296" y="97402"/>
                  </a:lnTo>
                  <a:lnTo>
                    <a:pt x="919320" y="86648"/>
                  </a:lnTo>
                  <a:lnTo>
                    <a:pt x="930343" y="75875"/>
                  </a:lnTo>
                  <a:lnTo>
                    <a:pt x="941366" y="65084"/>
                  </a:lnTo>
                  <a:lnTo>
                    <a:pt x="952390" y="54275"/>
                  </a:lnTo>
                  <a:lnTo>
                    <a:pt x="963413" y="43450"/>
                  </a:lnTo>
                  <a:lnTo>
                    <a:pt x="974436" y="32609"/>
                  </a:lnTo>
                  <a:lnTo>
                    <a:pt x="985460" y="21753"/>
                  </a:lnTo>
                  <a:lnTo>
                    <a:pt x="996483" y="10883"/>
                  </a:lnTo>
                  <a:lnTo>
                    <a:pt x="1007507" y="0"/>
                  </a:lnTo>
                  <a:lnTo>
                    <a:pt x="1007507" y="65703"/>
                  </a:lnTo>
                  <a:lnTo>
                    <a:pt x="996483" y="75135"/>
                  </a:lnTo>
                  <a:lnTo>
                    <a:pt x="985460" y="84569"/>
                  </a:lnTo>
                  <a:lnTo>
                    <a:pt x="974436" y="94005"/>
                  </a:lnTo>
                  <a:lnTo>
                    <a:pt x="963413" y="103445"/>
                  </a:lnTo>
                  <a:lnTo>
                    <a:pt x="952390" y="112889"/>
                  </a:lnTo>
                  <a:lnTo>
                    <a:pt x="941366" y="122337"/>
                  </a:lnTo>
                  <a:lnTo>
                    <a:pt x="930343" y="131791"/>
                  </a:lnTo>
                  <a:lnTo>
                    <a:pt x="919320" y="141253"/>
                  </a:lnTo>
                  <a:lnTo>
                    <a:pt x="908296" y="150722"/>
                  </a:lnTo>
                  <a:lnTo>
                    <a:pt x="897273" y="160200"/>
                  </a:lnTo>
                  <a:lnTo>
                    <a:pt x="886250" y="169689"/>
                  </a:lnTo>
                  <a:lnTo>
                    <a:pt x="875226" y="179191"/>
                  </a:lnTo>
                  <a:lnTo>
                    <a:pt x="864203" y="188706"/>
                  </a:lnTo>
                  <a:lnTo>
                    <a:pt x="853179" y="198238"/>
                  </a:lnTo>
                  <a:lnTo>
                    <a:pt x="842156" y="207787"/>
                  </a:lnTo>
                  <a:lnTo>
                    <a:pt x="831133" y="217355"/>
                  </a:lnTo>
                  <a:lnTo>
                    <a:pt x="820109" y="226945"/>
                  </a:lnTo>
                  <a:lnTo>
                    <a:pt x="809086" y="236560"/>
                  </a:lnTo>
                  <a:lnTo>
                    <a:pt x="798063" y="246200"/>
                  </a:lnTo>
                  <a:lnTo>
                    <a:pt x="787039" y="255868"/>
                  </a:lnTo>
                  <a:lnTo>
                    <a:pt x="776016" y="265567"/>
                  </a:lnTo>
                  <a:lnTo>
                    <a:pt x="764993" y="275298"/>
                  </a:lnTo>
                  <a:lnTo>
                    <a:pt x="753969" y="285064"/>
                  </a:lnTo>
                  <a:lnTo>
                    <a:pt x="742946" y="294866"/>
                  </a:lnTo>
                  <a:lnTo>
                    <a:pt x="731922" y="304707"/>
                  </a:lnTo>
                  <a:lnTo>
                    <a:pt x="720899" y="314589"/>
                  </a:lnTo>
                  <a:lnTo>
                    <a:pt x="709876" y="324512"/>
                  </a:lnTo>
                  <a:lnTo>
                    <a:pt x="698852" y="334478"/>
                  </a:lnTo>
                  <a:lnTo>
                    <a:pt x="687829" y="344488"/>
                  </a:lnTo>
                  <a:lnTo>
                    <a:pt x="676806" y="354544"/>
                  </a:lnTo>
                  <a:lnTo>
                    <a:pt x="665782" y="364645"/>
                  </a:lnTo>
                  <a:lnTo>
                    <a:pt x="654759" y="374791"/>
                  </a:lnTo>
                  <a:lnTo>
                    <a:pt x="643736" y="384984"/>
                  </a:lnTo>
                  <a:lnTo>
                    <a:pt x="632712" y="395222"/>
                  </a:lnTo>
                  <a:lnTo>
                    <a:pt x="621689" y="405505"/>
                  </a:lnTo>
                  <a:lnTo>
                    <a:pt x="610665" y="415832"/>
                  </a:lnTo>
                  <a:lnTo>
                    <a:pt x="599642" y="426201"/>
                  </a:lnTo>
                  <a:lnTo>
                    <a:pt x="588619" y="436612"/>
                  </a:lnTo>
                  <a:lnTo>
                    <a:pt x="577595" y="447063"/>
                  </a:lnTo>
                  <a:lnTo>
                    <a:pt x="566572" y="457553"/>
                  </a:lnTo>
                  <a:lnTo>
                    <a:pt x="555549" y="468078"/>
                  </a:lnTo>
                  <a:lnTo>
                    <a:pt x="544525" y="478639"/>
                  </a:lnTo>
                  <a:lnTo>
                    <a:pt x="533502" y="489232"/>
                  </a:lnTo>
                  <a:lnTo>
                    <a:pt x="522479" y="499856"/>
                  </a:lnTo>
                  <a:lnTo>
                    <a:pt x="511455" y="510509"/>
                  </a:lnTo>
                  <a:lnTo>
                    <a:pt x="500432" y="521190"/>
                  </a:lnTo>
                  <a:lnTo>
                    <a:pt x="489408" y="531897"/>
                  </a:lnTo>
                  <a:lnTo>
                    <a:pt x="478385" y="542627"/>
                  </a:lnTo>
                  <a:lnTo>
                    <a:pt x="467362" y="553380"/>
                  </a:lnTo>
                  <a:lnTo>
                    <a:pt x="456338" y="564154"/>
                  </a:lnTo>
                  <a:lnTo>
                    <a:pt x="445315" y="574947"/>
                  </a:lnTo>
                  <a:lnTo>
                    <a:pt x="434292" y="585758"/>
                  </a:lnTo>
                  <a:lnTo>
                    <a:pt x="423268" y="596586"/>
                  </a:lnTo>
                  <a:lnTo>
                    <a:pt x="412245" y="607430"/>
                  </a:lnTo>
                  <a:lnTo>
                    <a:pt x="401222" y="618288"/>
                  </a:lnTo>
                  <a:lnTo>
                    <a:pt x="390198" y="629160"/>
                  </a:lnTo>
                  <a:lnTo>
                    <a:pt x="379175" y="640045"/>
                  </a:lnTo>
                  <a:lnTo>
                    <a:pt x="368151" y="650942"/>
                  </a:lnTo>
                  <a:lnTo>
                    <a:pt x="357128" y="661849"/>
                  </a:lnTo>
                  <a:lnTo>
                    <a:pt x="346105" y="672767"/>
                  </a:lnTo>
                  <a:lnTo>
                    <a:pt x="335081" y="683694"/>
                  </a:lnTo>
                  <a:lnTo>
                    <a:pt x="324058" y="694630"/>
                  </a:lnTo>
                  <a:lnTo>
                    <a:pt x="313035" y="705574"/>
                  </a:lnTo>
                  <a:lnTo>
                    <a:pt x="302011" y="716526"/>
                  </a:lnTo>
                  <a:lnTo>
                    <a:pt x="290988" y="727486"/>
                  </a:lnTo>
                  <a:lnTo>
                    <a:pt x="279965" y="738452"/>
                  </a:lnTo>
                  <a:lnTo>
                    <a:pt x="268941" y="749424"/>
                  </a:lnTo>
                  <a:lnTo>
                    <a:pt x="257918" y="760403"/>
                  </a:lnTo>
                  <a:lnTo>
                    <a:pt x="246894" y="771387"/>
                  </a:lnTo>
                  <a:lnTo>
                    <a:pt x="235871" y="782376"/>
                  </a:lnTo>
                  <a:lnTo>
                    <a:pt x="224848" y="793370"/>
                  </a:lnTo>
                  <a:lnTo>
                    <a:pt x="213824" y="804369"/>
                  </a:lnTo>
                  <a:lnTo>
                    <a:pt x="202801" y="815372"/>
                  </a:lnTo>
                  <a:lnTo>
                    <a:pt x="191778" y="826379"/>
                  </a:lnTo>
                  <a:lnTo>
                    <a:pt x="180754" y="837390"/>
                  </a:lnTo>
                  <a:lnTo>
                    <a:pt x="169731" y="848405"/>
                  </a:lnTo>
                  <a:lnTo>
                    <a:pt x="158708" y="859424"/>
                  </a:lnTo>
                  <a:lnTo>
                    <a:pt x="147684" y="870445"/>
                  </a:lnTo>
                  <a:lnTo>
                    <a:pt x="136661" y="881470"/>
                  </a:lnTo>
                  <a:lnTo>
                    <a:pt x="125637" y="892497"/>
                  </a:lnTo>
                  <a:lnTo>
                    <a:pt x="114614" y="903528"/>
                  </a:lnTo>
                  <a:lnTo>
                    <a:pt x="109590" y="908556"/>
                  </a:lnTo>
                  <a:close/>
                </a:path>
              </a:pathLst>
            </a:custGeom>
            <a:solidFill>
              <a:srgbClr val="00BDC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788326" y="5940802"/>
              <a:ext cx="1007507" cy="908556"/>
            </a:xfrm>
            <a:custGeom>
              <a:avLst/>
              <a:pathLst>
                <a:path w="1007507" h="908556">
                  <a:moveTo>
                    <a:pt x="0" y="908556"/>
                  </a:moveTo>
                  <a:lnTo>
                    <a:pt x="4380" y="904812"/>
                  </a:lnTo>
                  <a:lnTo>
                    <a:pt x="15404" y="895387"/>
                  </a:lnTo>
                  <a:lnTo>
                    <a:pt x="26427" y="885961"/>
                  </a:lnTo>
                  <a:lnTo>
                    <a:pt x="37451" y="876533"/>
                  </a:lnTo>
                  <a:lnTo>
                    <a:pt x="48474" y="867104"/>
                  </a:lnTo>
                  <a:lnTo>
                    <a:pt x="59497" y="857672"/>
                  </a:lnTo>
                  <a:lnTo>
                    <a:pt x="70521" y="848239"/>
                  </a:lnTo>
                  <a:lnTo>
                    <a:pt x="81544" y="838804"/>
                  </a:lnTo>
                  <a:lnTo>
                    <a:pt x="92567" y="829366"/>
                  </a:lnTo>
                  <a:lnTo>
                    <a:pt x="103591" y="819927"/>
                  </a:lnTo>
                  <a:lnTo>
                    <a:pt x="114614" y="810485"/>
                  </a:lnTo>
                  <a:lnTo>
                    <a:pt x="125637" y="801040"/>
                  </a:lnTo>
                  <a:lnTo>
                    <a:pt x="136661" y="791593"/>
                  </a:lnTo>
                  <a:lnTo>
                    <a:pt x="147684" y="782144"/>
                  </a:lnTo>
                  <a:lnTo>
                    <a:pt x="158708" y="772692"/>
                  </a:lnTo>
                  <a:lnTo>
                    <a:pt x="169731" y="763236"/>
                  </a:lnTo>
                  <a:lnTo>
                    <a:pt x="180754" y="753778"/>
                  </a:lnTo>
                  <a:lnTo>
                    <a:pt x="191778" y="744316"/>
                  </a:lnTo>
                  <a:lnTo>
                    <a:pt x="202801" y="734851"/>
                  </a:lnTo>
                  <a:lnTo>
                    <a:pt x="213824" y="725382"/>
                  </a:lnTo>
                  <a:lnTo>
                    <a:pt x="224848" y="715909"/>
                  </a:lnTo>
                  <a:lnTo>
                    <a:pt x="235871" y="706432"/>
                  </a:lnTo>
                  <a:lnTo>
                    <a:pt x="246894" y="696951"/>
                  </a:lnTo>
                  <a:lnTo>
                    <a:pt x="257918" y="687465"/>
                  </a:lnTo>
                  <a:lnTo>
                    <a:pt x="268941" y="677974"/>
                  </a:lnTo>
                  <a:lnTo>
                    <a:pt x="279965" y="668478"/>
                  </a:lnTo>
                  <a:lnTo>
                    <a:pt x="290988" y="658977"/>
                  </a:lnTo>
                  <a:lnTo>
                    <a:pt x="302011" y="649470"/>
                  </a:lnTo>
                  <a:lnTo>
                    <a:pt x="313035" y="639957"/>
                  </a:lnTo>
                  <a:lnTo>
                    <a:pt x="324058" y="630437"/>
                  </a:lnTo>
                  <a:lnTo>
                    <a:pt x="335081" y="620910"/>
                  </a:lnTo>
                  <a:lnTo>
                    <a:pt x="346105" y="611375"/>
                  </a:lnTo>
                  <a:lnTo>
                    <a:pt x="357128" y="601833"/>
                  </a:lnTo>
                  <a:lnTo>
                    <a:pt x="368151" y="592282"/>
                  </a:lnTo>
                  <a:lnTo>
                    <a:pt x="379175" y="582721"/>
                  </a:lnTo>
                  <a:lnTo>
                    <a:pt x="390198" y="573152"/>
                  </a:lnTo>
                  <a:lnTo>
                    <a:pt x="401222" y="563571"/>
                  </a:lnTo>
                  <a:lnTo>
                    <a:pt x="412245" y="553980"/>
                  </a:lnTo>
                  <a:lnTo>
                    <a:pt x="423268" y="544377"/>
                  </a:lnTo>
                  <a:lnTo>
                    <a:pt x="434292" y="534761"/>
                  </a:lnTo>
                  <a:lnTo>
                    <a:pt x="445315" y="525131"/>
                  </a:lnTo>
                  <a:lnTo>
                    <a:pt x="456338" y="515487"/>
                  </a:lnTo>
                  <a:lnTo>
                    <a:pt x="467362" y="505827"/>
                  </a:lnTo>
                  <a:lnTo>
                    <a:pt x="478385" y="496150"/>
                  </a:lnTo>
                  <a:lnTo>
                    <a:pt x="489408" y="486456"/>
                  </a:lnTo>
                  <a:lnTo>
                    <a:pt x="500432" y="476743"/>
                  </a:lnTo>
                  <a:lnTo>
                    <a:pt x="511455" y="467009"/>
                  </a:lnTo>
                  <a:lnTo>
                    <a:pt x="522479" y="457254"/>
                  </a:lnTo>
                  <a:lnTo>
                    <a:pt x="533502" y="447476"/>
                  </a:lnTo>
                  <a:lnTo>
                    <a:pt x="544525" y="437673"/>
                  </a:lnTo>
                  <a:lnTo>
                    <a:pt x="555549" y="427845"/>
                  </a:lnTo>
                  <a:lnTo>
                    <a:pt x="566572" y="417991"/>
                  </a:lnTo>
                  <a:lnTo>
                    <a:pt x="577595" y="408108"/>
                  </a:lnTo>
                  <a:lnTo>
                    <a:pt x="588619" y="398196"/>
                  </a:lnTo>
                  <a:lnTo>
                    <a:pt x="599642" y="388253"/>
                  </a:lnTo>
                  <a:lnTo>
                    <a:pt x="610665" y="378279"/>
                  </a:lnTo>
                  <a:lnTo>
                    <a:pt x="621689" y="368272"/>
                  </a:lnTo>
                  <a:lnTo>
                    <a:pt x="632712" y="358233"/>
                  </a:lnTo>
                  <a:lnTo>
                    <a:pt x="643736" y="348160"/>
                  </a:lnTo>
                  <a:lnTo>
                    <a:pt x="654759" y="338053"/>
                  </a:lnTo>
                  <a:lnTo>
                    <a:pt x="665782" y="327912"/>
                  </a:lnTo>
                  <a:lnTo>
                    <a:pt x="676806" y="317738"/>
                  </a:lnTo>
                  <a:lnTo>
                    <a:pt x="687829" y="307530"/>
                  </a:lnTo>
                  <a:lnTo>
                    <a:pt x="698852" y="297289"/>
                  </a:lnTo>
                  <a:lnTo>
                    <a:pt x="709876" y="287016"/>
                  </a:lnTo>
                  <a:lnTo>
                    <a:pt x="720899" y="276711"/>
                  </a:lnTo>
                  <a:lnTo>
                    <a:pt x="731922" y="266375"/>
                  </a:lnTo>
                  <a:lnTo>
                    <a:pt x="742946" y="256009"/>
                  </a:lnTo>
                  <a:lnTo>
                    <a:pt x="753969" y="245614"/>
                  </a:lnTo>
                  <a:lnTo>
                    <a:pt x="764993" y="235190"/>
                  </a:lnTo>
                  <a:lnTo>
                    <a:pt x="776016" y="224739"/>
                  </a:lnTo>
                  <a:lnTo>
                    <a:pt x="787039" y="214261"/>
                  </a:lnTo>
                  <a:lnTo>
                    <a:pt x="798063" y="203757"/>
                  </a:lnTo>
                  <a:lnTo>
                    <a:pt x="809086" y="193227"/>
                  </a:lnTo>
                  <a:lnTo>
                    <a:pt x="820109" y="182672"/>
                  </a:lnTo>
                  <a:lnTo>
                    <a:pt x="831133" y="172093"/>
                  </a:lnTo>
                  <a:lnTo>
                    <a:pt x="842156" y="161490"/>
                  </a:lnTo>
                  <a:lnTo>
                    <a:pt x="853179" y="150863"/>
                  </a:lnTo>
                  <a:lnTo>
                    <a:pt x="864203" y="140214"/>
                  </a:lnTo>
                  <a:lnTo>
                    <a:pt x="875226" y="129543"/>
                  </a:lnTo>
                  <a:lnTo>
                    <a:pt x="886250" y="118850"/>
                  </a:lnTo>
                  <a:lnTo>
                    <a:pt x="897273" y="108136"/>
                  </a:lnTo>
                  <a:lnTo>
                    <a:pt x="908296" y="97402"/>
                  </a:lnTo>
                  <a:lnTo>
                    <a:pt x="919320" y="86648"/>
                  </a:lnTo>
                  <a:lnTo>
                    <a:pt x="930343" y="75875"/>
                  </a:lnTo>
                  <a:lnTo>
                    <a:pt x="941366" y="65084"/>
                  </a:lnTo>
                  <a:lnTo>
                    <a:pt x="952390" y="54275"/>
                  </a:lnTo>
                  <a:lnTo>
                    <a:pt x="963413" y="43450"/>
                  </a:lnTo>
                  <a:lnTo>
                    <a:pt x="974436" y="32609"/>
                  </a:lnTo>
                  <a:lnTo>
                    <a:pt x="985460" y="21753"/>
                  </a:lnTo>
                  <a:lnTo>
                    <a:pt x="996483" y="10883"/>
                  </a:lnTo>
                  <a:lnTo>
                    <a:pt x="1007507" y="0"/>
                  </a:lnTo>
                  <a:lnTo>
                    <a:pt x="10075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6897916" y="6006506"/>
              <a:ext cx="897916" cy="842853"/>
            </a:xfrm>
            <a:custGeom>
              <a:avLst/>
              <a:pathLst>
                <a:path w="897916" h="842853">
                  <a:moveTo>
                    <a:pt x="897916" y="0"/>
                  </a:moveTo>
                  <a:lnTo>
                    <a:pt x="886893" y="9431"/>
                  </a:lnTo>
                  <a:lnTo>
                    <a:pt x="875870" y="18865"/>
                  </a:lnTo>
                  <a:lnTo>
                    <a:pt x="864846" y="28301"/>
                  </a:lnTo>
                  <a:lnTo>
                    <a:pt x="853823" y="37741"/>
                  </a:lnTo>
                  <a:lnTo>
                    <a:pt x="842800" y="47185"/>
                  </a:lnTo>
                  <a:lnTo>
                    <a:pt x="831776" y="56633"/>
                  </a:lnTo>
                  <a:lnTo>
                    <a:pt x="820753" y="66088"/>
                  </a:lnTo>
                  <a:lnTo>
                    <a:pt x="809730" y="75549"/>
                  </a:lnTo>
                  <a:lnTo>
                    <a:pt x="798706" y="85018"/>
                  </a:lnTo>
                  <a:lnTo>
                    <a:pt x="787683" y="94496"/>
                  </a:lnTo>
                  <a:lnTo>
                    <a:pt x="776659" y="103986"/>
                  </a:lnTo>
                  <a:lnTo>
                    <a:pt x="765636" y="113487"/>
                  </a:lnTo>
                  <a:lnTo>
                    <a:pt x="754613" y="123003"/>
                  </a:lnTo>
                  <a:lnTo>
                    <a:pt x="743589" y="132534"/>
                  </a:lnTo>
                  <a:lnTo>
                    <a:pt x="732566" y="142083"/>
                  </a:lnTo>
                  <a:lnTo>
                    <a:pt x="721543" y="151651"/>
                  </a:lnTo>
                  <a:lnTo>
                    <a:pt x="710519" y="161242"/>
                  </a:lnTo>
                  <a:lnTo>
                    <a:pt x="699496" y="170856"/>
                  </a:lnTo>
                  <a:lnTo>
                    <a:pt x="688473" y="180496"/>
                  </a:lnTo>
                  <a:lnTo>
                    <a:pt x="677449" y="190164"/>
                  </a:lnTo>
                  <a:lnTo>
                    <a:pt x="666426" y="199863"/>
                  </a:lnTo>
                  <a:lnTo>
                    <a:pt x="655402" y="209594"/>
                  </a:lnTo>
                  <a:lnTo>
                    <a:pt x="644379" y="219360"/>
                  </a:lnTo>
                  <a:lnTo>
                    <a:pt x="633356" y="229163"/>
                  </a:lnTo>
                  <a:lnTo>
                    <a:pt x="622332" y="239004"/>
                  </a:lnTo>
                  <a:lnTo>
                    <a:pt x="611309" y="248885"/>
                  </a:lnTo>
                  <a:lnTo>
                    <a:pt x="600286" y="258808"/>
                  </a:lnTo>
                  <a:lnTo>
                    <a:pt x="589262" y="268774"/>
                  </a:lnTo>
                  <a:lnTo>
                    <a:pt x="578239" y="278784"/>
                  </a:lnTo>
                  <a:lnTo>
                    <a:pt x="567216" y="288840"/>
                  </a:lnTo>
                  <a:lnTo>
                    <a:pt x="556192" y="298941"/>
                  </a:lnTo>
                  <a:lnTo>
                    <a:pt x="545169" y="309088"/>
                  </a:lnTo>
                  <a:lnTo>
                    <a:pt x="534145" y="319280"/>
                  </a:lnTo>
                  <a:lnTo>
                    <a:pt x="523122" y="329518"/>
                  </a:lnTo>
                  <a:lnTo>
                    <a:pt x="512099" y="339801"/>
                  </a:lnTo>
                  <a:lnTo>
                    <a:pt x="501075" y="350128"/>
                  </a:lnTo>
                  <a:lnTo>
                    <a:pt x="490052" y="360498"/>
                  </a:lnTo>
                  <a:lnTo>
                    <a:pt x="479029" y="370909"/>
                  </a:lnTo>
                  <a:lnTo>
                    <a:pt x="468005" y="381359"/>
                  </a:lnTo>
                  <a:lnTo>
                    <a:pt x="456982" y="391849"/>
                  </a:lnTo>
                  <a:lnTo>
                    <a:pt x="445959" y="402374"/>
                  </a:lnTo>
                  <a:lnTo>
                    <a:pt x="434935" y="412935"/>
                  </a:lnTo>
                  <a:lnTo>
                    <a:pt x="423912" y="423528"/>
                  </a:lnTo>
                  <a:lnTo>
                    <a:pt x="412889" y="434152"/>
                  </a:lnTo>
                  <a:lnTo>
                    <a:pt x="401865" y="444806"/>
                  </a:lnTo>
                  <a:lnTo>
                    <a:pt x="390842" y="455486"/>
                  </a:lnTo>
                  <a:lnTo>
                    <a:pt x="379818" y="466193"/>
                  </a:lnTo>
                  <a:lnTo>
                    <a:pt x="368795" y="476923"/>
                  </a:lnTo>
                  <a:lnTo>
                    <a:pt x="357772" y="487676"/>
                  </a:lnTo>
                  <a:lnTo>
                    <a:pt x="346748" y="498450"/>
                  </a:lnTo>
                  <a:lnTo>
                    <a:pt x="335725" y="509243"/>
                  </a:lnTo>
                  <a:lnTo>
                    <a:pt x="324702" y="520054"/>
                  </a:lnTo>
                  <a:lnTo>
                    <a:pt x="313678" y="530882"/>
                  </a:lnTo>
                  <a:lnTo>
                    <a:pt x="302655" y="541726"/>
                  </a:lnTo>
                  <a:lnTo>
                    <a:pt x="291632" y="552585"/>
                  </a:lnTo>
                  <a:lnTo>
                    <a:pt x="280608" y="563457"/>
                  </a:lnTo>
                  <a:lnTo>
                    <a:pt x="269585" y="574341"/>
                  </a:lnTo>
                  <a:lnTo>
                    <a:pt x="258561" y="585238"/>
                  </a:lnTo>
                  <a:lnTo>
                    <a:pt x="247538" y="596145"/>
                  </a:lnTo>
                  <a:lnTo>
                    <a:pt x="236515" y="607063"/>
                  </a:lnTo>
                  <a:lnTo>
                    <a:pt x="225491" y="617990"/>
                  </a:lnTo>
                  <a:lnTo>
                    <a:pt x="214468" y="628926"/>
                  </a:lnTo>
                  <a:lnTo>
                    <a:pt x="203445" y="639870"/>
                  </a:lnTo>
                  <a:lnTo>
                    <a:pt x="192421" y="650822"/>
                  </a:lnTo>
                  <a:lnTo>
                    <a:pt x="181398" y="661782"/>
                  </a:lnTo>
                  <a:lnTo>
                    <a:pt x="170375" y="672748"/>
                  </a:lnTo>
                  <a:lnTo>
                    <a:pt x="159351" y="683720"/>
                  </a:lnTo>
                  <a:lnTo>
                    <a:pt x="148328" y="694699"/>
                  </a:lnTo>
                  <a:lnTo>
                    <a:pt x="137304" y="705683"/>
                  </a:lnTo>
                  <a:lnTo>
                    <a:pt x="126281" y="716672"/>
                  </a:lnTo>
                  <a:lnTo>
                    <a:pt x="115258" y="727666"/>
                  </a:lnTo>
                  <a:lnTo>
                    <a:pt x="104234" y="738665"/>
                  </a:lnTo>
                  <a:lnTo>
                    <a:pt x="93211" y="749668"/>
                  </a:lnTo>
                  <a:lnTo>
                    <a:pt x="82188" y="760675"/>
                  </a:lnTo>
                  <a:lnTo>
                    <a:pt x="71164" y="771687"/>
                  </a:lnTo>
                  <a:lnTo>
                    <a:pt x="60141" y="782701"/>
                  </a:lnTo>
                  <a:lnTo>
                    <a:pt x="49118" y="793720"/>
                  </a:lnTo>
                  <a:lnTo>
                    <a:pt x="38094" y="804741"/>
                  </a:lnTo>
                  <a:lnTo>
                    <a:pt x="27071" y="815766"/>
                  </a:lnTo>
                  <a:lnTo>
                    <a:pt x="16047" y="826793"/>
                  </a:lnTo>
                  <a:lnTo>
                    <a:pt x="5024" y="837824"/>
                  </a:lnTo>
                  <a:lnTo>
                    <a:pt x="0" y="8428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806384" y="5949971"/>
              <a:ext cx="989449" cy="899387"/>
            </a:xfrm>
            <a:custGeom>
              <a:avLst/>
              <a:pathLst>
                <a:path w="989449" h="899387">
                  <a:moveTo>
                    <a:pt x="0" y="899387"/>
                  </a:moveTo>
                  <a:lnTo>
                    <a:pt x="8369" y="892143"/>
                  </a:lnTo>
                  <a:lnTo>
                    <a:pt x="19393" y="882599"/>
                  </a:lnTo>
                  <a:lnTo>
                    <a:pt x="30416" y="873049"/>
                  </a:lnTo>
                  <a:lnTo>
                    <a:pt x="41439" y="863495"/>
                  </a:lnTo>
                  <a:lnTo>
                    <a:pt x="52463" y="853937"/>
                  </a:lnTo>
                  <a:lnTo>
                    <a:pt x="63486" y="844373"/>
                  </a:lnTo>
                  <a:lnTo>
                    <a:pt x="74510" y="834804"/>
                  </a:lnTo>
                  <a:lnTo>
                    <a:pt x="85533" y="825229"/>
                  </a:lnTo>
                  <a:lnTo>
                    <a:pt x="96556" y="815649"/>
                  </a:lnTo>
                  <a:lnTo>
                    <a:pt x="107580" y="806063"/>
                  </a:lnTo>
                  <a:lnTo>
                    <a:pt x="118603" y="796471"/>
                  </a:lnTo>
                  <a:lnTo>
                    <a:pt x="129626" y="786873"/>
                  </a:lnTo>
                  <a:lnTo>
                    <a:pt x="140650" y="777269"/>
                  </a:lnTo>
                  <a:lnTo>
                    <a:pt x="151673" y="767657"/>
                  </a:lnTo>
                  <a:lnTo>
                    <a:pt x="162696" y="758039"/>
                  </a:lnTo>
                  <a:lnTo>
                    <a:pt x="173720" y="748414"/>
                  </a:lnTo>
                  <a:lnTo>
                    <a:pt x="184743" y="738781"/>
                  </a:lnTo>
                  <a:lnTo>
                    <a:pt x="195767" y="729140"/>
                  </a:lnTo>
                  <a:lnTo>
                    <a:pt x="206790" y="719492"/>
                  </a:lnTo>
                  <a:lnTo>
                    <a:pt x="217813" y="709835"/>
                  </a:lnTo>
                  <a:lnTo>
                    <a:pt x="228837" y="700170"/>
                  </a:lnTo>
                  <a:lnTo>
                    <a:pt x="239860" y="690496"/>
                  </a:lnTo>
                  <a:lnTo>
                    <a:pt x="250883" y="680813"/>
                  </a:lnTo>
                  <a:lnTo>
                    <a:pt x="261907" y="671121"/>
                  </a:lnTo>
                  <a:lnTo>
                    <a:pt x="272930" y="661419"/>
                  </a:lnTo>
                  <a:lnTo>
                    <a:pt x="283953" y="651706"/>
                  </a:lnTo>
                  <a:lnTo>
                    <a:pt x="294977" y="641984"/>
                  </a:lnTo>
                  <a:lnTo>
                    <a:pt x="306000" y="632250"/>
                  </a:lnTo>
                  <a:lnTo>
                    <a:pt x="317024" y="622506"/>
                  </a:lnTo>
                  <a:lnTo>
                    <a:pt x="328047" y="612750"/>
                  </a:lnTo>
                  <a:lnTo>
                    <a:pt x="339070" y="602983"/>
                  </a:lnTo>
                  <a:lnTo>
                    <a:pt x="350094" y="593203"/>
                  </a:lnTo>
                  <a:lnTo>
                    <a:pt x="361117" y="583411"/>
                  </a:lnTo>
                  <a:lnTo>
                    <a:pt x="372140" y="573607"/>
                  </a:lnTo>
                  <a:lnTo>
                    <a:pt x="383164" y="563789"/>
                  </a:lnTo>
                  <a:lnTo>
                    <a:pt x="394187" y="553958"/>
                  </a:lnTo>
                  <a:lnTo>
                    <a:pt x="405210" y="544113"/>
                  </a:lnTo>
                  <a:lnTo>
                    <a:pt x="416234" y="534254"/>
                  </a:lnTo>
                  <a:lnTo>
                    <a:pt x="427257" y="524381"/>
                  </a:lnTo>
                  <a:lnTo>
                    <a:pt x="438280" y="514494"/>
                  </a:lnTo>
                  <a:lnTo>
                    <a:pt x="449304" y="504591"/>
                  </a:lnTo>
                  <a:lnTo>
                    <a:pt x="460327" y="494674"/>
                  </a:lnTo>
                  <a:lnTo>
                    <a:pt x="471351" y="484741"/>
                  </a:lnTo>
                  <a:lnTo>
                    <a:pt x="482374" y="474793"/>
                  </a:lnTo>
                  <a:lnTo>
                    <a:pt x="493397" y="464830"/>
                  </a:lnTo>
                  <a:lnTo>
                    <a:pt x="504421" y="454850"/>
                  </a:lnTo>
                  <a:lnTo>
                    <a:pt x="515444" y="444855"/>
                  </a:lnTo>
                  <a:lnTo>
                    <a:pt x="526467" y="434844"/>
                  </a:lnTo>
                  <a:lnTo>
                    <a:pt x="537491" y="424817"/>
                  </a:lnTo>
                  <a:lnTo>
                    <a:pt x="548514" y="414775"/>
                  </a:lnTo>
                  <a:lnTo>
                    <a:pt x="559537" y="404716"/>
                  </a:lnTo>
                  <a:lnTo>
                    <a:pt x="570561" y="394642"/>
                  </a:lnTo>
                  <a:lnTo>
                    <a:pt x="581584" y="384552"/>
                  </a:lnTo>
                  <a:lnTo>
                    <a:pt x="592608" y="374446"/>
                  </a:lnTo>
                  <a:lnTo>
                    <a:pt x="603631" y="364326"/>
                  </a:lnTo>
                  <a:lnTo>
                    <a:pt x="614654" y="354190"/>
                  </a:lnTo>
                  <a:lnTo>
                    <a:pt x="625678" y="344039"/>
                  </a:lnTo>
                  <a:lnTo>
                    <a:pt x="636701" y="333873"/>
                  </a:lnTo>
                  <a:lnTo>
                    <a:pt x="647724" y="323692"/>
                  </a:lnTo>
                  <a:lnTo>
                    <a:pt x="658748" y="313497"/>
                  </a:lnTo>
                  <a:lnTo>
                    <a:pt x="669771" y="303288"/>
                  </a:lnTo>
                  <a:lnTo>
                    <a:pt x="680794" y="293064"/>
                  </a:lnTo>
                  <a:lnTo>
                    <a:pt x="691818" y="282825"/>
                  </a:lnTo>
                  <a:lnTo>
                    <a:pt x="702841" y="272573"/>
                  </a:lnTo>
                  <a:lnTo>
                    <a:pt x="713865" y="262305"/>
                  </a:lnTo>
                  <a:lnTo>
                    <a:pt x="724888" y="252023"/>
                  </a:lnTo>
                  <a:lnTo>
                    <a:pt x="735911" y="241726"/>
                  </a:lnTo>
                  <a:lnTo>
                    <a:pt x="746935" y="231414"/>
                  </a:lnTo>
                  <a:lnTo>
                    <a:pt x="757958" y="221086"/>
                  </a:lnTo>
                  <a:lnTo>
                    <a:pt x="768981" y="210742"/>
                  </a:lnTo>
                  <a:lnTo>
                    <a:pt x="780005" y="200382"/>
                  </a:lnTo>
                  <a:lnTo>
                    <a:pt x="791028" y="190004"/>
                  </a:lnTo>
                  <a:lnTo>
                    <a:pt x="802051" y="179609"/>
                  </a:lnTo>
                  <a:lnTo>
                    <a:pt x="813075" y="169196"/>
                  </a:lnTo>
                  <a:lnTo>
                    <a:pt x="824098" y="158764"/>
                  </a:lnTo>
                  <a:lnTo>
                    <a:pt x="835122" y="148313"/>
                  </a:lnTo>
                  <a:lnTo>
                    <a:pt x="846145" y="137844"/>
                  </a:lnTo>
                  <a:lnTo>
                    <a:pt x="857168" y="127354"/>
                  </a:lnTo>
                  <a:lnTo>
                    <a:pt x="868192" y="116846"/>
                  </a:lnTo>
                  <a:lnTo>
                    <a:pt x="879215" y="106317"/>
                  </a:lnTo>
                  <a:lnTo>
                    <a:pt x="890238" y="95769"/>
                  </a:lnTo>
                  <a:lnTo>
                    <a:pt x="901262" y="85202"/>
                  </a:lnTo>
                  <a:lnTo>
                    <a:pt x="912285" y="74615"/>
                  </a:lnTo>
                  <a:lnTo>
                    <a:pt x="923308" y="64009"/>
                  </a:lnTo>
                  <a:lnTo>
                    <a:pt x="934332" y="53384"/>
                  </a:lnTo>
                  <a:lnTo>
                    <a:pt x="945355" y="42742"/>
                  </a:lnTo>
                  <a:lnTo>
                    <a:pt x="956379" y="32081"/>
                  </a:lnTo>
                  <a:lnTo>
                    <a:pt x="967402" y="21404"/>
                  </a:lnTo>
                  <a:lnTo>
                    <a:pt x="978425" y="10710"/>
                  </a:lnTo>
                  <a:lnTo>
                    <a:pt x="989449" y="0"/>
                  </a:lnTo>
                  <a:lnTo>
                    <a:pt x="989449" y="91024"/>
                  </a:lnTo>
                  <a:lnTo>
                    <a:pt x="978425" y="100604"/>
                  </a:lnTo>
                  <a:lnTo>
                    <a:pt x="967402" y="110189"/>
                  </a:lnTo>
                  <a:lnTo>
                    <a:pt x="956379" y="119779"/>
                  </a:lnTo>
                  <a:lnTo>
                    <a:pt x="945355" y="129375"/>
                  </a:lnTo>
                  <a:lnTo>
                    <a:pt x="934332" y="138978"/>
                  </a:lnTo>
                  <a:lnTo>
                    <a:pt x="923308" y="148589"/>
                  </a:lnTo>
                  <a:lnTo>
                    <a:pt x="912285" y="158208"/>
                  </a:lnTo>
                  <a:lnTo>
                    <a:pt x="901262" y="167837"/>
                  </a:lnTo>
                  <a:lnTo>
                    <a:pt x="890238" y="177477"/>
                  </a:lnTo>
                  <a:lnTo>
                    <a:pt x="879215" y="187128"/>
                  </a:lnTo>
                  <a:lnTo>
                    <a:pt x="868192" y="196792"/>
                  </a:lnTo>
                  <a:lnTo>
                    <a:pt x="857168" y="206469"/>
                  </a:lnTo>
                  <a:lnTo>
                    <a:pt x="846145" y="216162"/>
                  </a:lnTo>
                  <a:lnTo>
                    <a:pt x="835122" y="225871"/>
                  </a:lnTo>
                  <a:lnTo>
                    <a:pt x="824098" y="235598"/>
                  </a:lnTo>
                  <a:lnTo>
                    <a:pt x="813075" y="245343"/>
                  </a:lnTo>
                  <a:lnTo>
                    <a:pt x="802051" y="255108"/>
                  </a:lnTo>
                  <a:lnTo>
                    <a:pt x="791028" y="264893"/>
                  </a:lnTo>
                  <a:lnTo>
                    <a:pt x="780005" y="274699"/>
                  </a:lnTo>
                  <a:lnTo>
                    <a:pt x="768981" y="284528"/>
                  </a:lnTo>
                  <a:lnTo>
                    <a:pt x="757958" y="294380"/>
                  </a:lnTo>
                  <a:lnTo>
                    <a:pt x="746935" y="304255"/>
                  </a:lnTo>
                  <a:lnTo>
                    <a:pt x="735911" y="314155"/>
                  </a:lnTo>
                  <a:lnTo>
                    <a:pt x="724888" y="324079"/>
                  </a:lnTo>
                  <a:lnTo>
                    <a:pt x="713865" y="334029"/>
                  </a:lnTo>
                  <a:lnTo>
                    <a:pt x="702841" y="344004"/>
                  </a:lnTo>
                  <a:lnTo>
                    <a:pt x="691818" y="354005"/>
                  </a:lnTo>
                  <a:lnTo>
                    <a:pt x="680794" y="364032"/>
                  </a:lnTo>
                  <a:lnTo>
                    <a:pt x="669771" y="374084"/>
                  </a:lnTo>
                  <a:lnTo>
                    <a:pt x="658748" y="384163"/>
                  </a:lnTo>
                  <a:lnTo>
                    <a:pt x="647724" y="394268"/>
                  </a:lnTo>
                  <a:lnTo>
                    <a:pt x="636701" y="404398"/>
                  </a:lnTo>
                  <a:lnTo>
                    <a:pt x="625678" y="414554"/>
                  </a:lnTo>
                  <a:lnTo>
                    <a:pt x="614654" y="424736"/>
                  </a:lnTo>
                  <a:lnTo>
                    <a:pt x="603631" y="434943"/>
                  </a:lnTo>
                  <a:lnTo>
                    <a:pt x="592608" y="445175"/>
                  </a:lnTo>
                  <a:lnTo>
                    <a:pt x="581584" y="455431"/>
                  </a:lnTo>
                  <a:lnTo>
                    <a:pt x="570561" y="465712"/>
                  </a:lnTo>
                  <a:lnTo>
                    <a:pt x="559537" y="476017"/>
                  </a:lnTo>
                  <a:lnTo>
                    <a:pt x="548514" y="486346"/>
                  </a:lnTo>
                  <a:lnTo>
                    <a:pt x="537491" y="496697"/>
                  </a:lnTo>
                  <a:lnTo>
                    <a:pt x="526467" y="507071"/>
                  </a:lnTo>
                  <a:lnTo>
                    <a:pt x="515444" y="517468"/>
                  </a:lnTo>
                  <a:lnTo>
                    <a:pt x="504421" y="527886"/>
                  </a:lnTo>
                  <a:lnTo>
                    <a:pt x="493397" y="538326"/>
                  </a:lnTo>
                  <a:lnTo>
                    <a:pt x="482374" y="548786"/>
                  </a:lnTo>
                  <a:lnTo>
                    <a:pt x="471351" y="559266"/>
                  </a:lnTo>
                  <a:lnTo>
                    <a:pt x="460327" y="569766"/>
                  </a:lnTo>
                  <a:lnTo>
                    <a:pt x="449304" y="580286"/>
                  </a:lnTo>
                  <a:lnTo>
                    <a:pt x="438280" y="590823"/>
                  </a:lnTo>
                  <a:lnTo>
                    <a:pt x="427257" y="601379"/>
                  </a:lnTo>
                  <a:lnTo>
                    <a:pt x="416234" y="611953"/>
                  </a:lnTo>
                  <a:lnTo>
                    <a:pt x="405210" y="622543"/>
                  </a:lnTo>
                  <a:lnTo>
                    <a:pt x="394187" y="633150"/>
                  </a:lnTo>
                  <a:lnTo>
                    <a:pt x="383164" y="643773"/>
                  </a:lnTo>
                  <a:lnTo>
                    <a:pt x="372140" y="654412"/>
                  </a:lnTo>
                  <a:lnTo>
                    <a:pt x="361117" y="665065"/>
                  </a:lnTo>
                  <a:lnTo>
                    <a:pt x="350094" y="675733"/>
                  </a:lnTo>
                  <a:lnTo>
                    <a:pt x="339070" y="686415"/>
                  </a:lnTo>
                  <a:lnTo>
                    <a:pt x="328047" y="697110"/>
                  </a:lnTo>
                  <a:lnTo>
                    <a:pt x="317024" y="707818"/>
                  </a:lnTo>
                  <a:lnTo>
                    <a:pt x="306000" y="718539"/>
                  </a:lnTo>
                  <a:lnTo>
                    <a:pt x="294977" y="729272"/>
                  </a:lnTo>
                  <a:lnTo>
                    <a:pt x="283953" y="740017"/>
                  </a:lnTo>
                  <a:lnTo>
                    <a:pt x="272930" y="750773"/>
                  </a:lnTo>
                  <a:lnTo>
                    <a:pt x="261907" y="761540"/>
                  </a:lnTo>
                  <a:lnTo>
                    <a:pt x="250883" y="772317"/>
                  </a:lnTo>
                  <a:lnTo>
                    <a:pt x="239860" y="783104"/>
                  </a:lnTo>
                  <a:lnTo>
                    <a:pt x="228837" y="793901"/>
                  </a:lnTo>
                  <a:lnTo>
                    <a:pt x="217813" y="804707"/>
                  </a:lnTo>
                  <a:lnTo>
                    <a:pt x="206790" y="815523"/>
                  </a:lnTo>
                  <a:lnTo>
                    <a:pt x="195767" y="826347"/>
                  </a:lnTo>
                  <a:lnTo>
                    <a:pt x="184743" y="837179"/>
                  </a:lnTo>
                  <a:lnTo>
                    <a:pt x="173720" y="848020"/>
                  </a:lnTo>
                  <a:lnTo>
                    <a:pt x="162696" y="858868"/>
                  </a:lnTo>
                  <a:lnTo>
                    <a:pt x="151673" y="869724"/>
                  </a:lnTo>
                  <a:lnTo>
                    <a:pt x="140650" y="880586"/>
                  </a:lnTo>
                  <a:lnTo>
                    <a:pt x="129626" y="891456"/>
                  </a:lnTo>
                  <a:lnTo>
                    <a:pt x="121588" y="899387"/>
                  </a:lnTo>
                  <a:close/>
                </a:path>
              </a:pathLst>
            </a:custGeom>
            <a:solidFill>
              <a:srgbClr val="00B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806384" y="5949971"/>
              <a:ext cx="989449" cy="899387"/>
            </a:xfrm>
            <a:custGeom>
              <a:avLst/>
              <a:pathLst>
                <a:path w="989449" h="899387">
                  <a:moveTo>
                    <a:pt x="0" y="899387"/>
                  </a:moveTo>
                  <a:lnTo>
                    <a:pt x="8369" y="892143"/>
                  </a:lnTo>
                  <a:lnTo>
                    <a:pt x="19393" y="882599"/>
                  </a:lnTo>
                  <a:lnTo>
                    <a:pt x="30416" y="873049"/>
                  </a:lnTo>
                  <a:lnTo>
                    <a:pt x="41439" y="863495"/>
                  </a:lnTo>
                  <a:lnTo>
                    <a:pt x="52463" y="853937"/>
                  </a:lnTo>
                  <a:lnTo>
                    <a:pt x="63486" y="844373"/>
                  </a:lnTo>
                  <a:lnTo>
                    <a:pt x="74510" y="834804"/>
                  </a:lnTo>
                  <a:lnTo>
                    <a:pt x="85533" y="825229"/>
                  </a:lnTo>
                  <a:lnTo>
                    <a:pt x="96556" y="815649"/>
                  </a:lnTo>
                  <a:lnTo>
                    <a:pt x="107580" y="806063"/>
                  </a:lnTo>
                  <a:lnTo>
                    <a:pt x="118603" y="796471"/>
                  </a:lnTo>
                  <a:lnTo>
                    <a:pt x="129626" y="786873"/>
                  </a:lnTo>
                  <a:lnTo>
                    <a:pt x="140650" y="777269"/>
                  </a:lnTo>
                  <a:lnTo>
                    <a:pt x="151673" y="767657"/>
                  </a:lnTo>
                  <a:lnTo>
                    <a:pt x="162696" y="758039"/>
                  </a:lnTo>
                  <a:lnTo>
                    <a:pt x="173720" y="748414"/>
                  </a:lnTo>
                  <a:lnTo>
                    <a:pt x="184743" y="738781"/>
                  </a:lnTo>
                  <a:lnTo>
                    <a:pt x="195767" y="729140"/>
                  </a:lnTo>
                  <a:lnTo>
                    <a:pt x="206790" y="719492"/>
                  </a:lnTo>
                  <a:lnTo>
                    <a:pt x="217813" y="709835"/>
                  </a:lnTo>
                  <a:lnTo>
                    <a:pt x="228837" y="700170"/>
                  </a:lnTo>
                  <a:lnTo>
                    <a:pt x="239860" y="690496"/>
                  </a:lnTo>
                  <a:lnTo>
                    <a:pt x="250883" y="680813"/>
                  </a:lnTo>
                  <a:lnTo>
                    <a:pt x="261907" y="671121"/>
                  </a:lnTo>
                  <a:lnTo>
                    <a:pt x="272930" y="661419"/>
                  </a:lnTo>
                  <a:lnTo>
                    <a:pt x="283953" y="651706"/>
                  </a:lnTo>
                  <a:lnTo>
                    <a:pt x="294977" y="641984"/>
                  </a:lnTo>
                  <a:lnTo>
                    <a:pt x="306000" y="632250"/>
                  </a:lnTo>
                  <a:lnTo>
                    <a:pt x="317024" y="622506"/>
                  </a:lnTo>
                  <a:lnTo>
                    <a:pt x="328047" y="612750"/>
                  </a:lnTo>
                  <a:lnTo>
                    <a:pt x="339070" y="602983"/>
                  </a:lnTo>
                  <a:lnTo>
                    <a:pt x="350094" y="593203"/>
                  </a:lnTo>
                  <a:lnTo>
                    <a:pt x="361117" y="583411"/>
                  </a:lnTo>
                  <a:lnTo>
                    <a:pt x="372140" y="573607"/>
                  </a:lnTo>
                  <a:lnTo>
                    <a:pt x="383164" y="563789"/>
                  </a:lnTo>
                  <a:lnTo>
                    <a:pt x="394187" y="553958"/>
                  </a:lnTo>
                  <a:lnTo>
                    <a:pt x="405210" y="544113"/>
                  </a:lnTo>
                  <a:lnTo>
                    <a:pt x="416234" y="534254"/>
                  </a:lnTo>
                  <a:lnTo>
                    <a:pt x="427257" y="524381"/>
                  </a:lnTo>
                  <a:lnTo>
                    <a:pt x="438280" y="514494"/>
                  </a:lnTo>
                  <a:lnTo>
                    <a:pt x="449304" y="504591"/>
                  </a:lnTo>
                  <a:lnTo>
                    <a:pt x="460327" y="494674"/>
                  </a:lnTo>
                  <a:lnTo>
                    <a:pt x="471351" y="484741"/>
                  </a:lnTo>
                  <a:lnTo>
                    <a:pt x="482374" y="474793"/>
                  </a:lnTo>
                  <a:lnTo>
                    <a:pt x="493397" y="464830"/>
                  </a:lnTo>
                  <a:lnTo>
                    <a:pt x="504421" y="454850"/>
                  </a:lnTo>
                  <a:lnTo>
                    <a:pt x="515444" y="444855"/>
                  </a:lnTo>
                  <a:lnTo>
                    <a:pt x="526467" y="434844"/>
                  </a:lnTo>
                  <a:lnTo>
                    <a:pt x="537491" y="424817"/>
                  </a:lnTo>
                  <a:lnTo>
                    <a:pt x="548514" y="414775"/>
                  </a:lnTo>
                  <a:lnTo>
                    <a:pt x="559537" y="404716"/>
                  </a:lnTo>
                  <a:lnTo>
                    <a:pt x="570561" y="394642"/>
                  </a:lnTo>
                  <a:lnTo>
                    <a:pt x="581584" y="384552"/>
                  </a:lnTo>
                  <a:lnTo>
                    <a:pt x="592608" y="374446"/>
                  </a:lnTo>
                  <a:lnTo>
                    <a:pt x="603631" y="364326"/>
                  </a:lnTo>
                  <a:lnTo>
                    <a:pt x="614654" y="354190"/>
                  </a:lnTo>
                  <a:lnTo>
                    <a:pt x="625678" y="344039"/>
                  </a:lnTo>
                  <a:lnTo>
                    <a:pt x="636701" y="333873"/>
                  </a:lnTo>
                  <a:lnTo>
                    <a:pt x="647724" y="323692"/>
                  </a:lnTo>
                  <a:lnTo>
                    <a:pt x="658748" y="313497"/>
                  </a:lnTo>
                  <a:lnTo>
                    <a:pt x="669771" y="303288"/>
                  </a:lnTo>
                  <a:lnTo>
                    <a:pt x="680794" y="293064"/>
                  </a:lnTo>
                  <a:lnTo>
                    <a:pt x="691818" y="282825"/>
                  </a:lnTo>
                  <a:lnTo>
                    <a:pt x="702841" y="272573"/>
                  </a:lnTo>
                  <a:lnTo>
                    <a:pt x="713865" y="262305"/>
                  </a:lnTo>
                  <a:lnTo>
                    <a:pt x="724888" y="252023"/>
                  </a:lnTo>
                  <a:lnTo>
                    <a:pt x="735911" y="241726"/>
                  </a:lnTo>
                  <a:lnTo>
                    <a:pt x="746935" y="231414"/>
                  </a:lnTo>
                  <a:lnTo>
                    <a:pt x="757958" y="221086"/>
                  </a:lnTo>
                  <a:lnTo>
                    <a:pt x="768981" y="210742"/>
                  </a:lnTo>
                  <a:lnTo>
                    <a:pt x="780005" y="200382"/>
                  </a:lnTo>
                  <a:lnTo>
                    <a:pt x="791028" y="190004"/>
                  </a:lnTo>
                  <a:lnTo>
                    <a:pt x="802051" y="179609"/>
                  </a:lnTo>
                  <a:lnTo>
                    <a:pt x="813075" y="169196"/>
                  </a:lnTo>
                  <a:lnTo>
                    <a:pt x="824098" y="158764"/>
                  </a:lnTo>
                  <a:lnTo>
                    <a:pt x="835122" y="148313"/>
                  </a:lnTo>
                  <a:lnTo>
                    <a:pt x="846145" y="137844"/>
                  </a:lnTo>
                  <a:lnTo>
                    <a:pt x="857168" y="127354"/>
                  </a:lnTo>
                  <a:lnTo>
                    <a:pt x="868192" y="116846"/>
                  </a:lnTo>
                  <a:lnTo>
                    <a:pt x="879215" y="106317"/>
                  </a:lnTo>
                  <a:lnTo>
                    <a:pt x="890238" y="95769"/>
                  </a:lnTo>
                  <a:lnTo>
                    <a:pt x="901262" y="85202"/>
                  </a:lnTo>
                  <a:lnTo>
                    <a:pt x="912285" y="74615"/>
                  </a:lnTo>
                  <a:lnTo>
                    <a:pt x="923308" y="64009"/>
                  </a:lnTo>
                  <a:lnTo>
                    <a:pt x="934332" y="53384"/>
                  </a:lnTo>
                  <a:lnTo>
                    <a:pt x="945355" y="42742"/>
                  </a:lnTo>
                  <a:lnTo>
                    <a:pt x="956379" y="32081"/>
                  </a:lnTo>
                  <a:lnTo>
                    <a:pt x="967402" y="21404"/>
                  </a:lnTo>
                  <a:lnTo>
                    <a:pt x="978425" y="10710"/>
                  </a:lnTo>
                  <a:lnTo>
                    <a:pt x="989449" y="0"/>
                  </a:lnTo>
                  <a:lnTo>
                    <a:pt x="9894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927973" y="6040996"/>
              <a:ext cx="867860" cy="808363"/>
            </a:xfrm>
            <a:custGeom>
              <a:avLst/>
              <a:pathLst>
                <a:path w="867860" h="808363">
                  <a:moveTo>
                    <a:pt x="867860" y="0"/>
                  </a:moveTo>
                  <a:lnTo>
                    <a:pt x="856836" y="9579"/>
                  </a:lnTo>
                  <a:lnTo>
                    <a:pt x="845813" y="19164"/>
                  </a:lnTo>
                  <a:lnTo>
                    <a:pt x="834790" y="28754"/>
                  </a:lnTo>
                  <a:lnTo>
                    <a:pt x="823766" y="38351"/>
                  </a:lnTo>
                  <a:lnTo>
                    <a:pt x="812743" y="47954"/>
                  </a:lnTo>
                  <a:lnTo>
                    <a:pt x="801720" y="57565"/>
                  </a:lnTo>
                  <a:lnTo>
                    <a:pt x="790696" y="67184"/>
                  </a:lnTo>
                  <a:lnTo>
                    <a:pt x="779673" y="76813"/>
                  </a:lnTo>
                  <a:lnTo>
                    <a:pt x="768649" y="86452"/>
                  </a:lnTo>
                  <a:lnTo>
                    <a:pt x="757626" y="96103"/>
                  </a:lnTo>
                  <a:lnTo>
                    <a:pt x="746603" y="105767"/>
                  </a:lnTo>
                  <a:lnTo>
                    <a:pt x="735579" y="115445"/>
                  </a:lnTo>
                  <a:lnTo>
                    <a:pt x="724556" y="125138"/>
                  </a:lnTo>
                  <a:lnTo>
                    <a:pt x="713533" y="134847"/>
                  </a:lnTo>
                  <a:lnTo>
                    <a:pt x="702509" y="144574"/>
                  </a:lnTo>
                  <a:lnTo>
                    <a:pt x="691486" y="154319"/>
                  </a:lnTo>
                  <a:lnTo>
                    <a:pt x="680463" y="164083"/>
                  </a:lnTo>
                  <a:lnTo>
                    <a:pt x="669439" y="173868"/>
                  </a:lnTo>
                  <a:lnTo>
                    <a:pt x="658416" y="183675"/>
                  </a:lnTo>
                  <a:lnTo>
                    <a:pt x="647392" y="193504"/>
                  </a:lnTo>
                  <a:lnTo>
                    <a:pt x="636369" y="203355"/>
                  </a:lnTo>
                  <a:lnTo>
                    <a:pt x="625346" y="213231"/>
                  </a:lnTo>
                  <a:lnTo>
                    <a:pt x="614322" y="223131"/>
                  </a:lnTo>
                  <a:lnTo>
                    <a:pt x="603299" y="233055"/>
                  </a:lnTo>
                  <a:lnTo>
                    <a:pt x="592276" y="243005"/>
                  </a:lnTo>
                  <a:lnTo>
                    <a:pt x="581252" y="252980"/>
                  </a:lnTo>
                  <a:lnTo>
                    <a:pt x="570229" y="262981"/>
                  </a:lnTo>
                  <a:lnTo>
                    <a:pt x="559206" y="273007"/>
                  </a:lnTo>
                  <a:lnTo>
                    <a:pt x="548182" y="283060"/>
                  </a:lnTo>
                  <a:lnTo>
                    <a:pt x="537159" y="293139"/>
                  </a:lnTo>
                  <a:lnTo>
                    <a:pt x="526135" y="303243"/>
                  </a:lnTo>
                  <a:lnTo>
                    <a:pt x="515112" y="313374"/>
                  </a:lnTo>
                  <a:lnTo>
                    <a:pt x="504089" y="323530"/>
                  </a:lnTo>
                  <a:lnTo>
                    <a:pt x="493065" y="333712"/>
                  </a:lnTo>
                  <a:lnTo>
                    <a:pt x="482042" y="343918"/>
                  </a:lnTo>
                  <a:lnTo>
                    <a:pt x="471019" y="354150"/>
                  </a:lnTo>
                  <a:lnTo>
                    <a:pt x="459995" y="364407"/>
                  </a:lnTo>
                  <a:lnTo>
                    <a:pt x="448972" y="374688"/>
                  </a:lnTo>
                  <a:lnTo>
                    <a:pt x="437949" y="384993"/>
                  </a:lnTo>
                  <a:lnTo>
                    <a:pt x="426925" y="395321"/>
                  </a:lnTo>
                  <a:lnTo>
                    <a:pt x="415902" y="405673"/>
                  </a:lnTo>
                  <a:lnTo>
                    <a:pt x="404878" y="416047"/>
                  </a:lnTo>
                  <a:lnTo>
                    <a:pt x="393855" y="426444"/>
                  </a:lnTo>
                  <a:lnTo>
                    <a:pt x="382832" y="436862"/>
                  </a:lnTo>
                  <a:lnTo>
                    <a:pt x="371808" y="447301"/>
                  </a:lnTo>
                  <a:lnTo>
                    <a:pt x="360785" y="457761"/>
                  </a:lnTo>
                  <a:lnTo>
                    <a:pt x="349762" y="468242"/>
                  </a:lnTo>
                  <a:lnTo>
                    <a:pt x="338738" y="478742"/>
                  </a:lnTo>
                  <a:lnTo>
                    <a:pt x="327715" y="489261"/>
                  </a:lnTo>
                  <a:lnTo>
                    <a:pt x="316692" y="499799"/>
                  </a:lnTo>
                  <a:lnTo>
                    <a:pt x="305668" y="510355"/>
                  </a:lnTo>
                  <a:lnTo>
                    <a:pt x="294645" y="520928"/>
                  </a:lnTo>
                  <a:lnTo>
                    <a:pt x="283621" y="531519"/>
                  </a:lnTo>
                  <a:lnTo>
                    <a:pt x="272598" y="542126"/>
                  </a:lnTo>
                  <a:lnTo>
                    <a:pt x="261575" y="552749"/>
                  </a:lnTo>
                  <a:lnTo>
                    <a:pt x="250551" y="563387"/>
                  </a:lnTo>
                  <a:lnTo>
                    <a:pt x="239528" y="574041"/>
                  </a:lnTo>
                  <a:lnTo>
                    <a:pt x="228505" y="584709"/>
                  </a:lnTo>
                  <a:lnTo>
                    <a:pt x="217481" y="595390"/>
                  </a:lnTo>
                  <a:lnTo>
                    <a:pt x="206458" y="606086"/>
                  </a:lnTo>
                  <a:lnTo>
                    <a:pt x="195435" y="616794"/>
                  </a:lnTo>
                  <a:lnTo>
                    <a:pt x="184411" y="627515"/>
                  </a:lnTo>
                  <a:lnTo>
                    <a:pt x="173388" y="638248"/>
                  </a:lnTo>
                  <a:lnTo>
                    <a:pt x="162364" y="648993"/>
                  </a:lnTo>
                  <a:lnTo>
                    <a:pt x="151341" y="659748"/>
                  </a:lnTo>
                  <a:lnTo>
                    <a:pt x="140318" y="670515"/>
                  </a:lnTo>
                  <a:lnTo>
                    <a:pt x="129294" y="681292"/>
                  </a:lnTo>
                  <a:lnTo>
                    <a:pt x="118271" y="692080"/>
                  </a:lnTo>
                  <a:lnTo>
                    <a:pt x="107248" y="702877"/>
                  </a:lnTo>
                  <a:lnTo>
                    <a:pt x="96224" y="713683"/>
                  </a:lnTo>
                  <a:lnTo>
                    <a:pt x="85201" y="724498"/>
                  </a:lnTo>
                  <a:lnTo>
                    <a:pt x="74178" y="735322"/>
                  </a:lnTo>
                  <a:lnTo>
                    <a:pt x="63154" y="746155"/>
                  </a:lnTo>
                  <a:lnTo>
                    <a:pt x="52131" y="756995"/>
                  </a:lnTo>
                  <a:lnTo>
                    <a:pt x="41107" y="767843"/>
                  </a:lnTo>
                  <a:lnTo>
                    <a:pt x="30084" y="778699"/>
                  </a:lnTo>
                  <a:lnTo>
                    <a:pt x="19061" y="789562"/>
                  </a:lnTo>
                  <a:lnTo>
                    <a:pt x="8037" y="800432"/>
                  </a:lnTo>
                  <a:lnTo>
                    <a:pt x="0" y="808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831447" y="5965319"/>
              <a:ext cx="964385" cy="884039"/>
            </a:xfrm>
            <a:custGeom>
              <a:avLst/>
              <a:pathLst>
                <a:path w="964385" h="884039">
                  <a:moveTo>
                    <a:pt x="0" y="884039"/>
                  </a:moveTo>
                  <a:lnTo>
                    <a:pt x="5352" y="879461"/>
                  </a:lnTo>
                  <a:lnTo>
                    <a:pt x="16376" y="870032"/>
                  </a:lnTo>
                  <a:lnTo>
                    <a:pt x="27399" y="860600"/>
                  </a:lnTo>
                  <a:lnTo>
                    <a:pt x="38423" y="851166"/>
                  </a:lnTo>
                  <a:lnTo>
                    <a:pt x="49446" y="841730"/>
                  </a:lnTo>
                  <a:lnTo>
                    <a:pt x="60469" y="832291"/>
                  </a:lnTo>
                  <a:lnTo>
                    <a:pt x="71493" y="822849"/>
                  </a:lnTo>
                  <a:lnTo>
                    <a:pt x="82516" y="813404"/>
                  </a:lnTo>
                  <a:lnTo>
                    <a:pt x="93539" y="803957"/>
                  </a:lnTo>
                  <a:lnTo>
                    <a:pt x="104563" y="794506"/>
                  </a:lnTo>
                  <a:lnTo>
                    <a:pt x="115586" y="785051"/>
                  </a:lnTo>
                  <a:lnTo>
                    <a:pt x="126609" y="775592"/>
                  </a:lnTo>
                  <a:lnTo>
                    <a:pt x="137633" y="766130"/>
                  </a:lnTo>
                  <a:lnTo>
                    <a:pt x="148656" y="756663"/>
                  </a:lnTo>
                  <a:lnTo>
                    <a:pt x="159680" y="747191"/>
                  </a:lnTo>
                  <a:lnTo>
                    <a:pt x="170703" y="737715"/>
                  </a:lnTo>
                  <a:lnTo>
                    <a:pt x="181726" y="728233"/>
                  </a:lnTo>
                  <a:lnTo>
                    <a:pt x="192750" y="718746"/>
                  </a:lnTo>
                  <a:lnTo>
                    <a:pt x="203773" y="709252"/>
                  </a:lnTo>
                  <a:lnTo>
                    <a:pt x="214796" y="699752"/>
                  </a:lnTo>
                  <a:lnTo>
                    <a:pt x="225820" y="690245"/>
                  </a:lnTo>
                  <a:lnTo>
                    <a:pt x="236843" y="680730"/>
                  </a:lnTo>
                  <a:lnTo>
                    <a:pt x="247866" y="671207"/>
                  </a:lnTo>
                  <a:lnTo>
                    <a:pt x="258890" y="661675"/>
                  </a:lnTo>
                  <a:lnTo>
                    <a:pt x="269913" y="652133"/>
                  </a:lnTo>
                  <a:lnTo>
                    <a:pt x="280937" y="642581"/>
                  </a:lnTo>
                  <a:lnTo>
                    <a:pt x="291960" y="633018"/>
                  </a:lnTo>
                  <a:lnTo>
                    <a:pt x="302983" y="623442"/>
                  </a:lnTo>
                  <a:lnTo>
                    <a:pt x="314007" y="613852"/>
                  </a:lnTo>
                  <a:lnTo>
                    <a:pt x="325030" y="604249"/>
                  </a:lnTo>
                  <a:lnTo>
                    <a:pt x="336053" y="594629"/>
                  </a:lnTo>
                  <a:lnTo>
                    <a:pt x="347077" y="584992"/>
                  </a:lnTo>
                  <a:lnTo>
                    <a:pt x="358100" y="575337"/>
                  </a:lnTo>
                  <a:lnTo>
                    <a:pt x="369123" y="565661"/>
                  </a:lnTo>
                  <a:lnTo>
                    <a:pt x="380147" y="555964"/>
                  </a:lnTo>
                  <a:lnTo>
                    <a:pt x="391170" y="546242"/>
                  </a:lnTo>
                  <a:lnTo>
                    <a:pt x="402194" y="536495"/>
                  </a:lnTo>
                  <a:lnTo>
                    <a:pt x="413217" y="526720"/>
                  </a:lnTo>
                  <a:lnTo>
                    <a:pt x="424240" y="516915"/>
                  </a:lnTo>
                  <a:lnTo>
                    <a:pt x="435264" y="507078"/>
                  </a:lnTo>
                  <a:lnTo>
                    <a:pt x="446287" y="497206"/>
                  </a:lnTo>
                  <a:lnTo>
                    <a:pt x="457310" y="487299"/>
                  </a:lnTo>
                  <a:lnTo>
                    <a:pt x="468334" y="477353"/>
                  </a:lnTo>
                  <a:lnTo>
                    <a:pt x="479357" y="467367"/>
                  </a:lnTo>
                  <a:lnTo>
                    <a:pt x="490380" y="457339"/>
                  </a:lnTo>
                  <a:lnTo>
                    <a:pt x="501404" y="447269"/>
                  </a:lnTo>
                  <a:lnTo>
                    <a:pt x="512427" y="437154"/>
                  </a:lnTo>
                  <a:lnTo>
                    <a:pt x="523451" y="426995"/>
                  </a:lnTo>
                  <a:lnTo>
                    <a:pt x="534474" y="416792"/>
                  </a:lnTo>
                  <a:lnTo>
                    <a:pt x="545497" y="406545"/>
                  </a:lnTo>
                  <a:lnTo>
                    <a:pt x="556521" y="396255"/>
                  </a:lnTo>
                  <a:lnTo>
                    <a:pt x="567544" y="385923"/>
                  </a:lnTo>
                  <a:lnTo>
                    <a:pt x="578567" y="375551"/>
                  </a:lnTo>
                  <a:lnTo>
                    <a:pt x="589591" y="365141"/>
                  </a:lnTo>
                  <a:lnTo>
                    <a:pt x="600614" y="354696"/>
                  </a:lnTo>
                  <a:lnTo>
                    <a:pt x="611637" y="344217"/>
                  </a:lnTo>
                  <a:lnTo>
                    <a:pt x="622661" y="333706"/>
                  </a:lnTo>
                  <a:lnTo>
                    <a:pt x="633684" y="323168"/>
                  </a:lnTo>
                  <a:lnTo>
                    <a:pt x="644708" y="312604"/>
                  </a:lnTo>
                  <a:lnTo>
                    <a:pt x="655731" y="302016"/>
                  </a:lnTo>
                  <a:lnTo>
                    <a:pt x="666754" y="291407"/>
                  </a:lnTo>
                  <a:lnTo>
                    <a:pt x="677778" y="280778"/>
                  </a:lnTo>
                  <a:lnTo>
                    <a:pt x="688801" y="270132"/>
                  </a:lnTo>
                  <a:lnTo>
                    <a:pt x="699824" y="259471"/>
                  </a:lnTo>
                  <a:lnTo>
                    <a:pt x="710848" y="248794"/>
                  </a:lnTo>
                  <a:lnTo>
                    <a:pt x="721871" y="238105"/>
                  </a:lnTo>
                  <a:lnTo>
                    <a:pt x="732894" y="227403"/>
                  </a:lnTo>
                  <a:lnTo>
                    <a:pt x="743918" y="216689"/>
                  </a:lnTo>
                  <a:lnTo>
                    <a:pt x="754941" y="205964"/>
                  </a:lnTo>
                  <a:lnTo>
                    <a:pt x="765965" y="195228"/>
                  </a:lnTo>
                  <a:lnTo>
                    <a:pt x="776988" y="184481"/>
                  </a:lnTo>
                  <a:lnTo>
                    <a:pt x="788011" y="173723"/>
                  </a:lnTo>
                  <a:lnTo>
                    <a:pt x="799035" y="162953"/>
                  </a:lnTo>
                  <a:lnTo>
                    <a:pt x="810058" y="152173"/>
                  </a:lnTo>
                  <a:lnTo>
                    <a:pt x="821081" y="141381"/>
                  </a:lnTo>
                  <a:lnTo>
                    <a:pt x="832105" y="130577"/>
                  </a:lnTo>
                  <a:lnTo>
                    <a:pt x="843128" y="119761"/>
                  </a:lnTo>
                  <a:lnTo>
                    <a:pt x="854151" y="108933"/>
                  </a:lnTo>
                  <a:lnTo>
                    <a:pt x="865175" y="98093"/>
                  </a:lnTo>
                  <a:lnTo>
                    <a:pt x="876198" y="87241"/>
                  </a:lnTo>
                  <a:lnTo>
                    <a:pt x="887222" y="76376"/>
                  </a:lnTo>
                  <a:lnTo>
                    <a:pt x="898245" y="65499"/>
                  </a:lnTo>
                  <a:lnTo>
                    <a:pt x="909268" y="54611"/>
                  </a:lnTo>
                  <a:lnTo>
                    <a:pt x="920292" y="43710"/>
                  </a:lnTo>
                  <a:lnTo>
                    <a:pt x="931315" y="32799"/>
                  </a:lnTo>
                  <a:lnTo>
                    <a:pt x="942338" y="21876"/>
                  </a:lnTo>
                  <a:lnTo>
                    <a:pt x="953362" y="10943"/>
                  </a:lnTo>
                  <a:lnTo>
                    <a:pt x="964385" y="0"/>
                  </a:lnTo>
                  <a:lnTo>
                    <a:pt x="964385" y="74717"/>
                  </a:lnTo>
                  <a:lnTo>
                    <a:pt x="953362" y="84057"/>
                  </a:lnTo>
                  <a:lnTo>
                    <a:pt x="942338" y="93395"/>
                  </a:lnTo>
                  <a:lnTo>
                    <a:pt x="931315" y="102732"/>
                  </a:lnTo>
                  <a:lnTo>
                    <a:pt x="920292" y="112069"/>
                  </a:lnTo>
                  <a:lnTo>
                    <a:pt x="909268" y="121406"/>
                  </a:lnTo>
                  <a:lnTo>
                    <a:pt x="898245" y="130744"/>
                  </a:lnTo>
                  <a:lnTo>
                    <a:pt x="887222" y="140084"/>
                  </a:lnTo>
                  <a:lnTo>
                    <a:pt x="876198" y="149426"/>
                  </a:lnTo>
                  <a:lnTo>
                    <a:pt x="865175" y="158771"/>
                  </a:lnTo>
                  <a:lnTo>
                    <a:pt x="854151" y="168121"/>
                  </a:lnTo>
                  <a:lnTo>
                    <a:pt x="843128" y="177477"/>
                  </a:lnTo>
                  <a:lnTo>
                    <a:pt x="832105" y="186839"/>
                  </a:lnTo>
                  <a:lnTo>
                    <a:pt x="821081" y="196210"/>
                  </a:lnTo>
                  <a:lnTo>
                    <a:pt x="810058" y="205589"/>
                  </a:lnTo>
                  <a:lnTo>
                    <a:pt x="799035" y="214979"/>
                  </a:lnTo>
                  <a:lnTo>
                    <a:pt x="788011" y="224381"/>
                  </a:lnTo>
                  <a:lnTo>
                    <a:pt x="776988" y="233796"/>
                  </a:lnTo>
                  <a:lnTo>
                    <a:pt x="765965" y="243226"/>
                  </a:lnTo>
                  <a:lnTo>
                    <a:pt x="754941" y="252672"/>
                  </a:lnTo>
                  <a:lnTo>
                    <a:pt x="743918" y="262136"/>
                  </a:lnTo>
                  <a:lnTo>
                    <a:pt x="732894" y="271618"/>
                  </a:lnTo>
                  <a:lnTo>
                    <a:pt x="721871" y="281122"/>
                  </a:lnTo>
                  <a:lnTo>
                    <a:pt x="710848" y="290647"/>
                  </a:lnTo>
                  <a:lnTo>
                    <a:pt x="699824" y="300197"/>
                  </a:lnTo>
                  <a:lnTo>
                    <a:pt x="688801" y="309772"/>
                  </a:lnTo>
                  <a:lnTo>
                    <a:pt x="677778" y="319375"/>
                  </a:lnTo>
                  <a:lnTo>
                    <a:pt x="666754" y="329007"/>
                  </a:lnTo>
                  <a:lnTo>
                    <a:pt x="655731" y="338671"/>
                  </a:lnTo>
                  <a:lnTo>
                    <a:pt x="644708" y="348368"/>
                  </a:lnTo>
                  <a:lnTo>
                    <a:pt x="633684" y="358100"/>
                  </a:lnTo>
                  <a:lnTo>
                    <a:pt x="622661" y="367870"/>
                  </a:lnTo>
                  <a:lnTo>
                    <a:pt x="611637" y="377680"/>
                  </a:lnTo>
                  <a:lnTo>
                    <a:pt x="600614" y="387532"/>
                  </a:lnTo>
                  <a:lnTo>
                    <a:pt x="589591" y="397428"/>
                  </a:lnTo>
                  <a:lnTo>
                    <a:pt x="578567" y="407370"/>
                  </a:lnTo>
                  <a:lnTo>
                    <a:pt x="567544" y="417360"/>
                  </a:lnTo>
                  <a:lnTo>
                    <a:pt x="556521" y="427398"/>
                  </a:lnTo>
                  <a:lnTo>
                    <a:pt x="545497" y="437487"/>
                  </a:lnTo>
                  <a:lnTo>
                    <a:pt x="534474" y="447627"/>
                  </a:lnTo>
                  <a:lnTo>
                    <a:pt x="523451" y="457819"/>
                  </a:lnTo>
                  <a:lnTo>
                    <a:pt x="512427" y="468061"/>
                  </a:lnTo>
                  <a:lnTo>
                    <a:pt x="501404" y="478354"/>
                  </a:lnTo>
                  <a:lnTo>
                    <a:pt x="490380" y="488698"/>
                  </a:lnTo>
                  <a:lnTo>
                    <a:pt x="479357" y="499089"/>
                  </a:lnTo>
                  <a:lnTo>
                    <a:pt x="468334" y="509527"/>
                  </a:lnTo>
                  <a:lnTo>
                    <a:pt x="457310" y="520010"/>
                  </a:lnTo>
                  <a:lnTo>
                    <a:pt x="446287" y="530536"/>
                  </a:lnTo>
                  <a:lnTo>
                    <a:pt x="435264" y="541102"/>
                  </a:lnTo>
                  <a:lnTo>
                    <a:pt x="424240" y="551705"/>
                  </a:lnTo>
                  <a:lnTo>
                    <a:pt x="413217" y="562344"/>
                  </a:lnTo>
                  <a:lnTo>
                    <a:pt x="402194" y="573016"/>
                  </a:lnTo>
                  <a:lnTo>
                    <a:pt x="391170" y="583719"/>
                  </a:lnTo>
                  <a:lnTo>
                    <a:pt x="380147" y="594449"/>
                  </a:lnTo>
                  <a:lnTo>
                    <a:pt x="369123" y="605206"/>
                  </a:lnTo>
                  <a:lnTo>
                    <a:pt x="358100" y="615987"/>
                  </a:lnTo>
                  <a:lnTo>
                    <a:pt x="347077" y="626790"/>
                  </a:lnTo>
                  <a:lnTo>
                    <a:pt x="336053" y="637613"/>
                  </a:lnTo>
                  <a:lnTo>
                    <a:pt x="325030" y="648455"/>
                  </a:lnTo>
                  <a:lnTo>
                    <a:pt x="314007" y="659315"/>
                  </a:lnTo>
                  <a:lnTo>
                    <a:pt x="302983" y="670190"/>
                  </a:lnTo>
                  <a:lnTo>
                    <a:pt x="291960" y="681079"/>
                  </a:lnTo>
                  <a:lnTo>
                    <a:pt x="280937" y="691983"/>
                  </a:lnTo>
                  <a:lnTo>
                    <a:pt x="269913" y="702898"/>
                  </a:lnTo>
                  <a:lnTo>
                    <a:pt x="258890" y="713825"/>
                  </a:lnTo>
                  <a:lnTo>
                    <a:pt x="247866" y="724762"/>
                  </a:lnTo>
                  <a:lnTo>
                    <a:pt x="236843" y="735708"/>
                  </a:lnTo>
                  <a:lnTo>
                    <a:pt x="225820" y="746664"/>
                  </a:lnTo>
                  <a:lnTo>
                    <a:pt x="214796" y="757628"/>
                  </a:lnTo>
                  <a:lnTo>
                    <a:pt x="203773" y="768600"/>
                  </a:lnTo>
                  <a:lnTo>
                    <a:pt x="192750" y="779578"/>
                  </a:lnTo>
                  <a:lnTo>
                    <a:pt x="181726" y="790563"/>
                  </a:lnTo>
                  <a:lnTo>
                    <a:pt x="170703" y="801555"/>
                  </a:lnTo>
                  <a:lnTo>
                    <a:pt x="159680" y="812551"/>
                  </a:lnTo>
                  <a:lnTo>
                    <a:pt x="148656" y="823554"/>
                  </a:lnTo>
                  <a:lnTo>
                    <a:pt x="137633" y="834561"/>
                  </a:lnTo>
                  <a:lnTo>
                    <a:pt x="126609" y="845572"/>
                  </a:lnTo>
                  <a:lnTo>
                    <a:pt x="115586" y="856588"/>
                  </a:lnTo>
                  <a:lnTo>
                    <a:pt x="104563" y="867608"/>
                  </a:lnTo>
                  <a:lnTo>
                    <a:pt x="93539" y="878632"/>
                  </a:lnTo>
                  <a:lnTo>
                    <a:pt x="88135" y="884039"/>
                  </a:lnTo>
                  <a:close/>
                </a:path>
              </a:pathLst>
            </a:custGeom>
            <a:solidFill>
              <a:srgbClr val="00A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831447" y="5965319"/>
              <a:ext cx="964385" cy="884039"/>
            </a:xfrm>
            <a:custGeom>
              <a:avLst/>
              <a:pathLst>
                <a:path w="964385" h="884039">
                  <a:moveTo>
                    <a:pt x="0" y="884039"/>
                  </a:moveTo>
                  <a:lnTo>
                    <a:pt x="5352" y="879461"/>
                  </a:lnTo>
                  <a:lnTo>
                    <a:pt x="16376" y="870032"/>
                  </a:lnTo>
                  <a:lnTo>
                    <a:pt x="27399" y="860600"/>
                  </a:lnTo>
                  <a:lnTo>
                    <a:pt x="38423" y="851166"/>
                  </a:lnTo>
                  <a:lnTo>
                    <a:pt x="49446" y="841730"/>
                  </a:lnTo>
                  <a:lnTo>
                    <a:pt x="60469" y="832291"/>
                  </a:lnTo>
                  <a:lnTo>
                    <a:pt x="71493" y="822849"/>
                  </a:lnTo>
                  <a:lnTo>
                    <a:pt x="82516" y="813404"/>
                  </a:lnTo>
                  <a:lnTo>
                    <a:pt x="93539" y="803957"/>
                  </a:lnTo>
                  <a:lnTo>
                    <a:pt x="104563" y="794506"/>
                  </a:lnTo>
                  <a:lnTo>
                    <a:pt x="115586" y="785051"/>
                  </a:lnTo>
                  <a:lnTo>
                    <a:pt x="126609" y="775592"/>
                  </a:lnTo>
                  <a:lnTo>
                    <a:pt x="137633" y="766130"/>
                  </a:lnTo>
                  <a:lnTo>
                    <a:pt x="148656" y="756663"/>
                  </a:lnTo>
                  <a:lnTo>
                    <a:pt x="159680" y="747191"/>
                  </a:lnTo>
                  <a:lnTo>
                    <a:pt x="170703" y="737715"/>
                  </a:lnTo>
                  <a:lnTo>
                    <a:pt x="181726" y="728233"/>
                  </a:lnTo>
                  <a:lnTo>
                    <a:pt x="192750" y="718746"/>
                  </a:lnTo>
                  <a:lnTo>
                    <a:pt x="203773" y="709252"/>
                  </a:lnTo>
                  <a:lnTo>
                    <a:pt x="214796" y="699752"/>
                  </a:lnTo>
                  <a:lnTo>
                    <a:pt x="225820" y="690245"/>
                  </a:lnTo>
                  <a:lnTo>
                    <a:pt x="236843" y="680730"/>
                  </a:lnTo>
                  <a:lnTo>
                    <a:pt x="247866" y="671207"/>
                  </a:lnTo>
                  <a:lnTo>
                    <a:pt x="258890" y="661675"/>
                  </a:lnTo>
                  <a:lnTo>
                    <a:pt x="269913" y="652133"/>
                  </a:lnTo>
                  <a:lnTo>
                    <a:pt x="280937" y="642581"/>
                  </a:lnTo>
                  <a:lnTo>
                    <a:pt x="291960" y="633018"/>
                  </a:lnTo>
                  <a:lnTo>
                    <a:pt x="302983" y="623442"/>
                  </a:lnTo>
                  <a:lnTo>
                    <a:pt x="314007" y="613852"/>
                  </a:lnTo>
                  <a:lnTo>
                    <a:pt x="325030" y="604249"/>
                  </a:lnTo>
                  <a:lnTo>
                    <a:pt x="336053" y="594629"/>
                  </a:lnTo>
                  <a:lnTo>
                    <a:pt x="347077" y="584992"/>
                  </a:lnTo>
                  <a:lnTo>
                    <a:pt x="358100" y="575337"/>
                  </a:lnTo>
                  <a:lnTo>
                    <a:pt x="369123" y="565661"/>
                  </a:lnTo>
                  <a:lnTo>
                    <a:pt x="380147" y="555964"/>
                  </a:lnTo>
                  <a:lnTo>
                    <a:pt x="391170" y="546242"/>
                  </a:lnTo>
                  <a:lnTo>
                    <a:pt x="402194" y="536495"/>
                  </a:lnTo>
                  <a:lnTo>
                    <a:pt x="413217" y="526720"/>
                  </a:lnTo>
                  <a:lnTo>
                    <a:pt x="424240" y="516915"/>
                  </a:lnTo>
                  <a:lnTo>
                    <a:pt x="435264" y="507078"/>
                  </a:lnTo>
                  <a:lnTo>
                    <a:pt x="446287" y="497206"/>
                  </a:lnTo>
                  <a:lnTo>
                    <a:pt x="457310" y="487299"/>
                  </a:lnTo>
                  <a:lnTo>
                    <a:pt x="468334" y="477353"/>
                  </a:lnTo>
                  <a:lnTo>
                    <a:pt x="479357" y="467367"/>
                  </a:lnTo>
                  <a:lnTo>
                    <a:pt x="490380" y="457339"/>
                  </a:lnTo>
                  <a:lnTo>
                    <a:pt x="501404" y="447269"/>
                  </a:lnTo>
                  <a:lnTo>
                    <a:pt x="512427" y="437154"/>
                  </a:lnTo>
                  <a:lnTo>
                    <a:pt x="523451" y="426995"/>
                  </a:lnTo>
                  <a:lnTo>
                    <a:pt x="534474" y="416792"/>
                  </a:lnTo>
                  <a:lnTo>
                    <a:pt x="545497" y="406545"/>
                  </a:lnTo>
                  <a:lnTo>
                    <a:pt x="556521" y="396255"/>
                  </a:lnTo>
                  <a:lnTo>
                    <a:pt x="567544" y="385923"/>
                  </a:lnTo>
                  <a:lnTo>
                    <a:pt x="578567" y="375551"/>
                  </a:lnTo>
                  <a:lnTo>
                    <a:pt x="589591" y="365141"/>
                  </a:lnTo>
                  <a:lnTo>
                    <a:pt x="600614" y="354696"/>
                  </a:lnTo>
                  <a:lnTo>
                    <a:pt x="611637" y="344217"/>
                  </a:lnTo>
                  <a:lnTo>
                    <a:pt x="622661" y="333706"/>
                  </a:lnTo>
                  <a:lnTo>
                    <a:pt x="633684" y="323168"/>
                  </a:lnTo>
                  <a:lnTo>
                    <a:pt x="644708" y="312604"/>
                  </a:lnTo>
                  <a:lnTo>
                    <a:pt x="655731" y="302016"/>
                  </a:lnTo>
                  <a:lnTo>
                    <a:pt x="666754" y="291407"/>
                  </a:lnTo>
                  <a:lnTo>
                    <a:pt x="677778" y="280778"/>
                  </a:lnTo>
                  <a:lnTo>
                    <a:pt x="688801" y="270132"/>
                  </a:lnTo>
                  <a:lnTo>
                    <a:pt x="699824" y="259471"/>
                  </a:lnTo>
                  <a:lnTo>
                    <a:pt x="710848" y="248794"/>
                  </a:lnTo>
                  <a:lnTo>
                    <a:pt x="721871" y="238105"/>
                  </a:lnTo>
                  <a:lnTo>
                    <a:pt x="732894" y="227403"/>
                  </a:lnTo>
                  <a:lnTo>
                    <a:pt x="743918" y="216689"/>
                  </a:lnTo>
                  <a:lnTo>
                    <a:pt x="754941" y="205964"/>
                  </a:lnTo>
                  <a:lnTo>
                    <a:pt x="765965" y="195228"/>
                  </a:lnTo>
                  <a:lnTo>
                    <a:pt x="776988" y="184481"/>
                  </a:lnTo>
                  <a:lnTo>
                    <a:pt x="788011" y="173723"/>
                  </a:lnTo>
                  <a:lnTo>
                    <a:pt x="799035" y="162953"/>
                  </a:lnTo>
                  <a:lnTo>
                    <a:pt x="810058" y="152173"/>
                  </a:lnTo>
                  <a:lnTo>
                    <a:pt x="821081" y="141381"/>
                  </a:lnTo>
                  <a:lnTo>
                    <a:pt x="832105" y="130577"/>
                  </a:lnTo>
                  <a:lnTo>
                    <a:pt x="843128" y="119761"/>
                  </a:lnTo>
                  <a:lnTo>
                    <a:pt x="854151" y="108933"/>
                  </a:lnTo>
                  <a:lnTo>
                    <a:pt x="865175" y="98093"/>
                  </a:lnTo>
                  <a:lnTo>
                    <a:pt x="876198" y="87241"/>
                  </a:lnTo>
                  <a:lnTo>
                    <a:pt x="887222" y="76376"/>
                  </a:lnTo>
                  <a:lnTo>
                    <a:pt x="898245" y="65499"/>
                  </a:lnTo>
                  <a:lnTo>
                    <a:pt x="909268" y="54611"/>
                  </a:lnTo>
                  <a:lnTo>
                    <a:pt x="920292" y="43710"/>
                  </a:lnTo>
                  <a:lnTo>
                    <a:pt x="931315" y="32799"/>
                  </a:lnTo>
                  <a:lnTo>
                    <a:pt x="942338" y="21876"/>
                  </a:lnTo>
                  <a:lnTo>
                    <a:pt x="953362" y="10943"/>
                  </a:lnTo>
                  <a:lnTo>
                    <a:pt x="964385" y="0"/>
                  </a:lnTo>
                  <a:lnTo>
                    <a:pt x="9643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919582" y="6040037"/>
              <a:ext cx="876250" cy="809321"/>
            </a:xfrm>
            <a:custGeom>
              <a:avLst/>
              <a:pathLst>
                <a:path w="876250" h="809321">
                  <a:moveTo>
                    <a:pt x="876250" y="0"/>
                  </a:moveTo>
                  <a:lnTo>
                    <a:pt x="865227" y="9339"/>
                  </a:lnTo>
                  <a:lnTo>
                    <a:pt x="854203" y="18677"/>
                  </a:lnTo>
                  <a:lnTo>
                    <a:pt x="843180" y="28015"/>
                  </a:lnTo>
                  <a:lnTo>
                    <a:pt x="832157" y="37352"/>
                  </a:lnTo>
                  <a:lnTo>
                    <a:pt x="821133" y="46689"/>
                  </a:lnTo>
                  <a:lnTo>
                    <a:pt x="810110" y="56026"/>
                  </a:lnTo>
                  <a:lnTo>
                    <a:pt x="799086" y="65366"/>
                  </a:lnTo>
                  <a:lnTo>
                    <a:pt x="788063" y="74708"/>
                  </a:lnTo>
                  <a:lnTo>
                    <a:pt x="777040" y="84054"/>
                  </a:lnTo>
                  <a:lnTo>
                    <a:pt x="766016" y="93404"/>
                  </a:lnTo>
                  <a:lnTo>
                    <a:pt x="754993" y="102759"/>
                  </a:lnTo>
                  <a:lnTo>
                    <a:pt x="743970" y="112122"/>
                  </a:lnTo>
                  <a:lnTo>
                    <a:pt x="732946" y="121492"/>
                  </a:lnTo>
                  <a:lnTo>
                    <a:pt x="721923" y="130871"/>
                  </a:lnTo>
                  <a:lnTo>
                    <a:pt x="710900" y="140262"/>
                  </a:lnTo>
                  <a:lnTo>
                    <a:pt x="699876" y="149663"/>
                  </a:lnTo>
                  <a:lnTo>
                    <a:pt x="688853" y="159079"/>
                  </a:lnTo>
                  <a:lnTo>
                    <a:pt x="677829" y="168508"/>
                  </a:lnTo>
                  <a:lnTo>
                    <a:pt x="666806" y="177954"/>
                  </a:lnTo>
                  <a:lnTo>
                    <a:pt x="655783" y="187418"/>
                  </a:lnTo>
                  <a:lnTo>
                    <a:pt x="644759" y="196901"/>
                  </a:lnTo>
                  <a:lnTo>
                    <a:pt x="633736" y="206404"/>
                  </a:lnTo>
                  <a:lnTo>
                    <a:pt x="622713" y="215930"/>
                  </a:lnTo>
                  <a:lnTo>
                    <a:pt x="611689" y="225479"/>
                  </a:lnTo>
                  <a:lnTo>
                    <a:pt x="600666" y="235054"/>
                  </a:lnTo>
                  <a:lnTo>
                    <a:pt x="589643" y="244657"/>
                  </a:lnTo>
                  <a:lnTo>
                    <a:pt x="578619" y="254289"/>
                  </a:lnTo>
                  <a:lnTo>
                    <a:pt x="567596" y="263953"/>
                  </a:lnTo>
                  <a:lnTo>
                    <a:pt x="556572" y="273650"/>
                  </a:lnTo>
                  <a:lnTo>
                    <a:pt x="545549" y="283382"/>
                  </a:lnTo>
                  <a:lnTo>
                    <a:pt x="534526" y="293153"/>
                  </a:lnTo>
                  <a:lnTo>
                    <a:pt x="523502" y="302963"/>
                  </a:lnTo>
                  <a:lnTo>
                    <a:pt x="512479" y="312815"/>
                  </a:lnTo>
                  <a:lnTo>
                    <a:pt x="501456" y="322711"/>
                  </a:lnTo>
                  <a:lnTo>
                    <a:pt x="490432" y="332652"/>
                  </a:lnTo>
                  <a:lnTo>
                    <a:pt x="479409" y="342642"/>
                  </a:lnTo>
                  <a:lnTo>
                    <a:pt x="468386" y="352681"/>
                  </a:lnTo>
                  <a:lnTo>
                    <a:pt x="457362" y="362770"/>
                  </a:lnTo>
                  <a:lnTo>
                    <a:pt x="446339" y="372910"/>
                  </a:lnTo>
                  <a:lnTo>
                    <a:pt x="435316" y="383101"/>
                  </a:lnTo>
                  <a:lnTo>
                    <a:pt x="424292" y="393343"/>
                  </a:lnTo>
                  <a:lnTo>
                    <a:pt x="413269" y="403637"/>
                  </a:lnTo>
                  <a:lnTo>
                    <a:pt x="402245" y="413980"/>
                  </a:lnTo>
                  <a:lnTo>
                    <a:pt x="391222" y="424371"/>
                  </a:lnTo>
                  <a:lnTo>
                    <a:pt x="380199" y="434810"/>
                  </a:lnTo>
                  <a:lnTo>
                    <a:pt x="369175" y="445293"/>
                  </a:lnTo>
                  <a:lnTo>
                    <a:pt x="358152" y="455818"/>
                  </a:lnTo>
                  <a:lnTo>
                    <a:pt x="347129" y="466384"/>
                  </a:lnTo>
                  <a:lnTo>
                    <a:pt x="336105" y="476988"/>
                  </a:lnTo>
                  <a:lnTo>
                    <a:pt x="325082" y="487627"/>
                  </a:lnTo>
                  <a:lnTo>
                    <a:pt x="314059" y="498299"/>
                  </a:lnTo>
                  <a:lnTo>
                    <a:pt x="303035" y="509001"/>
                  </a:lnTo>
                  <a:lnTo>
                    <a:pt x="292012" y="519732"/>
                  </a:lnTo>
                  <a:lnTo>
                    <a:pt x="280988" y="530488"/>
                  </a:lnTo>
                  <a:lnTo>
                    <a:pt x="269965" y="541269"/>
                  </a:lnTo>
                  <a:lnTo>
                    <a:pt x="258942" y="552072"/>
                  </a:lnTo>
                  <a:lnTo>
                    <a:pt x="247918" y="562896"/>
                  </a:lnTo>
                  <a:lnTo>
                    <a:pt x="236895" y="573738"/>
                  </a:lnTo>
                  <a:lnTo>
                    <a:pt x="225872" y="584597"/>
                  </a:lnTo>
                  <a:lnTo>
                    <a:pt x="214848" y="595472"/>
                  </a:lnTo>
                  <a:lnTo>
                    <a:pt x="203825" y="606362"/>
                  </a:lnTo>
                  <a:lnTo>
                    <a:pt x="192802" y="617265"/>
                  </a:lnTo>
                  <a:lnTo>
                    <a:pt x="181778" y="628180"/>
                  </a:lnTo>
                  <a:lnTo>
                    <a:pt x="170755" y="639107"/>
                  </a:lnTo>
                  <a:lnTo>
                    <a:pt x="159731" y="650044"/>
                  </a:lnTo>
                  <a:lnTo>
                    <a:pt x="148708" y="660991"/>
                  </a:lnTo>
                  <a:lnTo>
                    <a:pt x="137685" y="671946"/>
                  </a:lnTo>
                  <a:lnTo>
                    <a:pt x="126661" y="682910"/>
                  </a:lnTo>
                  <a:lnTo>
                    <a:pt x="115638" y="693882"/>
                  </a:lnTo>
                  <a:lnTo>
                    <a:pt x="104615" y="704860"/>
                  </a:lnTo>
                  <a:lnTo>
                    <a:pt x="93591" y="715846"/>
                  </a:lnTo>
                  <a:lnTo>
                    <a:pt x="82568" y="726837"/>
                  </a:lnTo>
                  <a:lnTo>
                    <a:pt x="71545" y="737834"/>
                  </a:lnTo>
                  <a:lnTo>
                    <a:pt x="60521" y="748836"/>
                  </a:lnTo>
                  <a:lnTo>
                    <a:pt x="49498" y="759843"/>
                  </a:lnTo>
                  <a:lnTo>
                    <a:pt x="38474" y="770855"/>
                  </a:lnTo>
                  <a:lnTo>
                    <a:pt x="27451" y="781871"/>
                  </a:lnTo>
                  <a:lnTo>
                    <a:pt x="16428" y="792891"/>
                  </a:lnTo>
                  <a:lnTo>
                    <a:pt x="5404" y="803914"/>
                  </a:lnTo>
                  <a:lnTo>
                    <a:pt x="0" y="8093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709373" y="5846076"/>
              <a:ext cx="1086459" cy="1003282"/>
            </a:xfrm>
            <a:custGeom>
              <a:avLst/>
              <a:pathLst>
                <a:path w="1086459" h="1003282">
                  <a:moveTo>
                    <a:pt x="0" y="1003282"/>
                  </a:moveTo>
                  <a:lnTo>
                    <a:pt x="6170" y="997552"/>
                  </a:lnTo>
                  <a:lnTo>
                    <a:pt x="17193" y="987314"/>
                  </a:lnTo>
                  <a:lnTo>
                    <a:pt x="28217" y="977076"/>
                  </a:lnTo>
                  <a:lnTo>
                    <a:pt x="39240" y="966839"/>
                  </a:lnTo>
                  <a:lnTo>
                    <a:pt x="50263" y="956601"/>
                  </a:lnTo>
                  <a:lnTo>
                    <a:pt x="61287" y="946364"/>
                  </a:lnTo>
                  <a:lnTo>
                    <a:pt x="72310" y="936127"/>
                  </a:lnTo>
                  <a:lnTo>
                    <a:pt x="83333" y="925889"/>
                  </a:lnTo>
                  <a:lnTo>
                    <a:pt x="94357" y="915652"/>
                  </a:lnTo>
                  <a:lnTo>
                    <a:pt x="105380" y="905415"/>
                  </a:lnTo>
                  <a:lnTo>
                    <a:pt x="116403" y="895178"/>
                  </a:lnTo>
                  <a:lnTo>
                    <a:pt x="127427" y="884942"/>
                  </a:lnTo>
                  <a:lnTo>
                    <a:pt x="138450" y="874705"/>
                  </a:lnTo>
                  <a:lnTo>
                    <a:pt x="149474" y="864469"/>
                  </a:lnTo>
                  <a:lnTo>
                    <a:pt x="160497" y="854233"/>
                  </a:lnTo>
                  <a:lnTo>
                    <a:pt x="171520" y="843997"/>
                  </a:lnTo>
                  <a:lnTo>
                    <a:pt x="182544" y="833762"/>
                  </a:lnTo>
                  <a:lnTo>
                    <a:pt x="193567" y="823527"/>
                  </a:lnTo>
                  <a:lnTo>
                    <a:pt x="204590" y="813292"/>
                  </a:lnTo>
                  <a:lnTo>
                    <a:pt x="215614" y="803057"/>
                  </a:lnTo>
                  <a:lnTo>
                    <a:pt x="226637" y="792823"/>
                  </a:lnTo>
                  <a:lnTo>
                    <a:pt x="237660" y="782589"/>
                  </a:lnTo>
                  <a:lnTo>
                    <a:pt x="248684" y="772356"/>
                  </a:lnTo>
                  <a:lnTo>
                    <a:pt x="259707" y="762124"/>
                  </a:lnTo>
                  <a:lnTo>
                    <a:pt x="270731" y="751892"/>
                  </a:lnTo>
                  <a:lnTo>
                    <a:pt x="281754" y="741660"/>
                  </a:lnTo>
                  <a:lnTo>
                    <a:pt x="292777" y="731430"/>
                  </a:lnTo>
                  <a:lnTo>
                    <a:pt x="303801" y="721200"/>
                  </a:lnTo>
                  <a:lnTo>
                    <a:pt x="314824" y="710971"/>
                  </a:lnTo>
                  <a:lnTo>
                    <a:pt x="325847" y="700743"/>
                  </a:lnTo>
                  <a:lnTo>
                    <a:pt x="336871" y="690516"/>
                  </a:lnTo>
                  <a:lnTo>
                    <a:pt x="347894" y="680291"/>
                  </a:lnTo>
                  <a:lnTo>
                    <a:pt x="358917" y="670066"/>
                  </a:lnTo>
                  <a:lnTo>
                    <a:pt x="369941" y="659843"/>
                  </a:lnTo>
                  <a:lnTo>
                    <a:pt x="380964" y="649622"/>
                  </a:lnTo>
                  <a:lnTo>
                    <a:pt x="391988" y="639402"/>
                  </a:lnTo>
                  <a:lnTo>
                    <a:pt x="403011" y="629184"/>
                  </a:lnTo>
                  <a:lnTo>
                    <a:pt x="414034" y="618968"/>
                  </a:lnTo>
                  <a:lnTo>
                    <a:pt x="425058" y="608754"/>
                  </a:lnTo>
                  <a:lnTo>
                    <a:pt x="436081" y="598543"/>
                  </a:lnTo>
                  <a:lnTo>
                    <a:pt x="447104" y="588334"/>
                  </a:lnTo>
                  <a:lnTo>
                    <a:pt x="458128" y="578128"/>
                  </a:lnTo>
                  <a:lnTo>
                    <a:pt x="469151" y="567925"/>
                  </a:lnTo>
                  <a:lnTo>
                    <a:pt x="480174" y="557725"/>
                  </a:lnTo>
                  <a:lnTo>
                    <a:pt x="491198" y="547529"/>
                  </a:lnTo>
                  <a:lnTo>
                    <a:pt x="502221" y="537337"/>
                  </a:lnTo>
                  <a:lnTo>
                    <a:pt x="513245" y="527149"/>
                  </a:lnTo>
                  <a:lnTo>
                    <a:pt x="524268" y="516965"/>
                  </a:lnTo>
                  <a:lnTo>
                    <a:pt x="535291" y="506785"/>
                  </a:lnTo>
                  <a:lnTo>
                    <a:pt x="546315" y="496611"/>
                  </a:lnTo>
                  <a:lnTo>
                    <a:pt x="557338" y="486441"/>
                  </a:lnTo>
                  <a:lnTo>
                    <a:pt x="568361" y="476277"/>
                  </a:lnTo>
                  <a:lnTo>
                    <a:pt x="579385" y="466119"/>
                  </a:lnTo>
                  <a:lnTo>
                    <a:pt x="590408" y="455966"/>
                  </a:lnTo>
                  <a:lnTo>
                    <a:pt x="601431" y="445819"/>
                  </a:lnTo>
                  <a:lnTo>
                    <a:pt x="612455" y="435679"/>
                  </a:lnTo>
                  <a:lnTo>
                    <a:pt x="623478" y="425544"/>
                  </a:lnTo>
                  <a:lnTo>
                    <a:pt x="634502" y="415416"/>
                  </a:lnTo>
                  <a:lnTo>
                    <a:pt x="645525" y="405293"/>
                  </a:lnTo>
                  <a:lnTo>
                    <a:pt x="656548" y="395177"/>
                  </a:lnTo>
                  <a:lnTo>
                    <a:pt x="667572" y="385066"/>
                  </a:lnTo>
                  <a:lnTo>
                    <a:pt x="678595" y="374960"/>
                  </a:lnTo>
                  <a:lnTo>
                    <a:pt x="689618" y="364860"/>
                  </a:lnTo>
                  <a:lnTo>
                    <a:pt x="700642" y="354764"/>
                  </a:lnTo>
                  <a:lnTo>
                    <a:pt x="711665" y="344672"/>
                  </a:lnTo>
                  <a:lnTo>
                    <a:pt x="722688" y="334584"/>
                  </a:lnTo>
                  <a:lnTo>
                    <a:pt x="733712" y="324498"/>
                  </a:lnTo>
                  <a:lnTo>
                    <a:pt x="744735" y="314414"/>
                  </a:lnTo>
                  <a:lnTo>
                    <a:pt x="755759" y="304331"/>
                  </a:lnTo>
                  <a:lnTo>
                    <a:pt x="766782" y="294249"/>
                  </a:lnTo>
                  <a:lnTo>
                    <a:pt x="777805" y="284166"/>
                  </a:lnTo>
                  <a:lnTo>
                    <a:pt x="788829" y="274081"/>
                  </a:lnTo>
                  <a:lnTo>
                    <a:pt x="799852" y="263995"/>
                  </a:lnTo>
                  <a:lnTo>
                    <a:pt x="810875" y="253905"/>
                  </a:lnTo>
                  <a:lnTo>
                    <a:pt x="821899" y="243812"/>
                  </a:lnTo>
                  <a:lnTo>
                    <a:pt x="832922" y="233715"/>
                  </a:lnTo>
                  <a:lnTo>
                    <a:pt x="843945" y="223613"/>
                  </a:lnTo>
                  <a:lnTo>
                    <a:pt x="854969" y="213507"/>
                  </a:lnTo>
                  <a:lnTo>
                    <a:pt x="865992" y="203394"/>
                  </a:lnTo>
                  <a:lnTo>
                    <a:pt x="877016" y="193276"/>
                  </a:lnTo>
                  <a:lnTo>
                    <a:pt x="888039" y="183152"/>
                  </a:lnTo>
                  <a:lnTo>
                    <a:pt x="899062" y="173021"/>
                  </a:lnTo>
                  <a:lnTo>
                    <a:pt x="910086" y="162885"/>
                  </a:lnTo>
                  <a:lnTo>
                    <a:pt x="921109" y="152742"/>
                  </a:lnTo>
                  <a:lnTo>
                    <a:pt x="932132" y="142594"/>
                  </a:lnTo>
                  <a:lnTo>
                    <a:pt x="943156" y="132439"/>
                  </a:lnTo>
                  <a:lnTo>
                    <a:pt x="954179" y="122279"/>
                  </a:lnTo>
                  <a:lnTo>
                    <a:pt x="965202" y="112114"/>
                  </a:lnTo>
                  <a:lnTo>
                    <a:pt x="976226" y="101943"/>
                  </a:lnTo>
                  <a:lnTo>
                    <a:pt x="987249" y="91767"/>
                  </a:lnTo>
                  <a:lnTo>
                    <a:pt x="998273" y="81586"/>
                  </a:lnTo>
                  <a:lnTo>
                    <a:pt x="1009296" y="71401"/>
                  </a:lnTo>
                  <a:lnTo>
                    <a:pt x="1020319" y="61211"/>
                  </a:lnTo>
                  <a:lnTo>
                    <a:pt x="1031343" y="51018"/>
                  </a:lnTo>
                  <a:lnTo>
                    <a:pt x="1042366" y="40820"/>
                  </a:lnTo>
                  <a:lnTo>
                    <a:pt x="1053389" y="30620"/>
                  </a:lnTo>
                  <a:lnTo>
                    <a:pt x="1064413" y="20416"/>
                  </a:lnTo>
                  <a:lnTo>
                    <a:pt x="1075436" y="10209"/>
                  </a:lnTo>
                  <a:lnTo>
                    <a:pt x="1086459" y="0"/>
                  </a:lnTo>
                  <a:lnTo>
                    <a:pt x="1086459" y="0"/>
                  </a:lnTo>
                </a:path>
              </a:pathLst>
            </a:custGeom>
            <a:ln w="13550" cap="flat">
              <a:solidFill>
                <a:srgbClr val="00BA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847433" y="5973683"/>
              <a:ext cx="948400" cy="875675"/>
            </a:xfrm>
            <a:custGeom>
              <a:avLst/>
              <a:pathLst>
                <a:path w="948400" h="875675">
                  <a:moveTo>
                    <a:pt x="0" y="875675"/>
                  </a:moveTo>
                  <a:lnTo>
                    <a:pt x="391" y="875312"/>
                  </a:lnTo>
                  <a:lnTo>
                    <a:pt x="11414" y="865074"/>
                  </a:lnTo>
                  <a:lnTo>
                    <a:pt x="22437" y="854837"/>
                  </a:lnTo>
                  <a:lnTo>
                    <a:pt x="33461" y="844599"/>
                  </a:lnTo>
                  <a:lnTo>
                    <a:pt x="44484" y="834361"/>
                  </a:lnTo>
                  <a:lnTo>
                    <a:pt x="55507" y="824124"/>
                  </a:lnTo>
                  <a:lnTo>
                    <a:pt x="66531" y="813886"/>
                  </a:lnTo>
                  <a:lnTo>
                    <a:pt x="77554" y="803649"/>
                  </a:lnTo>
                  <a:lnTo>
                    <a:pt x="88577" y="793412"/>
                  </a:lnTo>
                  <a:lnTo>
                    <a:pt x="99601" y="783175"/>
                  </a:lnTo>
                  <a:lnTo>
                    <a:pt x="110624" y="772938"/>
                  </a:lnTo>
                  <a:lnTo>
                    <a:pt x="121648" y="762701"/>
                  </a:lnTo>
                  <a:lnTo>
                    <a:pt x="132671" y="752465"/>
                  </a:lnTo>
                  <a:lnTo>
                    <a:pt x="143694" y="742228"/>
                  </a:lnTo>
                  <a:lnTo>
                    <a:pt x="154718" y="731992"/>
                  </a:lnTo>
                  <a:lnTo>
                    <a:pt x="165741" y="721756"/>
                  </a:lnTo>
                  <a:lnTo>
                    <a:pt x="176764" y="711521"/>
                  </a:lnTo>
                  <a:lnTo>
                    <a:pt x="187788" y="701285"/>
                  </a:lnTo>
                  <a:lnTo>
                    <a:pt x="198811" y="691050"/>
                  </a:lnTo>
                  <a:lnTo>
                    <a:pt x="209834" y="680816"/>
                  </a:lnTo>
                  <a:lnTo>
                    <a:pt x="220858" y="670581"/>
                  </a:lnTo>
                  <a:lnTo>
                    <a:pt x="231881" y="660347"/>
                  </a:lnTo>
                  <a:lnTo>
                    <a:pt x="242905" y="650114"/>
                  </a:lnTo>
                  <a:lnTo>
                    <a:pt x="253928" y="639881"/>
                  </a:lnTo>
                  <a:lnTo>
                    <a:pt x="264951" y="629649"/>
                  </a:lnTo>
                  <a:lnTo>
                    <a:pt x="275975" y="619417"/>
                  </a:lnTo>
                  <a:lnTo>
                    <a:pt x="286998" y="609186"/>
                  </a:lnTo>
                  <a:lnTo>
                    <a:pt x="298021" y="598956"/>
                  </a:lnTo>
                  <a:lnTo>
                    <a:pt x="309045" y="588727"/>
                  </a:lnTo>
                  <a:lnTo>
                    <a:pt x="320068" y="578498"/>
                  </a:lnTo>
                  <a:lnTo>
                    <a:pt x="331091" y="568271"/>
                  </a:lnTo>
                  <a:lnTo>
                    <a:pt x="342115" y="558044"/>
                  </a:lnTo>
                  <a:lnTo>
                    <a:pt x="353138" y="547819"/>
                  </a:lnTo>
                  <a:lnTo>
                    <a:pt x="364162" y="537595"/>
                  </a:lnTo>
                  <a:lnTo>
                    <a:pt x="375185" y="527373"/>
                  </a:lnTo>
                  <a:lnTo>
                    <a:pt x="386208" y="517152"/>
                  </a:lnTo>
                  <a:lnTo>
                    <a:pt x="397232" y="506933"/>
                  </a:lnTo>
                  <a:lnTo>
                    <a:pt x="408255" y="496716"/>
                  </a:lnTo>
                  <a:lnTo>
                    <a:pt x="419278" y="486502"/>
                  </a:lnTo>
                  <a:lnTo>
                    <a:pt x="430302" y="476289"/>
                  </a:lnTo>
                  <a:lnTo>
                    <a:pt x="441325" y="466079"/>
                  </a:lnTo>
                  <a:lnTo>
                    <a:pt x="452348" y="455871"/>
                  </a:lnTo>
                  <a:lnTo>
                    <a:pt x="463372" y="445667"/>
                  </a:lnTo>
                  <a:lnTo>
                    <a:pt x="474395" y="435465"/>
                  </a:lnTo>
                  <a:lnTo>
                    <a:pt x="485419" y="425267"/>
                  </a:lnTo>
                  <a:lnTo>
                    <a:pt x="496442" y="415073"/>
                  </a:lnTo>
                  <a:lnTo>
                    <a:pt x="507465" y="404882"/>
                  </a:lnTo>
                  <a:lnTo>
                    <a:pt x="518489" y="394696"/>
                  </a:lnTo>
                  <a:lnTo>
                    <a:pt x="529512" y="384514"/>
                  </a:lnTo>
                  <a:lnTo>
                    <a:pt x="540535" y="374337"/>
                  </a:lnTo>
                  <a:lnTo>
                    <a:pt x="551559" y="364165"/>
                  </a:lnTo>
                  <a:lnTo>
                    <a:pt x="562582" y="353998"/>
                  </a:lnTo>
                  <a:lnTo>
                    <a:pt x="573605" y="343837"/>
                  </a:lnTo>
                  <a:lnTo>
                    <a:pt x="584629" y="333681"/>
                  </a:lnTo>
                  <a:lnTo>
                    <a:pt x="595652" y="323531"/>
                  </a:lnTo>
                  <a:lnTo>
                    <a:pt x="606676" y="313387"/>
                  </a:lnTo>
                  <a:lnTo>
                    <a:pt x="617699" y="303249"/>
                  </a:lnTo>
                  <a:lnTo>
                    <a:pt x="628722" y="293118"/>
                  </a:lnTo>
                  <a:lnTo>
                    <a:pt x="639746" y="282992"/>
                  </a:lnTo>
                  <a:lnTo>
                    <a:pt x="650769" y="272873"/>
                  </a:lnTo>
                  <a:lnTo>
                    <a:pt x="661792" y="262759"/>
                  </a:lnTo>
                  <a:lnTo>
                    <a:pt x="672816" y="252651"/>
                  </a:lnTo>
                  <a:lnTo>
                    <a:pt x="683839" y="242548"/>
                  </a:lnTo>
                  <a:lnTo>
                    <a:pt x="694862" y="232450"/>
                  </a:lnTo>
                  <a:lnTo>
                    <a:pt x="705886" y="222356"/>
                  </a:lnTo>
                  <a:lnTo>
                    <a:pt x="716909" y="212266"/>
                  </a:lnTo>
                  <a:lnTo>
                    <a:pt x="727932" y="202178"/>
                  </a:lnTo>
                  <a:lnTo>
                    <a:pt x="738956" y="192094"/>
                  </a:lnTo>
                  <a:lnTo>
                    <a:pt x="749979" y="182010"/>
                  </a:lnTo>
                  <a:lnTo>
                    <a:pt x="761003" y="171928"/>
                  </a:lnTo>
                  <a:lnTo>
                    <a:pt x="772026" y="161845"/>
                  </a:lnTo>
                  <a:lnTo>
                    <a:pt x="783049" y="151761"/>
                  </a:lnTo>
                  <a:lnTo>
                    <a:pt x="794073" y="141676"/>
                  </a:lnTo>
                  <a:lnTo>
                    <a:pt x="805096" y="131588"/>
                  </a:lnTo>
                  <a:lnTo>
                    <a:pt x="816119" y="121497"/>
                  </a:lnTo>
                  <a:lnTo>
                    <a:pt x="827143" y="111402"/>
                  </a:lnTo>
                  <a:lnTo>
                    <a:pt x="838166" y="101303"/>
                  </a:lnTo>
                  <a:lnTo>
                    <a:pt x="849189" y="91199"/>
                  </a:lnTo>
                  <a:lnTo>
                    <a:pt x="860213" y="81089"/>
                  </a:lnTo>
                  <a:lnTo>
                    <a:pt x="871236" y="70974"/>
                  </a:lnTo>
                  <a:lnTo>
                    <a:pt x="882260" y="60853"/>
                  </a:lnTo>
                  <a:lnTo>
                    <a:pt x="893283" y="50726"/>
                  </a:lnTo>
                  <a:lnTo>
                    <a:pt x="904306" y="40593"/>
                  </a:lnTo>
                  <a:lnTo>
                    <a:pt x="915330" y="30453"/>
                  </a:lnTo>
                  <a:lnTo>
                    <a:pt x="926353" y="20308"/>
                  </a:lnTo>
                  <a:lnTo>
                    <a:pt x="937376" y="10157"/>
                  </a:lnTo>
                  <a:lnTo>
                    <a:pt x="948400" y="0"/>
                  </a:lnTo>
                  <a:lnTo>
                    <a:pt x="948400" y="0"/>
                  </a:lnTo>
                </a:path>
              </a:pathLst>
            </a:custGeom>
            <a:ln w="13550" cap="flat">
              <a:solidFill>
                <a:srgbClr val="00BDC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6871165" y="5995543"/>
              <a:ext cx="924668" cy="853815"/>
            </a:xfrm>
            <a:custGeom>
              <a:avLst/>
              <a:pathLst>
                <a:path w="924668" h="853815">
                  <a:moveTo>
                    <a:pt x="0" y="853815"/>
                  </a:moveTo>
                  <a:lnTo>
                    <a:pt x="9729" y="844779"/>
                  </a:lnTo>
                  <a:lnTo>
                    <a:pt x="20752" y="834542"/>
                  </a:lnTo>
                  <a:lnTo>
                    <a:pt x="31775" y="824304"/>
                  </a:lnTo>
                  <a:lnTo>
                    <a:pt x="42799" y="814067"/>
                  </a:lnTo>
                  <a:lnTo>
                    <a:pt x="53822" y="803829"/>
                  </a:lnTo>
                  <a:lnTo>
                    <a:pt x="64845" y="793592"/>
                  </a:lnTo>
                  <a:lnTo>
                    <a:pt x="75869" y="783354"/>
                  </a:lnTo>
                  <a:lnTo>
                    <a:pt x="86892" y="773117"/>
                  </a:lnTo>
                  <a:lnTo>
                    <a:pt x="97916" y="762880"/>
                  </a:lnTo>
                  <a:lnTo>
                    <a:pt x="108939" y="752643"/>
                  </a:lnTo>
                  <a:lnTo>
                    <a:pt x="119962" y="742406"/>
                  </a:lnTo>
                  <a:lnTo>
                    <a:pt x="130986" y="732170"/>
                  </a:lnTo>
                  <a:lnTo>
                    <a:pt x="142009" y="721933"/>
                  </a:lnTo>
                  <a:lnTo>
                    <a:pt x="153032" y="711697"/>
                  </a:lnTo>
                  <a:lnTo>
                    <a:pt x="164056" y="701461"/>
                  </a:lnTo>
                  <a:lnTo>
                    <a:pt x="175079" y="691226"/>
                  </a:lnTo>
                  <a:lnTo>
                    <a:pt x="186102" y="680990"/>
                  </a:lnTo>
                  <a:lnTo>
                    <a:pt x="197126" y="670755"/>
                  </a:lnTo>
                  <a:lnTo>
                    <a:pt x="208149" y="660520"/>
                  </a:lnTo>
                  <a:lnTo>
                    <a:pt x="219173" y="650286"/>
                  </a:lnTo>
                  <a:lnTo>
                    <a:pt x="230196" y="640052"/>
                  </a:lnTo>
                  <a:lnTo>
                    <a:pt x="241219" y="629819"/>
                  </a:lnTo>
                  <a:lnTo>
                    <a:pt x="252243" y="619586"/>
                  </a:lnTo>
                  <a:lnTo>
                    <a:pt x="263266" y="609353"/>
                  </a:lnTo>
                  <a:lnTo>
                    <a:pt x="274289" y="599121"/>
                  </a:lnTo>
                  <a:lnTo>
                    <a:pt x="285313" y="588890"/>
                  </a:lnTo>
                  <a:lnTo>
                    <a:pt x="296336" y="578660"/>
                  </a:lnTo>
                  <a:lnTo>
                    <a:pt x="307359" y="568430"/>
                  </a:lnTo>
                  <a:lnTo>
                    <a:pt x="318383" y="558202"/>
                  </a:lnTo>
                  <a:lnTo>
                    <a:pt x="329406" y="547974"/>
                  </a:lnTo>
                  <a:lnTo>
                    <a:pt x="340430" y="537748"/>
                  </a:lnTo>
                  <a:lnTo>
                    <a:pt x="351453" y="527522"/>
                  </a:lnTo>
                  <a:lnTo>
                    <a:pt x="362476" y="517298"/>
                  </a:lnTo>
                  <a:lnTo>
                    <a:pt x="373500" y="507076"/>
                  </a:lnTo>
                  <a:lnTo>
                    <a:pt x="384523" y="496855"/>
                  </a:lnTo>
                  <a:lnTo>
                    <a:pt x="395546" y="486636"/>
                  </a:lnTo>
                  <a:lnTo>
                    <a:pt x="406570" y="476418"/>
                  </a:lnTo>
                  <a:lnTo>
                    <a:pt x="417593" y="466203"/>
                  </a:lnTo>
                  <a:lnTo>
                    <a:pt x="428616" y="455990"/>
                  </a:lnTo>
                  <a:lnTo>
                    <a:pt x="439640" y="445780"/>
                  </a:lnTo>
                  <a:lnTo>
                    <a:pt x="450663" y="435572"/>
                  </a:lnTo>
                  <a:lnTo>
                    <a:pt x="461687" y="425367"/>
                  </a:lnTo>
                  <a:lnTo>
                    <a:pt x="472710" y="415165"/>
                  </a:lnTo>
                  <a:lnTo>
                    <a:pt x="483733" y="404966"/>
                  </a:lnTo>
                  <a:lnTo>
                    <a:pt x="494757" y="394771"/>
                  </a:lnTo>
                  <a:lnTo>
                    <a:pt x="505780" y="384580"/>
                  </a:lnTo>
                  <a:lnTo>
                    <a:pt x="516803" y="374393"/>
                  </a:lnTo>
                  <a:lnTo>
                    <a:pt x="527827" y="364211"/>
                  </a:lnTo>
                  <a:lnTo>
                    <a:pt x="538850" y="354033"/>
                  </a:lnTo>
                  <a:lnTo>
                    <a:pt x="549873" y="343860"/>
                  </a:lnTo>
                  <a:lnTo>
                    <a:pt x="560897" y="333692"/>
                  </a:lnTo>
                  <a:lnTo>
                    <a:pt x="571920" y="323530"/>
                  </a:lnTo>
                  <a:lnTo>
                    <a:pt x="582944" y="313373"/>
                  </a:lnTo>
                  <a:lnTo>
                    <a:pt x="593967" y="303223"/>
                  </a:lnTo>
                  <a:lnTo>
                    <a:pt x="604990" y="293078"/>
                  </a:lnTo>
                  <a:lnTo>
                    <a:pt x="616014" y="282939"/>
                  </a:lnTo>
                  <a:lnTo>
                    <a:pt x="627037" y="272806"/>
                  </a:lnTo>
                  <a:lnTo>
                    <a:pt x="638060" y="262680"/>
                  </a:lnTo>
                  <a:lnTo>
                    <a:pt x="649084" y="252559"/>
                  </a:lnTo>
                  <a:lnTo>
                    <a:pt x="660107" y="242445"/>
                  </a:lnTo>
                  <a:lnTo>
                    <a:pt x="671130" y="232336"/>
                  </a:lnTo>
                  <a:lnTo>
                    <a:pt x="682154" y="222232"/>
                  </a:lnTo>
                  <a:lnTo>
                    <a:pt x="693177" y="212133"/>
                  </a:lnTo>
                  <a:lnTo>
                    <a:pt x="704201" y="202039"/>
                  </a:lnTo>
                  <a:lnTo>
                    <a:pt x="715224" y="191948"/>
                  </a:lnTo>
                  <a:lnTo>
                    <a:pt x="726247" y="181860"/>
                  </a:lnTo>
                  <a:lnTo>
                    <a:pt x="737271" y="171775"/>
                  </a:lnTo>
                  <a:lnTo>
                    <a:pt x="748294" y="161692"/>
                  </a:lnTo>
                  <a:lnTo>
                    <a:pt x="759317" y="151609"/>
                  </a:lnTo>
                  <a:lnTo>
                    <a:pt x="770341" y="141526"/>
                  </a:lnTo>
                  <a:lnTo>
                    <a:pt x="781364" y="131443"/>
                  </a:lnTo>
                  <a:lnTo>
                    <a:pt x="792387" y="121358"/>
                  </a:lnTo>
                  <a:lnTo>
                    <a:pt x="803411" y="111271"/>
                  </a:lnTo>
                  <a:lnTo>
                    <a:pt x="814434" y="101180"/>
                  </a:lnTo>
                  <a:lnTo>
                    <a:pt x="825458" y="91086"/>
                  </a:lnTo>
                  <a:lnTo>
                    <a:pt x="836481" y="80987"/>
                  </a:lnTo>
                  <a:lnTo>
                    <a:pt x="847504" y="70884"/>
                  </a:lnTo>
                  <a:lnTo>
                    <a:pt x="858528" y="60775"/>
                  </a:lnTo>
                  <a:lnTo>
                    <a:pt x="869551" y="50661"/>
                  </a:lnTo>
                  <a:lnTo>
                    <a:pt x="880574" y="40541"/>
                  </a:lnTo>
                  <a:lnTo>
                    <a:pt x="891598" y="30415"/>
                  </a:lnTo>
                  <a:lnTo>
                    <a:pt x="902621" y="20282"/>
                  </a:lnTo>
                  <a:lnTo>
                    <a:pt x="913644" y="10144"/>
                  </a:lnTo>
                  <a:lnTo>
                    <a:pt x="924668" y="0"/>
                  </a:lnTo>
                  <a:lnTo>
                    <a:pt x="924668" y="0"/>
                  </a:lnTo>
                </a:path>
              </a:pathLst>
            </a:custGeom>
            <a:ln w="13550" cap="flat">
              <a:solidFill>
                <a:srgbClr val="00B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878962" y="6002719"/>
              <a:ext cx="916871" cy="846639"/>
            </a:xfrm>
            <a:custGeom>
              <a:avLst/>
              <a:pathLst>
                <a:path w="916871" h="846639">
                  <a:moveTo>
                    <a:pt x="0" y="846639"/>
                  </a:moveTo>
                  <a:lnTo>
                    <a:pt x="1931" y="844845"/>
                  </a:lnTo>
                  <a:lnTo>
                    <a:pt x="12955" y="834607"/>
                  </a:lnTo>
                  <a:lnTo>
                    <a:pt x="23978" y="824369"/>
                  </a:lnTo>
                  <a:lnTo>
                    <a:pt x="35002" y="814132"/>
                  </a:lnTo>
                  <a:lnTo>
                    <a:pt x="46025" y="803894"/>
                  </a:lnTo>
                  <a:lnTo>
                    <a:pt x="57048" y="793657"/>
                  </a:lnTo>
                  <a:lnTo>
                    <a:pt x="68072" y="783419"/>
                  </a:lnTo>
                  <a:lnTo>
                    <a:pt x="79095" y="773182"/>
                  </a:lnTo>
                  <a:lnTo>
                    <a:pt x="90118" y="762945"/>
                  </a:lnTo>
                  <a:lnTo>
                    <a:pt x="101142" y="752708"/>
                  </a:lnTo>
                  <a:lnTo>
                    <a:pt x="112165" y="742471"/>
                  </a:lnTo>
                  <a:lnTo>
                    <a:pt x="123188" y="732234"/>
                  </a:lnTo>
                  <a:lnTo>
                    <a:pt x="134212" y="721998"/>
                  </a:lnTo>
                  <a:lnTo>
                    <a:pt x="145235" y="711761"/>
                  </a:lnTo>
                  <a:lnTo>
                    <a:pt x="156259" y="701525"/>
                  </a:lnTo>
                  <a:lnTo>
                    <a:pt x="167282" y="691289"/>
                  </a:lnTo>
                  <a:lnTo>
                    <a:pt x="178305" y="681054"/>
                  </a:lnTo>
                  <a:lnTo>
                    <a:pt x="189329" y="670819"/>
                  </a:lnTo>
                  <a:lnTo>
                    <a:pt x="200352" y="660584"/>
                  </a:lnTo>
                  <a:lnTo>
                    <a:pt x="211375" y="650349"/>
                  </a:lnTo>
                  <a:lnTo>
                    <a:pt x="222399" y="640115"/>
                  </a:lnTo>
                  <a:lnTo>
                    <a:pt x="233422" y="629881"/>
                  </a:lnTo>
                  <a:lnTo>
                    <a:pt x="244445" y="619647"/>
                  </a:lnTo>
                  <a:lnTo>
                    <a:pt x="255469" y="609415"/>
                  </a:lnTo>
                  <a:lnTo>
                    <a:pt x="266492" y="599182"/>
                  </a:lnTo>
                  <a:lnTo>
                    <a:pt x="277516" y="588951"/>
                  </a:lnTo>
                  <a:lnTo>
                    <a:pt x="288539" y="578720"/>
                  </a:lnTo>
                  <a:lnTo>
                    <a:pt x="299562" y="568490"/>
                  </a:lnTo>
                  <a:lnTo>
                    <a:pt x="310586" y="558261"/>
                  </a:lnTo>
                  <a:lnTo>
                    <a:pt x="321609" y="548032"/>
                  </a:lnTo>
                  <a:lnTo>
                    <a:pt x="332632" y="537805"/>
                  </a:lnTo>
                  <a:lnTo>
                    <a:pt x="343656" y="527579"/>
                  </a:lnTo>
                  <a:lnTo>
                    <a:pt x="354679" y="517354"/>
                  </a:lnTo>
                  <a:lnTo>
                    <a:pt x="365702" y="507130"/>
                  </a:lnTo>
                  <a:lnTo>
                    <a:pt x="376726" y="496908"/>
                  </a:lnTo>
                  <a:lnTo>
                    <a:pt x="387749" y="486688"/>
                  </a:lnTo>
                  <a:lnTo>
                    <a:pt x="398773" y="476469"/>
                  </a:lnTo>
                  <a:lnTo>
                    <a:pt x="409796" y="466252"/>
                  </a:lnTo>
                  <a:lnTo>
                    <a:pt x="420819" y="456038"/>
                  </a:lnTo>
                  <a:lnTo>
                    <a:pt x="431843" y="445825"/>
                  </a:lnTo>
                  <a:lnTo>
                    <a:pt x="442866" y="435616"/>
                  </a:lnTo>
                  <a:lnTo>
                    <a:pt x="453889" y="425409"/>
                  </a:lnTo>
                  <a:lnTo>
                    <a:pt x="464913" y="415204"/>
                  </a:lnTo>
                  <a:lnTo>
                    <a:pt x="475936" y="405003"/>
                  </a:lnTo>
                  <a:lnTo>
                    <a:pt x="486959" y="394806"/>
                  </a:lnTo>
                  <a:lnTo>
                    <a:pt x="497983" y="384612"/>
                  </a:lnTo>
                  <a:lnTo>
                    <a:pt x="509006" y="374422"/>
                  </a:lnTo>
                  <a:lnTo>
                    <a:pt x="520030" y="364237"/>
                  </a:lnTo>
                  <a:lnTo>
                    <a:pt x="531053" y="354055"/>
                  </a:lnTo>
                  <a:lnTo>
                    <a:pt x="542076" y="343879"/>
                  </a:lnTo>
                  <a:lnTo>
                    <a:pt x="553100" y="333708"/>
                  </a:lnTo>
                  <a:lnTo>
                    <a:pt x="564123" y="323541"/>
                  </a:lnTo>
                  <a:lnTo>
                    <a:pt x="575146" y="313381"/>
                  </a:lnTo>
                  <a:lnTo>
                    <a:pt x="586170" y="303226"/>
                  </a:lnTo>
                  <a:lnTo>
                    <a:pt x="597193" y="293077"/>
                  </a:lnTo>
                  <a:lnTo>
                    <a:pt x="608216" y="282934"/>
                  </a:lnTo>
                  <a:lnTo>
                    <a:pt x="619240" y="272797"/>
                  </a:lnTo>
                  <a:lnTo>
                    <a:pt x="630263" y="262666"/>
                  </a:lnTo>
                  <a:lnTo>
                    <a:pt x="641287" y="252541"/>
                  </a:lnTo>
                  <a:lnTo>
                    <a:pt x="652310" y="242422"/>
                  </a:lnTo>
                  <a:lnTo>
                    <a:pt x="663333" y="232309"/>
                  </a:lnTo>
                  <a:lnTo>
                    <a:pt x="674357" y="222202"/>
                  </a:lnTo>
                  <a:lnTo>
                    <a:pt x="685380" y="212100"/>
                  </a:lnTo>
                  <a:lnTo>
                    <a:pt x="696403" y="202002"/>
                  </a:lnTo>
                  <a:lnTo>
                    <a:pt x="707427" y="191909"/>
                  </a:lnTo>
                  <a:lnTo>
                    <a:pt x="718450" y="181819"/>
                  </a:lnTo>
                  <a:lnTo>
                    <a:pt x="729473" y="171732"/>
                  </a:lnTo>
                  <a:lnTo>
                    <a:pt x="740497" y="161648"/>
                  </a:lnTo>
                  <a:lnTo>
                    <a:pt x="751520" y="151565"/>
                  </a:lnTo>
                  <a:lnTo>
                    <a:pt x="762544" y="141482"/>
                  </a:lnTo>
                  <a:lnTo>
                    <a:pt x="773567" y="131399"/>
                  </a:lnTo>
                  <a:lnTo>
                    <a:pt x="784590" y="121316"/>
                  </a:lnTo>
                  <a:lnTo>
                    <a:pt x="795614" y="111230"/>
                  </a:lnTo>
                  <a:lnTo>
                    <a:pt x="806637" y="101142"/>
                  </a:lnTo>
                  <a:lnTo>
                    <a:pt x="817660" y="91050"/>
                  </a:lnTo>
                  <a:lnTo>
                    <a:pt x="828684" y="80955"/>
                  </a:lnTo>
                  <a:lnTo>
                    <a:pt x="839707" y="70855"/>
                  </a:lnTo>
                  <a:lnTo>
                    <a:pt x="850730" y="60750"/>
                  </a:lnTo>
                  <a:lnTo>
                    <a:pt x="861754" y="50640"/>
                  </a:lnTo>
                  <a:lnTo>
                    <a:pt x="872777" y="40524"/>
                  </a:lnTo>
                  <a:lnTo>
                    <a:pt x="883801" y="30402"/>
                  </a:lnTo>
                  <a:lnTo>
                    <a:pt x="894824" y="20274"/>
                  </a:lnTo>
                  <a:lnTo>
                    <a:pt x="905847" y="10140"/>
                  </a:lnTo>
                  <a:lnTo>
                    <a:pt x="916871" y="0"/>
                  </a:lnTo>
                  <a:lnTo>
                    <a:pt x="916871" y="0"/>
                  </a:lnTo>
                </a:path>
              </a:pathLst>
            </a:custGeom>
            <a:ln w="13550" cap="flat">
              <a:solidFill>
                <a:srgbClr val="00A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459842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470865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481889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504329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538593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615757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624924" y="6824880"/>
              <a:ext cx="48957" cy="24478"/>
            </a:xfrm>
            <a:custGeom>
              <a:avLst/>
              <a:pathLst>
                <a:path w="48957" h="24478">
                  <a:moveTo>
                    <a:pt x="48957" y="24478"/>
                  </a:moveTo>
                  <a:lnTo>
                    <a:pt x="24478" y="0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691726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7008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880317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93543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96850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012598" y="5444348"/>
              <a:ext cx="45236" cy="22633"/>
            </a:xfrm>
            <a:custGeom>
              <a:avLst/>
              <a:pathLst>
                <a:path w="45236" h="22633">
                  <a:moveTo>
                    <a:pt x="22623" y="22633"/>
                  </a:moveTo>
                  <a:lnTo>
                    <a:pt x="4523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056691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066520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111808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251070" y="6273176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261822" y="6346193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272293" y="6264525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283838" y="6238197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295163" y="6253658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305504" y="6231252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316790" y="6250060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327931" y="6267060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339149" y="6283785"/>
              <a:ext cx="53544" cy="53544"/>
            </a:xfrm>
            <a:custGeom>
              <a:avLst/>
              <a:pathLst>
                <a:path w="53544" h="53544">
                  <a:moveTo>
                    <a:pt x="26772" y="53544"/>
                  </a:moveTo>
                  <a:lnTo>
                    <a:pt x="53544" y="26772"/>
                  </a:lnTo>
                  <a:lnTo>
                    <a:pt x="26772" y="0"/>
                  </a:lnTo>
                  <a:lnTo>
                    <a:pt x="0" y="26772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350105" y="6211350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61231" y="6228024"/>
              <a:ext cx="53474" cy="53474"/>
            </a:xfrm>
            <a:custGeom>
              <a:avLst/>
              <a:pathLst>
                <a:path w="53474" h="53474">
                  <a:moveTo>
                    <a:pt x="26737" y="53474"/>
                  </a:moveTo>
                  <a:lnTo>
                    <a:pt x="53474" y="26737"/>
                  </a:lnTo>
                  <a:lnTo>
                    <a:pt x="26737" y="0"/>
                  </a:lnTo>
                  <a:lnTo>
                    <a:pt x="0" y="2673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371823" y="6193321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382667" y="6221784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394337" y="6156435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404977" y="612862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416000" y="612862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427204" y="6119953"/>
              <a:ext cx="53809" cy="53809"/>
            </a:xfrm>
            <a:custGeom>
              <a:avLst/>
              <a:pathLst>
                <a:path w="53809" h="53809">
                  <a:moveTo>
                    <a:pt x="26904" y="53809"/>
                  </a:moveTo>
                  <a:lnTo>
                    <a:pt x="53809" y="26904"/>
                  </a:lnTo>
                  <a:lnTo>
                    <a:pt x="26904" y="0"/>
                  </a:lnTo>
                  <a:lnTo>
                    <a:pt x="0" y="26904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437834" y="6104464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49158" y="6086448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460094" y="611977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71329" y="6072180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82758" y="5938147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93080" y="6107220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504305" y="6100458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15298" y="6023328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26895" y="6066463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37502" y="6041375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48701" y="6020431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559880" y="5983675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57481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00157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034645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175568" y="6824355"/>
              <a:ext cx="50007" cy="25003"/>
            </a:xfrm>
            <a:custGeom>
              <a:avLst/>
              <a:pathLst>
                <a:path w="50007" h="25003">
                  <a:moveTo>
                    <a:pt x="50007" y="25003"/>
                  </a:moveTo>
                  <a:lnTo>
                    <a:pt x="25003" y="0"/>
                  </a:lnTo>
                  <a:lnTo>
                    <a:pt x="0" y="2500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185128" y="6455618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195246" y="6528913"/>
              <a:ext cx="54744" cy="54744"/>
            </a:xfrm>
            <a:custGeom>
              <a:avLst/>
              <a:pathLst>
                <a:path w="54744" h="54744">
                  <a:moveTo>
                    <a:pt x="27372" y="54744"/>
                  </a:moveTo>
                  <a:lnTo>
                    <a:pt x="54744" y="27372"/>
                  </a:lnTo>
                  <a:lnTo>
                    <a:pt x="27372" y="0"/>
                  </a:lnTo>
                  <a:lnTo>
                    <a:pt x="0" y="273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207307" y="6823024"/>
              <a:ext cx="52668" cy="26334"/>
            </a:xfrm>
            <a:custGeom>
              <a:avLst/>
              <a:pathLst>
                <a:path w="52668" h="26334">
                  <a:moveTo>
                    <a:pt x="52668" y="26334"/>
                  </a:move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217728" y="6422049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228848" y="6487292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239744" y="6822391"/>
              <a:ext cx="53934" cy="26967"/>
            </a:xfrm>
            <a:custGeom>
              <a:avLst/>
              <a:pathLst>
                <a:path w="53934" h="26967">
                  <a:moveTo>
                    <a:pt x="53934" y="26967"/>
                  </a:move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250513" y="6517537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262057" y="6357692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272725" y="6310187"/>
              <a:ext cx="54113" cy="54113"/>
            </a:xfrm>
            <a:custGeom>
              <a:avLst/>
              <a:pathLst>
                <a:path w="54113" h="54113">
                  <a:moveTo>
                    <a:pt x="27056" y="54113"/>
                  </a:moveTo>
                  <a:lnTo>
                    <a:pt x="54113" y="27056"/>
                  </a:lnTo>
                  <a:lnTo>
                    <a:pt x="27056" y="0"/>
                  </a:lnTo>
                  <a:lnTo>
                    <a:pt x="0" y="27056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284178" y="6822731"/>
              <a:ext cx="53254" cy="26627"/>
            </a:xfrm>
            <a:custGeom>
              <a:avLst/>
              <a:pathLst>
                <a:path w="53254" h="26627">
                  <a:moveTo>
                    <a:pt x="53254" y="26627"/>
                  </a:move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294956" y="6340604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305683" y="6822190"/>
              <a:ext cx="54336" cy="27168"/>
            </a:xfrm>
            <a:custGeom>
              <a:avLst/>
              <a:pathLst>
                <a:path w="54336" h="27168">
                  <a:moveTo>
                    <a:pt x="54336" y="27168"/>
                  </a:move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316848" y="6354032"/>
              <a:ext cx="54054" cy="54054"/>
            </a:xfrm>
            <a:custGeom>
              <a:avLst/>
              <a:pathLst>
                <a:path w="54054" h="54054">
                  <a:moveTo>
                    <a:pt x="27027" y="54054"/>
                  </a:moveTo>
                  <a:lnTo>
                    <a:pt x="54054" y="27027"/>
                  </a:lnTo>
                  <a:lnTo>
                    <a:pt x="27027" y="0"/>
                  </a:lnTo>
                  <a:lnTo>
                    <a:pt x="0" y="270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327600" y="6351706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338674" y="6253431"/>
              <a:ext cx="54495" cy="54495"/>
            </a:xfrm>
            <a:custGeom>
              <a:avLst/>
              <a:pathLst>
                <a:path w="54495" h="54495">
                  <a:moveTo>
                    <a:pt x="27247" y="54495"/>
                  </a:moveTo>
                  <a:lnTo>
                    <a:pt x="54495" y="27247"/>
                  </a:lnTo>
                  <a:lnTo>
                    <a:pt x="27247" y="0"/>
                  </a:lnTo>
                  <a:lnTo>
                    <a:pt x="0" y="2724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349777" y="6301933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361589" y="6266444"/>
              <a:ext cx="52760" cy="52760"/>
            </a:xfrm>
            <a:custGeom>
              <a:avLst/>
              <a:pathLst>
                <a:path w="52760" h="52760">
                  <a:moveTo>
                    <a:pt x="26380" y="52760"/>
                  </a:moveTo>
                  <a:lnTo>
                    <a:pt x="52760" y="26380"/>
                  </a:lnTo>
                  <a:lnTo>
                    <a:pt x="26380" y="0"/>
                  </a:lnTo>
                  <a:lnTo>
                    <a:pt x="0" y="26380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372364" y="6318153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382527" y="6299712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393953" y="6333789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405095" y="6267060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416618" y="6302635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427481" y="6350983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438894" y="6226548"/>
              <a:ext cx="52476" cy="52476"/>
            </a:xfrm>
            <a:custGeom>
              <a:avLst/>
              <a:pathLst>
                <a:path w="52476" h="52476">
                  <a:moveTo>
                    <a:pt x="26238" y="52476"/>
                  </a:moveTo>
                  <a:lnTo>
                    <a:pt x="52476" y="26238"/>
                  </a:lnTo>
                  <a:lnTo>
                    <a:pt x="26238" y="0"/>
                  </a:lnTo>
                  <a:lnTo>
                    <a:pt x="0" y="2623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449821" y="6197192"/>
              <a:ext cx="52668" cy="52668"/>
            </a:xfrm>
            <a:custGeom>
              <a:avLst/>
              <a:pathLst>
                <a:path w="52668" h="52668">
                  <a:moveTo>
                    <a:pt x="26334" y="52668"/>
                  </a:moveTo>
                  <a:lnTo>
                    <a:pt x="52668" y="26334"/>
                  </a:ln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460306" y="6242444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471235" y="6213089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482637" y="6211181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493782" y="6213589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504683" y="6167009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515787" y="6170440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526097" y="6147735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537753" y="6140017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548941" y="6247855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560424" y="6143590"/>
              <a:ext cx="51929" cy="51929"/>
            </a:xfrm>
            <a:custGeom>
              <a:avLst/>
              <a:pathLst>
                <a:path w="51929" h="51929">
                  <a:moveTo>
                    <a:pt x="25964" y="51929"/>
                  </a:moveTo>
                  <a:lnTo>
                    <a:pt x="51929" y="25964"/>
                  </a:lnTo>
                  <a:lnTo>
                    <a:pt x="25964" y="0"/>
                  </a:lnTo>
                  <a:lnTo>
                    <a:pt x="0" y="2596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259500" y="6411586"/>
              <a:ext cx="58515" cy="58515"/>
            </a:xfrm>
            <a:custGeom>
              <a:avLst/>
              <a:pathLst>
                <a:path w="58515" h="58515">
                  <a:moveTo>
                    <a:pt x="29257" y="58515"/>
                  </a:moveTo>
                  <a:lnTo>
                    <a:pt x="58515" y="29257"/>
                  </a:lnTo>
                  <a:lnTo>
                    <a:pt x="29257" y="0"/>
                  </a:lnTo>
                  <a:lnTo>
                    <a:pt x="0" y="29257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7337031" y="6352168"/>
              <a:ext cx="57782" cy="57782"/>
            </a:xfrm>
            <a:custGeom>
              <a:avLst/>
              <a:pathLst>
                <a:path w="57782" h="57782">
                  <a:moveTo>
                    <a:pt x="28891" y="57782"/>
                  </a:moveTo>
                  <a:lnTo>
                    <a:pt x="57782" y="28891"/>
                  </a:lnTo>
                  <a:lnTo>
                    <a:pt x="28891" y="0"/>
                  </a:lnTo>
                  <a:lnTo>
                    <a:pt x="0" y="28891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7414055" y="6339298"/>
              <a:ext cx="58060" cy="58060"/>
            </a:xfrm>
            <a:custGeom>
              <a:avLst/>
              <a:pathLst>
                <a:path w="58060" h="58060">
                  <a:moveTo>
                    <a:pt x="29030" y="58060"/>
                  </a:moveTo>
                  <a:lnTo>
                    <a:pt x="58060" y="29030"/>
                  </a:lnTo>
                  <a:lnTo>
                    <a:pt x="29030" y="0"/>
                  </a:lnTo>
                  <a:lnTo>
                    <a:pt x="0" y="29030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7491555" y="6201182"/>
              <a:ext cx="57388" cy="57388"/>
            </a:xfrm>
            <a:custGeom>
              <a:avLst/>
              <a:pathLst>
                <a:path w="57388" h="57388">
                  <a:moveTo>
                    <a:pt x="28694" y="57388"/>
                  </a:moveTo>
                  <a:lnTo>
                    <a:pt x="57388" y="28694"/>
                  </a:lnTo>
                  <a:lnTo>
                    <a:pt x="28694" y="0"/>
                  </a:lnTo>
                  <a:lnTo>
                    <a:pt x="0" y="28694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948825" y="6818080"/>
              <a:ext cx="62558" cy="31279"/>
            </a:xfrm>
            <a:custGeom>
              <a:avLst/>
              <a:pathLst>
                <a:path w="62558" h="31279">
                  <a:moveTo>
                    <a:pt x="62558" y="31279"/>
                  </a:moveTo>
                  <a:lnTo>
                    <a:pt x="31279" y="0"/>
                  </a:lnTo>
                  <a:lnTo>
                    <a:pt x="0" y="3127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025417" y="6663450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101301" y="6563272"/>
              <a:ext cx="66260" cy="66260"/>
            </a:xfrm>
            <a:custGeom>
              <a:avLst/>
              <a:pathLst>
                <a:path w="66260" h="66260">
                  <a:moveTo>
                    <a:pt x="33130" y="66260"/>
                  </a:moveTo>
                  <a:lnTo>
                    <a:pt x="66260" y="33130"/>
                  </a:lnTo>
                  <a:lnTo>
                    <a:pt x="33130" y="0"/>
                  </a:lnTo>
                  <a:lnTo>
                    <a:pt x="0" y="3313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178060" y="6431739"/>
              <a:ext cx="67070" cy="67070"/>
            </a:xfrm>
            <a:custGeom>
              <a:avLst/>
              <a:pathLst>
                <a:path w="67070" h="67070">
                  <a:moveTo>
                    <a:pt x="33535" y="67070"/>
                  </a:moveTo>
                  <a:lnTo>
                    <a:pt x="67070" y="33535"/>
                  </a:lnTo>
                  <a:lnTo>
                    <a:pt x="33535" y="0"/>
                  </a:lnTo>
                  <a:lnTo>
                    <a:pt x="0" y="33535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255803" y="6413808"/>
              <a:ext cx="65909" cy="65909"/>
            </a:xfrm>
            <a:custGeom>
              <a:avLst/>
              <a:pathLst>
                <a:path w="65909" h="65909">
                  <a:moveTo>
                    <a:pt x="32954" y="65909"/>
                  </a:moveTo>
                  <a:lnTo>
                    <a:pt x="65909" y="32954"/>
                  </a:lnTo>
                  <a:lnTo>
                    <a:pt x="32954" y="0"/>
                  </a:lnTo>
                  <a:lnTo>
                    <a:pt x="0" y="32954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333121" y="6373367"/>
              <a:ext cx="65600" cy="65600"/>
            </a:xfrm>
            <a:custGeom>
              <a:avLst/>
              <a:pathLst>
                <a:path w="65600" h="65600">
                  <a:moveTo>
                    <a:pt x="32800" y="65600"/>
                  </a:moveTo>
                  <a:lnTo>
                    <a:pt x="65600" y="32800"/>
                  </a:lnTo>
                  <a:lnTo>
                    <a:pt x="32800" y="0"/>
                  </a:lnTo>
                  <a:lnTo>
                    <a:pt x="0" y="3280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410686" y="6285259"/>
              <a:ext cx="64799" cy="64799"/>
            </a:xfrm>
            <a:custGeom>
              <a:avLst/>
              <a:pathLst>
                <a:path w="64799" h="64799">
                  <a:moveTo>
                    <a:pt x="32399" y="64799"/>
                  </a:moveTo>
                  <a:lnTo>
                    <a:pt x="64799" y="32399"/>
                  </a:lnTo>
                  <a:lnTo>
                    <a:pt x="32399" y="0"/>
                  </a:lnTo>
                  <a:lnTo>
                    <a:pt x="0" y="3239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489221" y="6226113"/>
              <a:ext cx="62056" cy="62056"/>
            </a:xfrm>
            <a:custGeom>
              <a:avLst/>
              <a:pathLst>
                <a:path w="62056" h="62056">
                  <a:moveTo>
                    <a:pt x="31028" y="62056"/>
                  </a:moveTo>
                  <a:lnTo>
                    <a:pt x="62056" y="31028"/>
                  </a:lnTo>
                  <a:lnTo>
                    <a:pt x="31028" y="0"/>
                  </a:lnTo>
                  <a:lnTo>
                    <a:pt x="0" y="31028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023186" y="6676058"/>
              <a:ext cx="68162" cy="68162"/>
            </a:xfrm>
            <a:custGeom>
              <a:avLst/>
              <a:pathLst>
                <a:path w="68162" h="68162">
                  <a:moveTo>
                    <a:pt x="34081" y="68162"/>
                  </a:moveTo>
                  <a:lnTo>
                    <a:pt x="68162" y="34081"/>
                  </a:lnTo>
                  <a:lnTo>
                    <a:pt x="34081" y="0"/>
                  </a:lnTo>
                  <a:lnTo>
                    <a:pt x="0" y="3408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100420" y="6644300"/>
              <a:ext cx="68022" cy="68022"/>
            </a:xfrm>
            <a:custGeom>
              <a:avLst/>
              <a:pathLst>
                <a:path w="68022" h="68022">
                  <a:moveTo>
                    <a:pt x="34011" y="68022"/>
                  </a:moveTo>
                  <a:lnTo>
                    <a:pt x="68022" y="34011"/>
                  </a:lnTo>
                  <a:lnTo>
                    <a:pt x="34011" y="0"/>
                  </a:lnTo>
                  <a:lnTo>
                    <a:pt x="0" y="3401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177688" y="6557520"/>
              <a:ext cx="67812" cy="67812"/>
            </a:xfrm>
            <a:custGeom>
              <a:avLst/>
              <a:pathLst>
                <a:path w="67812" h="67812">
                  <a:moveTo>
                    <a:pt x="33906" y="67812"/>
                  </a:moveTo>
                  <a:lnTo>
                    <a:pt x="67812" y="33906"/>
                  </a:lnTo>
                  <a:lnTo>
                    <a:pt x="33906" y="0"/>
                  </a:lnTo>
                  <a:lnTo>
                    <a:pt x="0" y="33906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256111" y="6419855"/>
              <a:ext cx="65294" cy="65294"/>
            </a:xfrm>
            <a:custGeom>
              <a:avLst/>
              <a:pathLst>
                <a:path w="65294" h="65294">
                  <a:moveTo>
                    <a:pt x="32647" y="65294"/>
                  </a:moveTo>
                  <a:lnTo>
                    <a:pt x="65294" y="32647"/>
                  </a:lnTo>
                  <a:lnTo>
                    <a:pt x="32647" y="0"/>
                  </a:lnTo>
                  <a:lnTo>
                    <a:pt x="0" y="32647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333631" y="6327379"/>
              <a:ext cx="64581" cy="64581"/>
            </a:xfrm>
            <a:custGeom>
              <a:avLst/>
              <a:pathLst>
                <a:path w="64581" h="64581">
                  <a:moveTo>
                    <a:pt x="32290" y="64581"/>
                  </a:moveTo>
                  <a:lnTo>
                    <a:pt x="64581" y="32290"/>
                  </a:lnTo>
                  <a:lnTo>
                    <a:pt x="32290" y="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410236" y="6274032"/>
              <a:ext cx="65698" cy="65698"/>
            </a:xfrm>
            <a:custGeom>
              <a:avLst/>
              <a:pathLst>
                <a:path w="65698" h="65698">
                  <a:moveTo>
                    <a:pt x="32849" y="65698"/>
                  </a:moveTo>
                  <a:lnTo>
                    <a:pt x="65698" y="32849"/>
                  </a:lnTo>
                  <a:lnTo>
                    <a:pt x="32849" y="0"/>
                  </a:lnTo>
                  <a:lnTo>
                    <a:pt x="0" y="3284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488398" y="6232148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566151" y="6220590"/>
              <a:ext cx="62523" cy="62523"/>
            </a:xfrm>
            <a:custGeom>
              <a:avLst/>
              <a:pathLst>
                <a:path w="62523" h="62523">
                  <a:moveTo>
                    <a:pt x="31261" y="62523"/>
                  </a:moveTo>
                  <a:lnTo>
                    <a:pt x="62523" y="31261"/>
                  </a:lnTo>
                  <a:lnTo>
                    <a:pt x="31261" y="0"/>
                  </a:lnTo>
                  <a:lnTo>
                    <a:pt x="0" y="3126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800604" y="8568651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800604" y="8333530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800604" y="8089635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800604" y="7866151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5800604" y="7642667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5800604" y="7398772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5800604" y="7163650"/>
              <a:ext cx="1995228" cy="0"/>
            </a:xfrm>
            <a:custGeom>
              <a:avLst/>
              <a:pathLst>
                <a:path w="1995228" h="0">
                  <a:moveTo>
                    <a:pt x="0" y="0"/>
                  </a:moveTo>
                  <a:lnTo>
                    <a:pt x="1995228" y="0"/>
                  </a:lnTo>
                  <a:lnTo>
                    <a:pt x="19952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827546" y="7818706"/>
              <a:ext cx="968286" cy="749945"/>
            </a:xfrm>
            <a:custGeom>
              <a:avLst/>
              <a:pathLst>
                <a:path w="968286" h="749945">
                  <a:moveTo>
                    <a:pt x="0" y="749945"/>
                  </a:moveTo>
                  <a:lnTo>
                    <a:pt x="9253" y="742897"/>
                  </a:lnTo>
                  <a:lnTo>
                    <a:pt x="20277" y="734499"/>
                  </a:lnTo>
                  <a:lnTo>
                    <a:pt x="31300" y="726098"/>
                  </a:lnTo>
                  <a:lnTo>
                    <a:pt x="42323" y="717695"/>
                  </a:lnTo>
                  <a:lnTo>
                    <a:pt x="53347" y="709289"/>
                  </a:lnTo>
                  <a:lnTo>
                    <a:pt x="64370" y="700880"/>
                  </a:lnTo>
                  <a:lnTo>
                    <a:pt x="75394" y="692468"/>
                  </a:lnTo>
                  <a:lnTo>
                    <a:pt x="86417" y="684053"/>
                  </a:lnTo>
                  <a:lnTo>
                    <a:pt x="97440" y="675635"/>
                  </a:lnTo>
                  <a:lnTo>
                    <a:pt x="108464" y="667215"/>
                  </a:lnTo>
                  <a:lnTo>
                    <a:pt x="119487" y="658791"/>
                  </a:lnTo>
                  <a:lnTo>
                    <a:pt x="130510" y="650365"/>
                  </a:lnTo>
                  <a:lnTo>
                    <a:pt x="141534" y="641936"/>
                  </a:lnTo>
                  <a:lnTo>
                    <a:pt x="152557" y="633503"/>
                  </a:lnTo>
                  <a:lnTo>
                    <a:pt x="163580" y="625068"/>
                  </a:lnTo>
                  <a:lnTo>
                    <a:pt x="174604" y="616629"/>
                  </a:lnTo>
                  <a:lnTo>
                    <a:pt x="185627" y="608188"/>
                  </a:lnTo>
                  <a:lnTo>
                    <a:pt x="196651" y="599743"/>
                  </a:lnTo>
                  <a:lnTo>
                    <a:pt x="207674" y="591295"/>
                  </a:lnTo>
                  <a:lnTo>
                    <a:pt x="218697" y="582844"/>
                  </a:lnTo>
                  <a:lnTo>
                    <a:pt x="229721" y="574390"/>
                  </a:lnTo>
                  <a:lnTo>
                    <a:pt x="240744" y="565933"/>
                  </a:lnTo>
                  <a:lnTo>
                    <a:pt x="251767" y="557472"/>
                  </a:lnTo>
                  <a:lnTo>
                    <a:pt x="262791" y="549008"/>
                  </a:lnTo>
                  <a:lnTo>
                    <a:pt x="273814" y="540541"/>
                  </a:lnTo>
                  <a:lnTo>
                    <a:pt x="284837" y="532070"/>
                  </a:lnTo>
                  <a:lnTo>
                    <a:pt x="295861" y="523597"/>
                  </a:lnTo>
                  <a:lnTo>
                    <a:pt x="306884" y="515119"/>
                  </a:lnTo>
                  <a:lnTo>
                    <a:pt x="317908" y="506639"/>
                  </a:lnTo>
                  <a:lnTo>
                    <a:pt x="328931" y="498155"/>
                  </a:lnTo>
                  <a:lnTo>
                    <a:pt x="339954" y="489668"/>
                  </a:lnTo>
                  <a:lnTo>
                    <a:pt x="350978" y="481177"/>
                  </a:lnTo>
                  <a:lnTo>
                    <a:pt x="362001" y="472683"/>
                  </a:lnTo>
                  <a:lnTo>
                    <a:pt x="373024" y="464185"/>
                  </a:lnTo>
                  <a:lnTo>
                    <a:pt x="384048" y="455684"/>
                  </a:lnTo>
                  <a:lnTo>
                    <a:pt x="395071" y="447179"/>
                  </a:lnTo>
                  <a:lnTo>
                    <a:pt x="406094" y="438671"/>
                  </a:lnTo>
                  <a:lnTo>
                    <a:pt x="417118" y="430160"/>
                  </a:lnTo>
                  <a:lnTo>
                    <a:pt x="428141" y="421644"/>
                  </a:lnTo>
                  <a:lnTo>
                    <a:pt x="439165" y="413126"/>
                  </a:lnTo>
                  <a:lnTo>
                    <a:pt x="450188" y="404603"/>
                  </a:lnTo>
                  <a:lnTo>
                    <a:pt x="461211" y="396077"/>
                  </a:lnTo>
                  <a:lnTo>
                    <a:pt x="472235" y="387548"/>
                  </a:lnTo>
                  <a:lnTo>
                    <a:pt x="483258" y="379015"/>
                  </a:lnTo>
                  <a:lnTo>
                    <a:pt x="494281" y="370478"/>
                  </a:lnTo>
                  <a:lnTo>
                    <a:pt x="505305" y="361938"/>
                  </a:lnTo>
                  <a:lnTo>
                    <a:pt x="516328" y="353394"/>
                  </a:lnTo>
                  <a:lnTo>
                    <a:pt x="527351" y="344847"/>
                  </a:lnTo>
                  <a:lnTo>
                    <a:pt x="538375" y="336295"/>
                  </a:lnTo>
                  <a:lnTo>
                    <a:pt x="549398" y="327741"/>
                  </a:lnTo>
                  <a:lnTo>
                    <a:pt x="560422" y="319182"/>
                  </a:lnTo>
                  <a:lnTo>
                    <a:pt x="571445" y="310620"/>
                  </a:lnTo>
                  <a:lnTo>
                    <a:pt x="582468" y="302054"/>
                  </a:lnTo>
                  <a:lnTo>
                    <a:pt x="593492" y="293485"/>
                  </a:lnTo>
                  <a:lnTo>
                    <a:pt x="604515" y="284912"/>
                  </a:lnTo>
                  <a:lnTo>
                    <a:pt x="615538" y="276335"/>
                  </a:lnTo>
                  <a:lnTo>
                    <a:pt x="626562" y="267755"/>
                  </a:lnTo>
                  <a:lnTo>
                    <a:pt x="637585" y="259171"/>
                  </a:lnTo>
                  <a:lnTo>
                    <a:pt x="648608" y="250583"/>
                  </a:lnTo>
                  <a:lnTo>
                    <a:pt x="659632" y="241992"/>
                  </a:lnTo>
                  <a:lnTo>
                    <a:pt x="670655" y="233397"/>
                  </a:lnTo>
                  <a:lnTo>
                    <a:pt x="681679" y="224799"/>
                  </a:lnTo>
                  <a:lnTo>
                    <a:pt x="692702" y="216196"/>
                  </a:lnTo>
                  <a:lnTo>
                    <a:pt x="703725" y="207591"/>
                  </a:lnTo>
                  <a:lnTo>
                    <a:pt x="714749" y="198981"/>
                  </a:lnTo>
                  <a:lnTo>
                    <a:pt x="725772" y="190368"/>
                  </a:lnTo>
                  <a:lnTo>
                    <a:pt x="736795" y="181752"/>
                  </a:lnTo>
                  <a:lnTo>
                    <a:pt x="747819" y="173132"/>
                  </a:lnTo>
                  <a:lnTo>
                    <a:pt x="758842" y="164508"/>
                  </a:lnTo>
                  <a:lnTo>
                    <a:pt x="769865" y="155881"/>
                  </a:lnTo>
                  <a:lnTo>
                    <a:pt x="780889" y="147250"/>
                  </a:lnTo>
                  <a:lnTo>
                    <a:pt x="791912" y="138615"/>
                  </a:lnTo>
                  <a:lnTo>
                    <a:pt x="802936" y="129978"/>
                  </a:lnTo>
                  <a:lnTo>
                    <a:pt x="813959" y="121336"/>
                  </a:lnTo>
                  <a:lnTo>
                    <a:pt x="824982" y="112691"/>
                  </a:lnTo>
                  <a:lnTo>
                    <a:pt x="836006" y="104043"/>
                  </a:lnTo>
                  <a:lnTo>
                    <a:pt x="847029" y="95391"/>
                  </a:lnTo>
                  <a:lnTo>
                    <a:pt x="858052" y="86736"/>
                  </a:lnTo>
                  <a:lnTo>
                    <a:pt x="869076" y="78077"/>
                  </a:lnTo>
                  <a:lnTo>
                    <a:pt x="880099" y="69415"/>
                  </a:lnTo>
                  <a:lnTo>
                    <a:pt x="891122" y="60750"/>
                  </a:lnTo>
                  <a:lnTo>
                    <a:pt x="902146" y="52081"/>
                  </a:lnTo>
                  <a:lnTo>
                    <a:pt x="913169" y="43409"/>
                  </a:lnTo>
                  <a:lnTo>
                    <a:pt x="924193" y="34734"/>
                  </a:lnTo>
                  <a:lnTo>
                    <a:pt x="935216" y="26055"/>
                  </a:lnTo>
                  <a:lnTo>
                    <a:pt x="946239" y="17373"/>
                  </a:lnTo>
                  <a:lnTo>
                    <a:pt x="957263" y="8688"/>
                  </a:lnTo>
                  <a:lnTo>
                    <a:pt x="968286" y="0"/>
                  </a:lnTo>
                  <a:lnTo>
                    <a:pt x="968286" y="94966"/>
                  </a:lnTo>
                  <a:lnTo>
                    <a:pt x="957263" y="103422"/>
                  </a:lnTo>
                  <a:lnTo>
                    <a:pt x="946239" y="111881"/>
                  </a:lnTo>
                  <a:lnTo>
                    <a:pt x="935216" y="120343"/>
                  </a:lnTo>
                  <a:lnTo>
                    <a:pt x="924193" y="128808"/>
                  </a:lnTo>
                  <a:lnTo>
                    <a:pt x="913169" y="137277"/>
                  </a:lnTo>
                  <a:lnTo>
                    <a:pt x="902146" y="145749"/>
                  </a:lnTo>
                  <a:lnTo>
                    <a:pt x="891122" y="154225"/>
                  </a:lnTo>
                  <a:lnTo>
                    <a:pt x="880099" y="162704"/>
                  </a:lnTo>
                  <a:lnTo>
                    <a:pt x="869076" y="171186"/>
                  </a:lnTo>
                  <a:lnTo>
                    <a:pt x="858052" y="179671"/>
                  </a:lnTo>
                  <a:lnTo>
                    <a:pt x="847029" y="188160"/>
                  </a:lnTo>
                  <a:lnTo>
                    <a:pt x="836006" y="196653"/>
                  </a:lnTo>
                  <a:lnTo>
                    <a:pt x="824982" y="205149"/>
                  </a:lnTo>
                  <a:lnTo>
                    <a:pt x="813959" y="213648"/>
                  </a:lnTo>
                  <a:lnTo>
                    <a:pt x="802936" y="222151"/>
                  </a:lnTo>
                  <a:lnTo>
                    <a:pt x="791912" y="230658"/>
                  </a:lnTo>
                  <a:lnTo>
                    <a:pt x="780889" y="239167"/>
                  </a:lnTo>
                  <a:lnTo>
                    <a:pt x="769865" y="247681"/>
                  </a:lnTo>
                  <a:lnTo>
                    <a:pt x="758842" y="256198"/>
                  </a:lnTo>
                  <a:lnTo>
                    <a:pt x="747819" y="264718"/>
                  </a:lnTo>
                  <a:lnTo>
                    <a:pt x="736795" y="273242"/>
                  </a:lnTo>
                  <a:lnTo>
                    <a:pt x="725772" y="281770"/>
                  </a:lnTo>
                  <a:lnTo>
                    <a:pt x="714749" y="290301"/>
                  </a:lnTo>
                  <a:lnTo>
                    <a:pt x="703725" y="298836"/>
                  </a:lnTo>
                  <a:lnTo>
                    <a:pt x="692702" y="307375"/>
                  </a:lnTo>
                  <a:lnTo>
                    <a:pt x="681679" y="315917"/>
                  </a:lnTo>
                  <a:lnTo>
                    <a:pt x="670655" y="324462"/>
                  </a:lnTo>
                  <a:lnTo>
                    <a:pt x="659632" y="333012"/>
                  </a:lnTo>
                  <a:lnTo>
                    <a:pt x="648608" y="341565"/>
                  </a:lnTo>
                  <a:lnTo>
                    <a:pt x="637585" y="350121"/>
                  </a:lnTo>
                  <a:lnTo>
                    <a:pt x="626562" y="358682"/>
                  </a:lnTo>
                  <a:lnTo>
                    <a:pt x="615538" y="367246"/>
                  </a:lnTo>
                  <a:lnTo>
                    <a:pt x="604515" y="375813"/>
                  </a:lnTo>
                  <a:lnTo>
                    <a:pt x="593492" y="384384"/>
                  </a:lnTo>
                  <a:lnTo>
                    <a:pt x="582468" y="392959"/>
                  </a:lnTo>
                  <a:lnTo>
                    <a:pt x="571445" y="401538"/>
                  </a:lnTo>
                  <a:lnTo>
                    <a:pt x="560422" y="410120"/>
                  </a:lnTo>
                  <a:lnTo>
                    <a:pt x="549398" y="418706"/>
                  </a:lnTo>
                  <a:lnTo>
                    <a:pt x="538375" y="427295"/>
                  </a:lnTo>
                  <a:lnTo>
                    <a:pt x="527351" y="435888"/>
                  </a:lnTo>
                  <a:lnTo>
                    <a:pt x="516328" y="444485"/>
                  </a:lnTo>
                  <a:lnTo>
                    <a:pt x="505305" y="453085"/>
                  </a:lnTo>
                  <a:lnTo>
                    <a:pt x="494281" y="461689"/>
                  </a:lnTo>
                  <a:lnTo>
                    <a:pt x="483258" y="470297"/>
                  </a:lnTo>
                  <a:lnTo>
                    <a:pt x="472235" y="478908"/>
                  </a:lnTo>
                  <a:lnTo>
                    <a:pt x="461211" y="487523"/>
                  </a:lnTo>
                  <a:lnTo>
                    <a:pt x="450188" y="496141"/>
                  </a:lnTo>
                  <a:lnTo>
                    <a:pt x="439165" y="504763"/>
                  </a:lnTo>
                  <a:lnTo>
                    <a:pt x="428141" y="513388"/>
                  </a:lnTo>
                  <a:lnTo>
                    <a:pt x="417118" y="522017"/>
                  </a:lnTo>
                  <a:lnTo>
                    <a:pt x="406094" y="530650"/>
                  </a:lnTo>
                  <a:lnTo>
                    <a:pt x="395071" y="539286"/>
                  </a:lnTo>
                  <a:lnTo>
                    <a:pt x="384048" y="547926"/>
                  </a:lnTo>
                  <a:lnTo>
                    <a:pt x="373024" y="556569"/>
                  </a:lnTo>
                  <a:lnTo>
                    <a:pt x="362001" y="565215"/>
                  </a:lnTo>
                  <a:lnTo>
                    <a:pt x="350978" y="573866"/>
                  </a:lnTo>
                  <a:lnTo>
                    <a:pt x="339954" y="582519"/>
                  </a:lnTo>
                  <a:lnTo>
                    <a:pt x="328931" y="591176"/>
                  </a:lnTo>
                  <a:lnTo>
                    <a:pt x="317908" y="599836"/>
                  </a:lnTo>
                  <a:lnTo>
                    <a:pt x="306884" y="608500"/>
                  </a:lnTo>
                  <a:lnTo>
                    <a:pt x="295861" y="617167"/>
                  </a:lnTo>
                  <a:lnTo>
                    <a:pt x="284837" y="625837"/>
                  </a:lnTo>
                  <a:lnTo>
                    <a:pt x="273814" y="634511"/>
                  </a:lnTo>
                  <a:lnTo>
                    <a:pt x="262791" y="643188"/>
                  </a:lnTo>
                  <a:lnTo>
                    <a:pt x="251767" y="651869"/>
                  </a:lnTo>
                  <a:lnTo>
                    <a:pt x="240744" y="660552"/>
                  </a:lnTo>
                  <a:lnTo>
                    <a:pt x="229721" y="669239"/>
                  </a:lnTo>
                  <a:lnTo>
                    <a:pt x="218697" y="677929"/>
                  </a:lnTo>
                  <a:lnTo>
                    <a:pt x="207674" y="686622"/>
                  </a:lnTo>
                  <a:lnTo>
                    <a:pt x="196651" y="695319"/>
                  </a:lnTo>
                  <a:lnTo>
                    <a:pt x="185627" y="704018"/>
                  </a:lnTo>
                  <a:lnTo>
                    <a:pt x="174604" y="712721"/>
                  </a:lnTo>
                  <a:lnTo>
                    <a:pt x="163580" y="721427"/>
                  </a:lnTo>
                  <a:lnTo>
                    <a:pt x="152557" y="730135"/>
                  </a:lnTo>
                  <a:lnTo>
                    <a:pt x="141534" y="738847"/>
                  </a:lnTo>
                  <a:lnTo>
                    <a:pt x="130510" y="747562"/>
                  </a:lnTo>
                  <a:lnTo>
                    <a:pt x="127498" y="749945"/>
                  </a:lnTo>
                  <a:close/>
                </a:path>
              </a:pathLst>
            </a:custGeom>
            <a:solidFill>
              <a:srgbClr val="007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827546" y="7818706"/>
              <a:ext cx="968286" cy="749945"/>
            </a:xfrm>
            <a:custGeom>
              <a:avLst/>
              <a:pathLst>
                <a:path w="968286" h="749945">
                  <a:moveTo>
                    <a:pt x="0" y="749945"/>
                  </a:moveTo>
                  <a:lnTo>
                    <a:pt x="9253" y="742897"/>
                  </a:lnTo>
                  <a:lnTo>
                    <a:pt x="20277" y="734499"/>
                  </a:lnTo>
                  <a:lnTo>
                    <a:pt x="31300" y="726098"/>
                  </a:lnTo>
                  <a:lnTo>
                    <a:pt x="42323" y="717695"/>
                  </a:lnTo>
                  <a:lnTo>
                    <a:pt x="53347" y="709289"/>
                  </a:lnTo>
                  <a:lnTo>
                    <a:pt x="64370" y="700880"/>
                  </a:lnTo>
                  <a:lnTo>
                    <a:pt x="75394" y="692468"/>
                  </a:lnTo>
                  <a:lnTo>
                    <a:pt x="86417" y="684053"/>
                  </a:lnTo>
                  <a:lnTo>
                    <a:pt x="97440" y="675635"/>
                  </a:lnTo>
                  <a:lnTo>
                    <a:pt x="108464" y="667215"/>
                  </a:lnTo>
                  <a:lnTo>
                    <a:pt x="119487" y="658791"/>
                  </a:lnTo>
                  <a:lnTo>
                    <a:pt x="130510" y="650365"/>
                  </a:lnTo>
                  <a:lnTo>
                    <a:pt x="141534" y="641936"/>
                  </a:lnTo>
                  <a:lnTo>
                    <a:pt x="152557" y="633503"/>
                  </a:lnTo>
                  <a:lnTo>
                    <a:pt x="163580" y="625068"/>
                  </a:lnTo>
                  <a:lnTo>
                    <a:pt x="174604" y="616629"/>
                  </a:lnTo>
                  <a:lnTo>
                    <a:pt x="185627" y="608188"/>
                  </a:lnTo>
                  <a:lnTo>
                    <a:pt x="196651" y="599743"/>
                  </a:lnTo>
                  <a:lnTo>
                    <a:pt x="207674" y="591295"/>
                  </a:lnTo>
                  <a:lnTo>
                    <a:pt x="218697" y="582844"/>
                  </a:lnTo>
                  <a:lnTo>
                    <a:pt x="229721" y="574390"/>
                  </a:lnTo>
                  <a:lnTo>
                    <a:pt x="240744" y="565933"/>
                  </a:lnTo>
                  <a:lnTo>
                    <a:pt x="251767" y="557472"/>
                  </a:lnTo>
                  <a:lnTo>
                    <a:pt x="262791" y="549008"/>
                  </a:lnTo>
                  <a:lnTo>
                    <a:pt x="273814" y="540541"/>
                  </a:lnTo>
                  <a:lnTo>
                    <a:pt x="284837" y="532070"/>
                  </a:lnTo>
                  <a:lnTo>
                    <a:pt x="295861" y="523597"/>
                  </a:lnTo>
                  <a:lnTo>
                    <a:pt x="306884" y="515119"/>
                  </a:lnTo>
                  <a:lnTo>
                    <a:pt x="317908" y="506639"/>
                  </a:lnTo>
                  <a:lnTo>
                    <a:pt x="328931" y="498155"/>
                  </a:lnTo>
                  <a:lnTo>
                    <a:pt x="339954" y="489668"/>
                  </a:lnTo>
                  <a:lnTo>
                    <a:pt x="350978" y="481177"/>
                  </a:lnTo>
                  <a:lnTo>
                    <a:pt x="362001" y="472683"/>
                  </a:lnTo>
                  <a:lnTo>
                    <a:pt x="373024" y="464185"/>
                  </a:lnTo>
                  <a:lnTo>
                    <a:pt x="384048" y="455684"/>
                  </a:lnTo>
                  <a:lnTo>
                    <a:pt x="395071" y="447179"/>
                  </a:lnTo>
                  <a:lnTo>
                    <a:pt x="406094" y="438671"/>
                  </a:lnTo>
                  <a:lnTo>
                    <a:pt x="417118" y="430160"/>
                  </a:lnTo>
                  <a:lnTo>
                    <a:pt x="428141" y="421644"/>
                  </a:lnTo>
                  <a:lnTo>
                    <a:pt x="439165" y="413126"/>
                  </a:lnTo>
                  <a:lnTo>
                    <a:pt x="450188" y="404603"/>
                  </a:lnTo>
                  <a:lnTo>
                    <a:pt x="461211" y="396077"/>
                  </a:lnTo>
                  <a:lnTo>
                    <a:pt x="472235" y="387548"/>
                  </a:lnTo>
                  <a:lnTo>
                    <a:pt x="483258" y="379015"/>
                  </a:lnTo>
                  <a:lnTo>
                    <a:pt x="494281" y="370478"/>
                  </a:lnTo>
                  <a:lnTo>
                    <a:pt x="505305" y="361938"/>
                  </a:lnTo>
                  <a:lnTo>
                    <a:pt x="516328" y="353394"/>
                  </a:lnTo>
                  <a:lnTo>
                    <a:pt x="527351" y="344847"/>
                  </a:lnTo>
                  <a:lnTo>
                    <a:pt x="538375" y="336295"/>
                  </a:lnTo>
                  <a:lnTo>
                    <a:pt x="549398" y="327741"/>
                  </a:lnTo>
                  <a:lnTo>
                    <a:pt x="560422" y="319182"/>
                  </a:lnTo>
                  <a:lnTo>
                    <a:pt x="571445" y="310620"/>
                  </a:lnTo>
                  <a:lnTo>
                    <a:pt x="582468" y="302054"/>
                  </a:lnTo>
                  <a:lnTo>
                    <a:pt x="593492" y="293485"/>
                  </a:lnTo>
                  <a:lnTo>
                    <a:pt x="604515" y="284912"/>
                  </a:lnTo>
                  <a:lnTo>
                    <a:pt x="615538" y="276335"/>
                  </a:lnTo>
                  <a:lnTo>
                    <a:pt x="626562" y="267755"/>
                  </a:lnTo>
                  <a:lnTo>
                    <a:pt x="637585" y="259171"/>
                  </a:lnTo>
                  <a:lnTo>
                    <a:pt x="648608" y="250583"/>
                  </a:lnTo>
                  <a:lnTo>
                    <a:pt x="659632" y="241992"/>
                  </a:lnTo>
                  <a:lnTo>
                    <a:pt x="670655" y="233397"/>
                  </a:lnTo>
                  <a:lnTo>
                    <a:pt x="681679" y="224799"/>
                  </a:lnTo>
                  <a:lnTo>
                    <a:pt x="692702" y="216196"/>
                  </a:lnTo>
                  <a:lnTo>
                    <a:pt x="703725" y="207591"/>
                  </a:lnTo>
                  <a:lnTo>
                    <a:pt x="714749" y="198981"/>
                  </a:lnTo>
                  <a:lnTo>
                    <a:pt x="725772" y="190368"/>
                  </a:lnTo>
                  <a:lnTo>
                    <a:pt x="736795" y="181752"/>
                  </a:lnTo>
                  <a:lnTo>
                    <a:pt x="747819" y="173132"/>
                  </a:lnTo>
                  <a:lnTo>
                    <a:pt x="758842" y="164508"/>
                  </a:lnTo>
                  <a:lnTo>
                    <a:pt x="769865" y="155881"/>
                  </a:lnTo>
                  <a:lnTo>
                    <a:pt x="780889" y="147250"/>
                  </a:lnTo>
                  <a:lnTo>
                    <a:pt x="791912" y="138615"/>
                  </a:lnTo>
                  <a:lnTo>
                    <a:pt x="802936" y="129978"/>
                  </a:lnTo>
                  <a:lnTo>
                    <a:pt x="813959" y="121336"/>
                  </a:lnTo>
                  <a:lnTo>
                    <a:pt x="824982" y="112691"/>
                  </a:lnTo>
                  <a:lnTo>
                    <a:pt x="836006" y="104043"/>
                  </a:lnTo>
                  <a:lnTo>
                    <a:pt x="847029" y="95391"/>
                  </a:lnTo>
                  <a:lnTo>
                    <a:pt x="858052" y="86736"/>
                  </a:lnTo>
                  <a:lnTo>
                    <a:pt x="869076" y="78077"/>
                  </a:lnTo>
                  <a:lnTo>
                    <a:pt x="880099" y="69415"/>
                  </a:lnTo>
                  <a:lnTo>
                    <a:pt x="891122" y="60750"/>
                  </a:lnTo>
                  <a:lnTo>
                    <a:pt x="902146" y="52081"/>
                  </a:lnTo>
                  <a:lnTo>
                    <a:pt x="913169" y="43409"/>
                  </a:lnTo>
                  <a:lnTo>
                    <a:pt x="924193" y="34734"/>
                  </a:lnTo>
                  <a:lnTo>
                    <a:pt x="935216" y="26055"/>
                  </a:lnTo>
                  <a:lnTo>
                    <a:pt x="946239" y="17373"/>
                  </a:lnTo>
                  <a:lnTo>
                    <a:pt x="957263" y="8688"/>
                  </a:lnTo>
                  <a:lnTo>
                    <a:pt x="968286" y="0"/>
                  </a:lnTo>
                  <a:lnTo>
                    <a:pt x="968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955045" y="7913672"/>
              <a:ext cx="840788" cy="654979"/>
            </a:xfrm>
            <a:custGeom>
              <a:avLst/>
              <a:pathLst>
                <a:path w="840788" h="654979">
                  <a:moveTo>
                    <a:pt x="840788" y="0"/>
                  </a:moveTo>
                  <a:lnTo>
                    <a:pt x="840788" y="0"/>
                  </a:lnTo>
                  <a:lnTo>
                    <a:pt x="829765" y="8455"/>
                  </a:lnTo>
                  <a:lnTo>
                    <a:pt x="818741" y="16914"/>
                  </a:lnTo>
                  <a:lnTo>
                    <a:pt x="807718" y="25377"/>
                  </a:lnTo>
                  <a:lnTo>
                    <a:pt x="796694" y="33842"/>
                  </a:lnTo>
                  <a:lnTo>
                    <a:pt x="785671" y="42311"/>
                  </a:lnTo>
                  <a:lnTo>
                    <a:pt x="774648" y="50783"/>
                  </a:lnTo>
                  <a:lnTo>
                    <a:pt x="763624" y="59259"/>
                  </a:lnTo>
                  <a:lnTo>
                    <a:pt x="752601" y="67737"/>
                  </a:lnTo>
                  <a:lnTo>
                    <a:pt x="741578" y="76220"/>
                  </a:lnTo>
                  <a:lnTo>
                    <a:pt x="730554" y="84705"/>
                  </a:lnTo>
                  <a:lnTo>
                    <a:pt x="719531" y="93194"/>
                  </a:lnTo>
                  <a:lnTo>
                    <a:pt x="708508" y="101687"/>
                  </a:lnTo>
                  <a:lnTo>
                    <a:pt x="697484" y="110183"/>
                  </a:lnTo>
                  <a:lnTo>
                    <a:pt x="686461" y="118682"/>
                  </a:lnTo>
                  <a:lnTo>
                    <a:pt x="675438" y="127185"/>
                  </a:lnTo>
                  <a:lnTo>
                    <a:pt x="664414" y="135691"/>
                  </a:lnTo>
                  <a:lnTo>
                    <a:pt x="653391" y="144201"/>
                  </a:lnTo>
                  <a:lnTo>
                    <a:pt x="642367" y="152715"/>
                  </a:lnTo>
                  <a:lnTo>
                    <a:pt x="631344" y="161232"/>
                  </a:lnTo>
                  <a:lnTo>
                    <a:pt x="620321" y="169752"/>
                  </a:lnTo>
                  <a:lnTo>
                    <a:pt x="609297" y="178276"/>
                  </a:lnTo>
                  <a:lnTo>
                    <a:pt x="598274" y="186804"/>
                  </a:lnTo>
                  <a:lnTo>
                    <a:pt x="587251" y="195335"/>
                  </a:lnTo>
                  <a:lnTo>
                    <a:pt x="576227" y="203870"/>
                  </a:lnTo>
                  <a:lnTo>
                    <a:pt x="565204" y="212408"/>
                  </a:lnTo>
                  <a:lnTo>
                    <a:pt x="554181" y="220950"/>
                  </a:lnTo>
                  <a:lnTo>
                    <a:pt x="543157" y="229496"/>
                  </a:lnTo>
                  <a:lnTo>
                    <a:pt x="532134" y="238046"/>
                  </a:lnTo>
                  <a:lnTo>
                    <a:pt x="521110" y="246599"/>
                  </a:lnTo>
                  <a:lnTo>
                    <a:pt x="510087" y="255155"/>
                  </a:lnTo>
                  <a:lnTo>
                    <a:pt x="499064" y="263715"/>
                  </a:lnTo>
                  <a:lnTo>
                    <a:pt x="488040" y="272279"/>
                  </a:lnTo>
                  <a:lnTo>
                    <a:pt x="477017" y="280847"/>
                  </a:lnTo>
                  <a:lnTo>
                    <a:pt x="465994" y="289418"/>
                  </a:lnTo>
                  <a:lnTo>
                    <a:pt x="454970" y="297993"/>
                  </a:lnTo>
                  <a:lnTo>
                    <a:pt x="443947" y="306571"/>
                  </a:lnTo>
                  <a:lnTo>
                    <a:pt x="432924" y="315154"/>
                  </a:lnTo>
                  <a:lnTo>
                    <a:pt x="421900" y="323739"/>
                  </a:lnTo>
                  <a:lnTo>
                    <a:pt x="410877" y="332329"/>
                  </a:lnTo>
                  <a:lnTo>
                    <a:pt x="399853" y="340922"/>
                  </a:lnTo>
                  <a:lnTo>
                    <a:pt x="388830" y="349519"/>
                  </a:lnTo>
                  <a:lnTo>
                    <a:pt x="377807" y="358119"/>
                  </a:lnTo>
                  <a:lnTo>
                    <a:pt x="366783" y="366723"/>
                  </a:lnTo>
                  <a:lnTo>
                    <a:pt x="355760" y="375330"/>
                  </a:lnTo>
                  <a:lnTo>
                    <a:pt x="344737" y="383942"/>
                  </a:lnTo>
                  <a:lnTo>
                    <a:pt x="333713" y="392556"/>
                  </a:lnTo>
                  <a:lnTo>
                    <a:pt x="322690" y="401175"/>
                  </a:lnTo>
                  <a:lnTo>
                    <a:pt x="311667" y="409797"/>
                  </a:lnTo>
                  <a:lnTo>
                    <a:pt x="300643" y="418422"/>
                  </a:lnTo>
                  <a:lnTo>
                    <a:pt x="289620" y="427051"/>
                  </a:lnTo>
                  <a:lnTo>
                    <a:pt x="278596" y="435684"/>
                  </a:lnTo>
                  <a:lnTo>
                    <a:pt x="267573" y="444320"/>
                  </a:lnTo>
                  <a:lnTo>
                    <a:pt x="256550" y="452960"/>
                  </a:lnTo>
                  <a:lnTo>
                    <a:pt x="245526" y="461603"/>
                  </a:lnTo>
                  <a:lnTo>
                    <a:pt x="234503" y="470249"/>
                  </a:lnTo>
                  <a:lnTo>
                    <a:pt x="223480" y="478899"/>
                  </a:lnTo>
                  <a:lnTo>
                    <a:pt x="212456" y="487553"/>
                  </a:lnTo>
                  <a:lnTo>
                    <a:pt x="201433" y="496210"/>
                  </a:lnTo>
                  <a:lnTo>
                    <a:pt x="190410" y="504870"/>
                  </a:lnTo>
                  <a:lnTo>
                    <a:pt x="179386" y="513534"/>
                  </a:lnTo>
                  <a:lnTo>
                    <a:pt x="168363" y="522201"/>
                  </a:lnTo>
                  <a:lnTo>
                    <a:pt x="157339" y="530871"/>
                  </a:lnTo>
                  <a:lnTo>
                    <a:pt x="146316" y="539545"/>
                  </a:lnTo>
                  <a:lnTo>
                    <a:pt x="135293" y="548222"/>
                  </a:lnTo>
                  <a:lnTo>
                    <a:pt x="124269" y="556902"/>
                  </a:lnTo>
                  <a:lnTo>
                    <a:pt x="113246" y="565586"/>
                  </a:lnTo>
                  <a:lnTo>
                    <a:pt x="102223" y="574273"/>
                  </a:lnTo>
                  <a:lnTo>
                    <a:pt x="91199" y="582963"/>
                  </a:lnTo>
                  <a:lnTo>
                    <a:pt x="80176" y="591656"/>
                  </a:lnTo>
                  <a:lnTo>
                    <a:pt x="69153" y="600352"/>
                  </a:lnTo>
                  <a:lnTo>
                    <a:pt x="58129" y="609052"/>
                  </a:lnTo>
                  <a:lnTo>
                    <a:pt x="47106" y="617755"/>
                  </a:lnTo>
                  <a:lnTo>
                    <a:pt x="36082" y="626460"/>
                  </a:lnTo>
                  <a:lnTo>
                    <a:pt x="25059" y="635169"/>
                  </a:lnTo>
                  <a:lnTo>
                    <a:pt x="14036" y="643881"/>
                  </a:lnTo>
                  <a:lnTo>
                    <a:pt x="3012" y="652596"/>
                  </a:lnTo>
                  <a:lnTo>
                    <a:pt x="0" y="6549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951869" y="7913555"/>
              <a:ext cx="843964" cy="655096"/>
            </a:xfrm>
            <a:custGeom>
              <a:avLst/>
              <a:pathLst>
                <a:path w="843964" h="655096">
                  <a:moveTo>
                    <a:pt x="0" y="655096"/>
                  </a:moveTo>
                  <a:lnTo>
                    <a:pt x="6188" y="650365"/>
                  </a:lnTo>
                  <a:lnTo>
                    <a:pt x="17211" y="641936"/>
                  </a:lnTo>
                  <a:lnTo>
                    <a:pt x="28235" y="633503"/>
                  </a:lnTo>
                  <a:lnTo>
                    <a:pt x="39258" y="625068"/>
                  </a:lnTo>
                  <a:lnTo>
                    <a:pt x="50281" y="616629"/>
                  </a:lnTo>
                  <a:lnTo>
                    <a:pt x="61305" y="608188"/>
                  </a:lnTo>
                  <a:lnTo>
                    <a:pt x="72328" y="599743"/>
                  </a:lnTo>
                  <a:lnTo>
                    <a:pt x="83352" y="591295"/>
                  </a:lnTo>
                  <a:lnTo>
                    <a:pt x="94375" y="582844"/>
                  </a:lnTo>
                  <a:lnTo>
                    <a:pt x="105398" y="574390"/>
                  </a:lnTo>
                  <a:lnTo>
                    <a:pt x="116422" y="565933"/>
                  </a:lnTo>
                  <a:lnTo>
                    <a:pt x="127445" y="557472"/>
                  </a:lnTo>
                  <a:lnTo>
                    <a:pt x="138468" y="549008"/>
                  </a:lnTo>
                  <a:lnTo>
                    <a:pt x="149492" y="540541"/>
                  </a:lnTo>
                  <a:lnTo>
                    <a:pt x="160515" y="532070"/>
                  </a:lnTo>
                  <a:lnTo>
                    <a:pt x="171538" y="523597"/>
                  </a:lnTo>
                  <a:lnTo>
                    <a:pt x="182562" y="515119"/>
                  </a:lnTo>
                  <a:lnTo>
                    <a:pt x="193585" y="506639"/>
                  </a:lnTo>
                  <a:lnTo>
                    <a:pt x="204609" y="498155"/>
                  </a:lnTo>
                  <a:lnTo>
                    <a:pt x="215632" y="489668"/>
                  </a:lnTo>
                  <a:lnTo>
                    <a:pt x="226655" y="481177"/>
                  </a:lnTo>
                  <a:lnTo>
                    <a:pt x="237679" y="472683"/>
                  </a:lnTo>
                  <a:lnTo>
                    <a:pt x="248702" y="464185"/>
                  </a:lnTo>
                  <a:lnTo>
                    <a:pt x="259725" y="455684"/>
                  </a:lnTo>
                  <a:lnTo>
                    <a:pt x="270749" y="447179"/>
                  </a:lnTo>
                  <a:lnTo>
                    <a:pt x="281772" y="438671"/>
                  </a:lnTo>
                  <a:lnTo>
                    <a:pt x="292795" y="430160"/>
                  </a:lnTo>
                  <a:lnTo>
                    <a:pt x="303819" y="421644"/>
                  </a:lnTo>
                  <a:lnTo>
                    <a:pt x="314842" y="413126"/>
                  </a:lnTo>
                  <a:lnTo>
                    <a:pt x="325866" y="404603"/>
                  </a:lnTo>
                  <a:lnTo>
                    <a:pt x="336889" y="396077"/>
                  </a:lnTo>
                  <a:lnTo>
                    <a:pt x="347912" y="387548"/>
                  </a:lnTo>
                  <a:lnTo>
                    <a:pt x="358936" y="379015"/>
                  </a:lnTo>
                  <a:lnTo>
                    <a:pt x="369959" y="370478"/>
                  </a:lnTo>
                  <a:lnTo>
                    <a:pt x="380982" y="361938"/>
                  </a:lnTo>
                  <a:lnTo>
                    <a:pt x="392006" y="353394"/>
                  </a:lnTo>
                  <a:lnTo>
                    <a:pt x="403029" y="344847"/>
                  </a:lnTo>
                  <a:lnTo>
                    <a:pt x="414052" y="336295"/>
                  </a:lnTo>
                  <a:lnTo>
                    <a:pt x="425076" y="327741"/>
                  </a:lnTo>
                  <a:lnTo>
                    <a:pt x="436099" y="319182"/>
                  </a:lnTo>
                  <a:lnTo>
                    <a:pt x="447123" y="310620"/>
                  </a:lnTo>
                  <a:lnTo>
                    <a:pt x="458146" y="302054"/>
                  </a:lnTo>
                  <a:lnTo>
                    <a:pt x="469169" y="293485"/>
                  </a:lnTo>
                  <a:lnTo>
                    <a:pt x="480193" y="284912"/>
                  </a:lnTo>
                  <a:lnTo>
                    <a:pt x="491216" y="276335"/>
                  </a:lnTo>
                  <a:lnTo>
                    <a:pt x="502239" y="267755"/>
                  </a:lnTo>
                  <a:lnTo>
                    <a:pt x="513263" y="259171"/>
                  </a:lnTo>
                  <a:lnTo>
                    <a:pt x="524286" y="250583"/>
                  </a:lnTo>
                  <a:lnTo>
                    <a:pt x="535309" y="241992"/>
                  </a:lnTo>
                  <a:lnTo>
                    <a:pt x="546333" y="233397"/>
                  </a:lnTo>
                  <a:lnTo>
                    <a:pt x="557356" y="224799"/>
                  </a:lnTo>
                  <a:lnTo>
                    <a:pt x="568380" y="216196"/>
                  </a:lnTo>
                  <a:lnTo>
                    <a:pt x="579403" y="207591"/>
                  </a:lnTo>
                  <a:lnTo>
                    <a:pt x="590426" y="198981"/>
                  </a:lnTo>
                  <a:lnTo>
                    <a:pt x="601450" y="190368"/>
                  </a:lnTo>
                  <a:lnTo>
                    <a:pt x="612473" y="181752"/>
                  </a:lnTo>
                  <a:lnTo>
                    <a:pt x="623496" y="173132"/>
                  </a:lnTo>
                  <a:lnTo>
                    <a:pt x="634520" y="164508"/>
                  </a:lnTo>
                  <a:lnTo>
                    <a:pt x="645543" y="155881"/>
                  </a:lnTo>
                  <a:lnTo>
                    <a:pt x="656566" y="147250"/>
                  </a:lnTo>
                  <a:lnTo>
                    <a:pt x="667590" y="138615"/>
                  </a:lnTo>
                  <a:lnTo>
                    <a:pt x="678613" y="129978"/>
                  </a:lnTo>
                  <a:lnTo>
                    <a:pt x="689637" y="121336"/>
                  </a:lnTo>
                  <a:lnTo>
                    <a:pt x="700660" y="112691"/>
                  </a:lnTo>
                  <a:lnTo>
                    <a:pt x="711683" y="104043"/>
                  </a:lnTo>
                  <a:lnTo>
                    <a:pt x="722707" y="95391"/>
                  </a:lnTo>
                  <a:lnTo>
                    <a:pt x="733730" y="86736"/>
                  </a:lnTo>
                  <a:lnTo>
                    <a:pt x="744753" y="78077"/>
                  </a:lnTo>
                  <a:lnTo>
                    <a:pt x="755777" y="69415"/>
                  </a:lnTo>
                  <a:lnTo>
                    <a:pt x="766800" y="60750"/>
                  </a:lnTo>
                  <a:lnTo>
                    <a:pt x="777823" y="52081"/>
                  </a:lnTo>
                  <a:lnTo>
                    <a:pt x="788847" y="43409"/>
                  </a:lnTo>
                  <a:lnTo>
                    <a:pt x="799870" y="34734"/>
                  </a:lnTo>
                  <a:lnTo>
                    <a:pt x="810894" y="26055"/>
                  </a:lnTo>
                  <a:lnTo>
                    <a:pt x="821917" y="17373"/>
                  </a:lnTo>
                  <a:lnTo>
                    <a:pt x="832940" y="8688"/>
                  </a:lnTo>
                  <a:lnTo>
                    <a:pt x="843964" y="0"/>
                  </a:lnTo>
                  <a:lnTo>
                    <a:pt x="843964" y="94966"/>
                  </a:lnTo>
                  <a:lnTo>
                    <a:pt x="832940" y="103422"/>
                  </a:lnTo>
                  <a:lnTo>
                    <a:pt x="821917" y="111881"/>
                  </a:lnTo>
                  <a:lnTo>
                    <a:pt x="810894" y="120343"/>
                  </a:lnTo>
                  <a:lnTo>
                    <a:pt x="799870" y="128808"/>
                  </a:lnTo>
                  <a:lnTo>
                    <a:pt x="788847" y="137277"/>
                  </a:lnTo>
                  <a:lnTo>
                    <a:pt x="777823" y="145749"/>
                  </a:lnTo>
                  <a:lnTo>
                    <a:pt x="766800" y="154225"/>
                  </a:lnTo>
                  <a:lnTo>
                    <a:pt x="755777" y="162704"/>
                  </a:lnTo>
                  <a:lnTo>
                    <a:pt x="744753" y="171186"/>
                  </a:lnTo>
                  <a:lnTo>
                    <a:pt x="733730" y="179671"/>
                  </a:lnTo>
                  <a:lnTo>
                    <a:pt x="722707" y="188160"/>
                  </a:lnTo>
                  <a:lnTo>
                    <a:pt x="711683" y="196653"/>
                  </a:lnTo>
                  <a:lnTo>
                    <a:pt x="700660" y="205149"/>
                  </a:lnTo>
                  <a:lnTo>
                    <a:pt x="689637" y="213648"/>
                  </a:lnTo>
                  <a:lnTo>
                    <a:pt x="678613" y="222151"/>
                  </a:lnTo>
                  <a:lnTo>
                    <a:pt x="667590" y="230658"/>
                  </a:lnTo>
                  <a:lnTo>
                    <a:pt x="656566" y="239167"/>
                  </a:lnTo>
                  <a:lnTo>
                    <a:pt x="645543" y="247681"/>
                  </a:lnTo>
                  <a:lnTo>
                    <a:pt x="634520" y="256198"/>
                  </a:lnTo>
                  <a:lnTo>
                    <a:pt x="623496" y="264718"/>
                  </a:lnTo>
                  <a:lnTo>
                    <a:pt x="612473" y="273242"/>
                  </a:lnTo>
                  <a:lnTo>
                    <a:pt x="601450" y="281770"/>
                  </a:lnTo>
                  <a:lnTo>
                    <a:pt x="590426" y="290301"/>
                  </a:lnTo>
                  <a:lnTo>
                    <a:pt x="579403" y="298836"/>
                  </a:lnTo>
                  <a:lnTo>
                    <a:pt x="568380" y="307375"/>
                  </a:lnTo>
                  <a:lnTo>
                    <a:pt x="557356" y="315917"/>
                  </a:lnTo>
                  <a:lnTo>
                    <a:pt x="546333" y="324462"/>
                  </a:lnTo>
                  <a:lnTo>
                    <a:pt x="535309" y="333012"/>
                  </a:lnTo>
                  <a:lnTo>
                    <a:pt x="524286" y="341565"/>
                  </a:lnTo>
                  <a:lnTo>
                    <a:pt x="513263" y="350121"/>
                  </a:lnTo>
                  <a:lnTo>
                    <a:pt x="502239" y="358682"/>
                  </a:lnTo>
                  <a:lnTo>
                    <a:pt x="491216" y="367246"/>
                  </a:lnTo>
                  <a:lnTo>
                    <a:pt x="480193" y="375813"/>
                  </a:lnTo>
                  <a:lnTo>
                    <a:pt x="469169" y="384384"/>
                  </a:lnTo>
                  <a:lnTo>
                    <a:pt x="458146" y="392959"/>
                  </a:lnTo>
                  <a:lnTo>
                    <a:pt x="447123" y="401538"/>
                  </a:lnTo>
                  <a:lnTo>
                    <a:pt x="436099" y="410120"/>
                  </a:lnTo>
                  <a:lnTo>
                    <a:pt x="425076" y="418706"/>
                  </a:lnTo>
                  <a:lnTo>
                    <a:pt x="414052" y="427295"/>
                  </a:lnTo>
                  <a:lnTo>
                    <a:pt x="403029" y="435888"/>
                  </a:lnTo>
                  <a:lnTo>
                    <a:pt x="392006" y="444485"/>
                  </a:lnTo>
                  <a:lnTo>
                    <a:pt x="380982" y="453085"/>
                  </a:lnTo>
                  <a:lnTo>
                    <a:pt x="369959" y="461689"/>
                  </a:lnTo>
                  <a:lnTo>
                    <a:pt x="358936" y="470297"/>
                  </a:lnTo>
                  <a:lnTo>
                    <a:pt x="347912" y="478908"/>
                  </a:lnTo>
                  <a:lnTo>
                    <a:pt x="336889" y="487523"/>
                  </a:lnTo>
                  <a:lnTo>
                    <a:pt x="325866" y="496141"/>
                  </a:lnTo>
                  <a:lnTo>
                    <a:pt x="314842" y="504763"/>
                  </a:lnTo>
                  <a:lnTo>
                    <a:pt x="303819" y="513388"/>
                  </a:lnTo>
                  <a:lnTo>
                    <a:pt x="292795" y="522017"/>
                  </a:lnTo>
                  <a:lnTo>
                    <a:pt x="281772" y="530650"/>
                  </a:lnTo>
                  <a:lnTo>
                    <a:pt x="270749" y="539286"/>
                  </a:lnTo>
                  <a:lnTo>
                    <a:pt x="259725" y="547926"/>
                  </a:lnTo>
                  <a:lnTo>
                    <a:pt x="248702" y="556569"/>
                  </a:lnTo>
                  <a:lnTo>
                    <a:pt x="237679" y="565215"/>
                  </a:lnTo>
                  <a:lnTo>
                    <a:pt x="226655" y="573866"/>
                  </a:lnTo>
                  <a:lnTo>
                    <a:pt x="215632" y="582519"/>
                  </a:lnTo>
                  <a:lnTo>
                    <a:pt x="204609" y="591176"/>
                  </a:lnTo>
                  <a:lnTo>
                    <a:pt x="193585" y="599836"/>
                  </a:lnTo>
                  <a:lnTo>
                    <a:pt x="182562" y="608500"/>
                  </a:lnTo>
                  <a:lnTo>
                    <a:pt x="171538" y="617167"/>
                  </a:lnTo>
                  <a:lnTo>
                    <a:pt x="160515" y="625837"/>
                  </a:lnTo>
                  <a:lnTo>
                    <a:pt x="149492" y="634511"/>
                  </a:lnTo>
                  <a:lnTo>
                    <a:pt x="138468" y="643188"/>
                  </a:lnTo>
                  <a:lnTo>
                    <a:pt x="127445" y="651869"/>
                  </a:lnTo>
                  <a:lnTo>
                    <a:pt x="123348" y="655096"/>
                  </a:lnTo>
                  <a:close/>
                </a:path>
              </a:pathLst>
            </a:custGeom>
            <a:solidFill>
              <a:srgbClr val="CA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6951869" y="7913555"/>
              <a:ext cx="843964" cy="655096"/>
            </a:xfrm>
            <a:custGeom>
              <a:avLst/>
              <a:pathLst>
                <a:path w="843964" h="655096">
                  <a:moveTo>
                    <a:pt x="0" y="655096"/>
                  </a:moveTo>
                  <a:lnTo>
                    <a:pt x="6188" y="650365"/>
                  </a:lnTo>
                  <a:lnTo>
                    <a:pt x="17211" y="641936"/>
                  </a:lnTo>
                  <a:lnTo>
                    <a:pt x="28235" y="633503"/>
                  </a:lnTo>
                  <a:lnTo>
                    <a:pt x="39258" y="625068"/>
                  </a:lnTo>
                  <a:lnTo>
                    <a:pt x="50281" y="616629"/>
                  </a:lnTo>
                  <a:lnTo>
                    <a:pt x="61305" y="608188"/>
                  </a:lnTo>
                  <a:lnTo>
                    <a:pt x="72328" y="599743"/>
                  </a:lnTo>
                  <a:lnTo>
                    <a:pt x="83352" y="591295"/>
                  </a:lnTo>
                  <a:lnTo>
                    <a:pt x="94375" y="582844"/>
                  </a:lnTo>
                  <a:lnTo>
                    <a:pt x="105398" y="574390"/>
                  </a:lnTo>
                  <a:lnTo>
                    <a:pt x="116422" y="565933"/>
                  </a:lnTo>
                  <a:lnTo>
                    <a:pt x="127445" y="557472"/>
                  </a:lnTo>
                  <a:lnTo>
                    <a:pt x="138468" y="549008"/>
                  </a:lnTo>
                  <a:lnTo>
                    <a:pt x="149492" y="540541"/>
                  </a:lnTo>
                  <a:lnTo>
                    <a:pt x="160515" y="532070"/>
                  </a:lnTo>
                  <a:lnTo>
                    <a:pt x="171538" y="523597"/>
                  </a:lnTo>
                  <a:lnTo>
                    <a:pt x="182562" y="515119"/>
                  </a:lnTo>
                  <a:lnTo>
                    <a:pt x="193585" y="506639"/>
                  </a:lnTo>
                  <a:lnTo>
                    <a:pt x="204609" y="498155"/>
                  </a:lnTo>
                  <a:lnTo>
                    <a:pt x="215632" y="489668"/>
                  </a:lnTo>
                  <a:lnTo>
                    <a:pt x="226655" y="481177"/>
                  </a:lnTo>
                  <a:lnTo>
                    <a:pt x="237679" y="472683"/>
                  </a:lnTo>
                  <a:lnTo>
                    <a:pt x="248702" y="464185"/>
                  </a:lnTo>
                  <a:lnTo>
                    <a:pt x="259725" y="455684"/>
                  </a:lnTo>
                  <a:lnTo>
                    <a:pt x="270749" y="447179"/>
                  </a:lnTo>
                  <a:lnTo>
                    <a:pt x="281772" y="438671"/>
                  </a:lnTo>
                  <a:lnTo>
                    <a:pt x="292795" y="430160"/>
                  </a:lnTo>
                  <a:lnTo>
                    <a:pt x="303819" y="421644"/>
                  </a:lnTo>
                  <a:lnTo>
                    <a:pt x="314842" y="413126"/>
                  </a:lnTo>
                  <a:lnTo>
                    <a:pt x="325866" y="404603"/>
                  </a:lnTo>
                  <a:lnTo>
                    <a:pt x="336889" y="396077"/>
                  </a:lnTo>
                  <a:lnTo>
                    <a:pt x="347912" y="387548"/>
                  </a:lnTo>
                  <a:lnTo>
                    <a:pt x="358936" y="379015"/>
                  </a:lnTo>
                  <a:lnTo>
                    <a:pt x="369959" y="370478"/>
                  </a:lnTo>
                  <a:lnTo>
                    <a:pt x="380982" y="361938"/>
                  </a:lnTo>
                  <a:lnTo>
                    <a:pt x="392006" y="353394"/>
                  </a:lnTo>
                  <a:lnTo>
                    <a:pt x="403029" y="344847"/>
                  </a:lnTo>
                  <a:lnTo>
                    <a:pt x="414052" y="336295"/>
                  </a:lnTo>
                  <a:lnTo>
                    <a:pt x="425076" y="327741"/>
                  </a:lnTo>
                  <a:lnTo>
                    <a:pt x="436099" y="319182"/>
                  </a:lnTo>
                  <a:lnTo>
                    <a:pt x="447123" y="310620"/>
                  </a:lnTo>
                  <a:lnTo>
                    <a:pt x="458146" y="302054"/>
                  </a:lnTo>
                  <a:lnTo>
                    <a:pt x="469169" y="293485"/>
                  </a:lnTo>
                  <a:lnTo>
                    <a:pt x="480193" y="284912"/>
                  </a:lnTo>
                  <a:lnTo>
                    <a:pt x="491216" y="276335"/>
                  </a:lnTo>
                  <a:lnTo>
                    <a:pt x="502239" y="267755"/>
                  </a:lnTo>
                  <a:lnTo>
                    <a:pt x="513263" y="259171"/>
                  </a:lnTo>
                  <a:lnTo>
                    <a:pt x="524286" y="250583"/>
                  </a:lnTo>
                  <a:lnTo>
                    <a:pt x="535309" y="241992"/>
                  </a:lnTo>
                  <a:lnTo>
                    <a:pt x="546333" y="233397"/>
                  </a:lnTo>
                  <a:lnTo>
                    <a:pt x="557356" y="224799"/>
                  </a:lnTo>
                  <a:lnTo>
                    <a:pt x="568380" y="216196"/>
                  </a:lnTo>
                  <a:lnTo>
                    <a:pt x="579403" y="207591"/>
                  </a:lnTo>
                  <a:lnTo>
                    <a:pt x="590426" y="198981"/>
                  </a:lnTo>
                  <a:lnTo>
                    <a:pt x="601450" y="190368"/>
                  </a:lnTo>
                  <a:lnTo>
                    <a:pt x="612473" y="181752"/>
                  </a:lnTo>
                  <a:lnTo>
                    <a:pt x="623496" y="173132"/>
                  </a:lnTo>
                  <a:lnTo>
                    <a:pt x="634520" y="164508"/>
                  </a:lnTo>
                  <a:lnTo>
                    <a:pt x="645543" y="155881"/>
                  </a:lnTo>
                  <a:lnTo>
                    <a:pt x="656566" y="147250"/>
                  </a:lnTo>
                  <a:lnTo>
                    <a:pt x="667590" y="138615"/>
                  </a:lnTo>
                  <a:lnTo>
                    <a:pt x="678613" y="129978"/>
                  </a:lnTo>
                  <a:lnTo>
                    <a:pt x="689637" y="121336"/>
                  </a:lnTo>
                  <a:lnTo>
                    <a:pt x="700660" y="112691"/>
                  </a:lnTo>
                  <a:lnTo>
                    <a:pt x="711683" y="104043"/>
                  </a:lnTo>
                  <a:lnTo>
                    <a:pt x="722707" y="95391"/>
                  </a:lnTo>
                  <a:lnTo>
                    <a:pt x="733730" y="86736"/>
                  </a:lnTo>
                  <a:lnTo>
                    <a:pt x="744753" y="78077"/>
                  </a:lnTo>
                  <a:lnTo>
                    <a:pt x="755777" y="69415"/>
                  </a:lnTo>
                  <a:lnTo>
                    <a:pt x="766800" y="60750"/>
                  </a:lnTo>
                  <a:lnTo>
                    <a:pt x="777823" y="52081"/>
                  </a:lnTo>
                  <a:lnTo>
                    <a:pt x="788847" y="43409"/>
                  </a:lnTo>
                  <a:lnTo>
                    <a:pt x="799870" y="34734"/>
                  </a:lnTo>
                  <a:lnTo>
                    <a:pt x="810894" y="26055"/>
                  </a:lnTo>
                  <a:lnTo>
                    <a:pt x="821917" y="17373"/>
                  </a:lnTo>
                  <a:lnTo>
                    <a:pt x="832940" y="8688"/>
                  </a:lnTo>
                  <a:lnTo>
                    <a:pt x="843964" y="0"/>
                  </a:lnTo>
                  <a:lnTo>
                    <a:pt x="8439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7075218" y="8008521"/>
              <a:ext cx="720615" cy="560129"/>
            </a:xfrm>
            <a:custGeom>
              <a:avLst/>
              <a:pathLst>
                <a:path w="720615" h="560129">
                  <a:moveTo>
                    <a:pt x="720615" y="0"/>
                  </a:moveTo>
                  <a:lnTo>
                    <a:pt x="720615" y="0"/>
                  </a:lnTo>
                  <a:lnTo>
                    <a:pt x="709591" y="8455"/>
                  </a:lnTo>
                  <a:lnTo>
                    <a:pt x="698568" y="16914"/>
                  </a:lnTo>
                  <a:lnTo>
                    <a:pt x="687545" y="25377"/>
                  </a:lnTo>
                  <a:lnTo>
                    <a:pt x="676521" y="33842"/>
                  </a:lnTo>
                  <a:lnTo>
                    <a:pt x="665498" y="42311"/>
                  </a:lnTo>
                  <a:lnTo>
                    <a:pt x="654474" y="50783"/>
                  </a:lnTo>
                  <a:lnTo>
                    <a:pt x="643451" y="59259"/>
                  </a:lnTo>
                  <a:lnTo>
                    <a:pt x="632428" y="67737"/>
                  </a:lnTo>
                  <a:lnTo>
                    <a:pt x="621404" y="76220"/>
                  </a:lnTo>
                  <a:lnTo>
                    <a:pt x="610381" y="84705"/>
                  </a:lnTo>
                  <a:lnTo>
                    <a:pt x="599358" y="93194"/>
                  </a:lnTo>
                  <a:lnTo>
                    <a:pt x="588334" y="101687"/>
                  </a:lnTo>
                  <a:lnTo>
                    <a:pt x="577311" y="110183"/>
                  </a:lnTo>
                  <a:lnTo>
                    <a:pt x="566288" y="118682"/>
                  </a:lnTo>
                  <a:lnTo>
                    <a:pt x="555264" y="127185"/>
                  </a:lnTo>
                  <a:lnTo>
                    <a:pt x="544241" y="135691"/>
                  </a:lnTo>
                  <a:lnTo>
                    <a:pt x="533217" y="144201"/>
                  </a:lnTo>
                  <a:lnTo>
                    <a:pt x="522194" y="152715"/>
                  </a:lnTo>
                  <a:lnTo>
                    <a:pt x="511171" y="161232"/>
                  </a:lnTo>
                  <a:lnTo>
                    <a:pt x="500147" y="169752"/>
                  </a:lnTo>
                  <a:lnTo>
                    <a:pt x="489124" y="178276"/>
                  </a:lnTo>
                  <a:lnTo>
                    <a:pt x="478101" y="186804"/>
                  </a:lnTo>
                  <a:lnTo>
                    <a:pt x="467077" y="195335"/>
                  </a:lnTo>
                  <a:lnTo>
                    <a:pt x="456054" y="203870"/>
                  </a:lnTo>
                  <a:lnTo>
                    <a:pt x="445031" y="212408"/>
                  </a:lnTo>
                  <a:lnTo>
                    <a:pt x="434007" y="220950"/>
                  </a:lnTo>
                  <a:lnTo>
                    <a:pt x="422984" y="229496"/>
                  </a:lnTo>
                  <a:lnTo>
                    <a:pt x="411960" y="238046"/>
                  </a:lnTo>
                  <a:lnTo>
                    <a:pt x="400937" y="246599"/>
                  </a:lnTo>
                  <a:lnTo>
                    <a:pt x="389914" y="255155"/>
                  </a:lnTo>
                  <a:lnTo>
                    <a:pt x="378890" y="263715"/>
                  </a:lnTo>
                  <a:lnTo>
                    <a:pt x="367867" y="272279"/>
                  </a:lnTo>
                  <a:lnTo>
                    <a:pt x="356844" y="280847"/>
                  </a:lnTo>
                  <a:lnTo>
                    <a:pt x="345820" y="289418"/>
                  </a:lnTo>
                  <a:lnTo>
                    <a:pt x="334797" y="297993"/>
                  </a:lnTo>
                  <a:lnTo>
                    <a:pt x="323774" y="306571"/>
                  </a:lnTo>
                  <a:lnTo>
                    <a:pt x="312750" y="315154"/>
                  </a:lnTo>
                  <a:lnTo>
                    <a:pt x="301727" y="323739"/>
                  </a:lnTo>
                  <a:lnTo>
                    <a:pt x="290703" y="332329"/>
                  </a:lnTo>
                  <a:lnTo>
                    <a:pt x="279680" y="340922"/>
                  </a:lnTo>
                  <a:lnTo>
                    <a:pt x="268657" y="349519"/>
                  </a:lnTo>
                  <a:lnTo>
                    <a:pt x="257633" y="358119"/>
                  </a:lnTo>
                  <a:lnTo>
                    <a:pt x="246610" y="366723"/>
                  </a:lnTo>
                  <a:lnTo>
                    <a:pt x="235587" y="375330"/>
                  </a:lnTo>
                  <a:lnTo>
                    <a:pt x="224563" y="383942"/>
                  </a:lnTo>
                  <a:lnTo>
                    <a:pt x="213540" y="392556"/>
                  </a:lnTo>
                  <a:lnTo>
                    <a:pt x="202517" y="401175"/>
                  </a:lnTo>
                  <a:lnTo>
                    <a:pt x="191493" y="409797"/>
                  </a:lnTo>
                  <a:lnTo>
                    <a:pt x="180470" y="418422"/>
                  </a:lnTo>
                  <a:lnTo>
                    <a:pt x="169446" y="427051"/>
                  </a:lnTo>
                  <a:lnTo>
                    <a:pt x="158423" y="435684"/>
                  </a:lnTo>
                  <a:lnTo>
                    <a:pt x="147400" y="444320"/>
                  </a:lnTo>
                  <a:lnTo>
                    <a:pt x="136376" y="452960"/>
                  </a:lnTo>
                  <a:lnTo>
                    <a:pt x="125353" y="461603"/>
                  </a:lnTo>
                  <a:lnTo>
                    <a:pt x="114330" y="470249"/>
                  </a:lnTo>
                  <a:lnTo>
                    <a:pt x="103306" y="478899"/>
                  </a:lnTo>
                  <a:lnTo>
                    <a:pt x="92283" y="487553"/>
                  </a:lnTo>
                  <a:lnTo>
                    <a:pt x="81260" y="496210"/>
                  </a:lnTo>
                  <a:lnTo>
                    <a:pt x="70236" y="504870"/>
                  </a:lnTo>
                  <a:lnTo>
                    <a:pt x="59213" y="513534"/>
                  </a:lnTo>
                  <a:lnTo>
                    <a:pt x="48189" y="522201"/>
                  </a:lnTo>
                  <a:lnTo>
                    <a:pt x="37166" y="530871"/>
                  </a:lnTo>
                  <a:lnTo>
                    <a:pt x="26143" y="539545"/>
                  </a:lnTo>
                  <a:lnTo>
                    <a:pt x="15119" y="548222"/>
                  </a:lnTo>
                  <a:lnTo>
                    <a:pt x="4096" y="556902"/>
                  </a:lnTo>
                  <a:lnTo>
                    <a:pt x="0" y="5601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892498" y="7866189"/>
              <a:ext cx="903335" cy="702462"/>
            </a:xfrm>
            <a:custGeom>
              <a:avLst/>
              <a:pathLst>
                <a:path w="903335" h="702462">
                  <a:moveTo>
                    <a:pt x="0" y="702462"/>
                  </a:moveTo>
                  <a:lnTo>
                    <a:pt x="10442" y="694341"/>
                  </a:lnTo>
                  <a:lnTo>
                    <a:pt x="21466" y="685769"/>
                  </a:lnTo>
                  <a:lnTo>
                    <a:pt x="32489" y="677197"/>
                  </a:lnTo>
                  <a:lnTo>
                    <a:pt x="43512" y="668625"/>
                  </a:lnTo>
                  <a:lnTo>
                    <a:pt x="54536" y="660053"/>
                  </a:lnTo>
                  <a:lnTo>
                    <a:pt x="65559" y="651480"/>
                  </a:lnTo>
                  <a:lnTo>
                    <a:pt x="76582" y="642908"/>
                  </a:lnTo>
                  <a:lnTo>
                    <a:pt x="87606" y="634336"/>
                  </a:lnTo>
                  <a:lnTo>
                    <a:pt x="98629" y="625764"/>
                  </a:lnTo>
                  <a:lnTo>
                    <a:pt x="109653" y="617192"/>
                  </a:lnTo>
                  <a:lnTo>
                    <a:pt x="120676" y="608620"/>
                  </a:lnTo>
                  <a:lnTo>
                    <a:pt x="131699" y="600048"/>
                  </a:lnTo>
                  <a:lnTo>
                    <a:pt x="142723" y="591476"/>
                  </a:lnTo>
                  <a:lnTo>
                    <a:pt x="153746" y="582904"/>
                  </a:lnTo>
                  <a:lnTo>
                    <a:pt x="164769" y="574331"/>
                  </a:lnTo>
                  <a:lnTo>
                    <a:pt x="175793" y="565759"/>
                  </a:lnTo>
                  <a:lnTo>
                    <a:pt x="186816" y="557187"/>
                  </a:lnTo>
                  <a:lnTo>
                    <a:pt x="197839" y="548615"/>
                  </a:lnTo>
                  <a:lnTo>
                    <a:pt x="208863" y="540043"/>
                  </a:lnTo>
                  <a:lnTo>
                    <a:pt x="219886" y="531471"/>
                  </a:lnTo>
                  <a:lnTo>
                    <a:pt x="230910" y="522899"/>
                  </a:lnTo>
                  <a:lnTo>
                    <a:pt x="241933" y="514327"/>
                  </a:lnTo>
                  <a:lnTo>
                    <a:pt x="252956" y="505754"/>
                  </a:lnTo>
                  <a:lnTo>
                    <a:pt x="263980" y="497182"/>
                  </a:lnTo>
                  <a:lnTo>
                    <a:pt x="275003" y="488610"/>
                  </a:lnTo>
                  <a:lnTo>
                    <a:pt x="286026" y="480038"/>
                  </a:lnTo>
                  <a:lnTo>
                    <a:pt x="297050" y="471466"/>
                  </a:lnTo>
                  <a:lnTo>
                    <a:pt x="308073" y="462894"/>
                  </a:lnTo>
                  <a:lnTo>
                    <a:pt x="319096" y="454322"/>
                  </a:lnTo>
                  <a:lnTo>
                    <a:pt x="330120" y="445750"/>
                  </a:lnTo>
                  <a:lnTo>
                    <a:pt x="341143" y="437178"/>
                  </a:lnTo>
                  <a:lnTo>
                    <a:pt x="352167" y="428605"/>
                  </a:lnTo>
                  <a:lnTo>
                    <a:pt x="363190" y="420033"/>
                  </a:lnTo>
                  <a:lnTo>
                    <a:pt x="374213" y="411461"/>
                  </a:lnTo>
                  <a:lnTo>
                    <a:pt x="385237" y="402889"/>
                  </a:lnTo>
                  <a:lnTo>
                    <a:pt x="396260" y="394317"/>
                  </a:lnTo>
                  <a:lnTo>
                    <a:pt x="407283" y="385745"/>
                  </a:lnTo>
                  <a:lnTo>
                    <a:pt x="418307" y="377173"/>
                  </a:lnTo>
                  <a:lnTo>
                    <a:pt x="429330" y="368601"/>
                  </a:lnTo>
                  <a:lnTo>
                    <a:pt x="440353" y="360028"/>
                  </a:lnTo>
                  <a:lnTo>
                    <a:pt x="451377" y="351456"/>
                  </a:lnTo>
                  <a:lnTo>
                    <a:pt x="462400" y="342884"/>
                  </a:lnTo>
                  <a:lnTo>
                    <a:pt x="473424" y="334312"/>
                  </a:lnTo>
                  <a:lnTo>
                    <a:pt x="484447" y="325740"/>
                  </a:lnTo>
                  <a:lnTo>
                    <a:pt x="495470" y="317168"/>
                  </a:lnTo>
                  <a:lnTo>
                    <a:pt x="506494" y="308596"/>
                  </a:lnTo>
                  <a:lnTo>
                    <a:pt x="517517" y="300024"/>
                  </a:lnTo>
                  <a:lnTo>
                    <a:pt x="528540" y="291452"/>
                  </a:lnTo>
                  <a:lnTo>
                    <a:pt x="539564" y="282879"/>
                  </a:lnTo>
                  <a:lnTo>
                    <a:pt x="550587" y="274307"/>
                  </a:lnTo>
                  <a:lnTo>
                    <a:pt x="561610" y="265735"/>
                  </a:lnTo>
                  <a:lnTo>
                    <a:pt x="572634" y="257163"/>
                  </a:lnTo>
                  <a:lnTo>
                    <a:pt x="583657" y="248591"/>
                  </a:lnTo>
                  <a:lnTo>
                    <a:pt x="594681" y="240019"/>
                  </a:lnTo>
                  <a:lnTo>
                    <a:pt x="605704" y="231447"/>
                  </a:lnTo>
                  <a:lnTo>
                    <a:pt x="616727" y="222875"/>
                  </a:lnTo>
                  <a:lnTo>
                    <a:pt x="627751" y="214302"/>
                  </a:lnTo>
                  <a:lnTo>
                    <a:pt x="638774" y="205730"/>
                  </a:lnTo>
                  <a:lnTo>
                    <a:pt x="649797" y="197158"/>
                  </a:lnTo>
                  <a:lnTo>
                    <a:pt x="660821" y="188586"/>
                  </a:lnTo>
                  <a:lnTo>
                    <a:pt x="671844" y="180014"/>
                  </a:lnTo>
                  <a:lnTo>
                    <a:pt x="682867" y="171442"/>
                  </a:lnTo>
                  <a:lnTo>
                    <a:pt x="693891" y="162870"/>
                  </a:lnTo>
                  <a:lnTo>
                    <a:pt x="704914" y="154298"/>
                  </a:lnTo>
                  <a:lnTo>
                    <a:pt x="715938" y="145726"/>
                  </a:lnTo>
                  <a:lnTo>
                    <a:pt x="726961" y="137153"/>
                  </a:lnTo>
                  <a:lnTo>
                    <a:pt x="737984" y="128581"/>
                  </a:lnTo>
                  <a:lnTo>
                    <a:pt x="749008" y="120009"/>
                  </a:lnTo>
                  <a:lnTo>
                    <a:pt x="760031" y="111437"/>
                  </a:lnTo>
                  <a:lnTo>
                    <a:pt x="771054" y="102865"/>
                  </a:lnTo>
                  <a:lnTo>
                    <a:pt x="782078" y="94293"/>
                  </a:lnTo>
                  <a:lnTo>
                    <a:pt x="793101" y="85721"/>
                  </a:lnTo>
                  <a:lnTo>
                    <a:pt x="804124" y="77149"/>
                  </a:lnTo>
                  <a:lnTo>
                    <a:pt x="815148" y="68576"/>
                  </a:lnTo>
                  <a:lnTo>
                    <a:pt x="826171" y="60004"/>
                  </a:lnTo>
                  <a:lnTo>
                    <a:pt x="837195" y="51432"/>
                  </a:lnTo>
                  <a:lnTo>
                    <a:pt x="848218" y="42860"/>
                  </a:lnTo>
                  <a:lnTo>
                    <a:pt x="859241" y="34288"/>
                  </a:lnTo>
                  <a:lnTo>
                    <a:pt x="870265" y="25716"/>
                  </a:lnTo>
                  <a:lnTo>
                    <a:pt x="881288" y="17144"/>
                  </a:lnTo>
                  <a:lnTo>
                    <a:pt x="892311" y="8572"/>
                  </a:lnTo>
                  <a:lnTo>
                    <a:pt x="903335" y="0"/>
                  </a:lnTo>
                  <a:lnTo>
                    <a:pt x="903335" y="0"/>
                  </a:lnTo>
                </a:path>
              </a:pathLst>
            </a:custGeom>
            <a:ln w="13550" cap="flat">
              <a:solidFill>
                <a:srgbClr val="007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7014470" y="7961038"/>
              <a:ext cx="781363" cy="607613"/>
            </a:xfrm>
            <a:custGeom>
              <a:avLst/>
              <a:pathLst>
                <a:path w="781363" h="607613">
                  <a:moveTo>
                    <a:pt x="0" y="607613"/>
                  </a:moveTo>
                  <a:lnTo>
                    <a:pt x="9727" y="600048"/>
                  </a:lnTo>
                  <a:lnTo>
                    <a:pt x="20751" y="591476"/>
                  </a:lnTo>
                  <a:lnTo>
                    <a:pt x="31774" y="582904"/>
                  </a:lnTo>
                  <a:lnTo>
                    <a:pt x="42797" y="574331"/>
                  </a:lnTo>
                  <a:lnTo>
                    <a:pt x="53821" y="565759"/>
                  </a:lnTo>
                  <a:lnTo>
                    <a:pt x="64844" y="557187"/>
                  </a:lnTo>
                  <a:lnTo>
                    <a:pt x="75868" y="548615"/>
                  </a:lnTo>
                  <a:lnTo>
                    <a:pt x="86891" y="540043"/>
                  </a:lnTo>
                  <a:lnTo>
                    <a:pt x="97914" y="531471"/>
                  </a:lnTo>
                  <a:lnTo>
                    <a:pt x="108938" y="522899"/>
                  </a:lnTo>
                  <a:lnTo>
                    <a:pt x="119961" y="514327"/>
                  </a:lnTo>
                  <a:lnTo>
                    <a:pt x="130984" y="505754"/>
                  </a:lnTo>
                  <a:lnTo>
                    <a:pt x="142008" y="497182"/>
                  </a:lnTo>
                  <a:lnTo>
                    <a:pt x="153031" y="488610"/>
                  </a:lnTo>
                  <a:lnTo>
                    <a:pt x="164054" y="480038"/>
                  </a:lnTo>
                  <a:lnTo>
                    <a:pt x="175078" y="471466"/>
                  </a:lnTo>
                  <a:lnTo>
                    <a:pt x="186101" y="462894"/>
                  </a:lnTo>
                  <a:lnTo>
                    <a:pt x="197125" y="454322"/>
                  </a:lnTo>
                  <a:lnTo>
                    <a:pt x="208148" y="445750"/>
                  </a:lnTo>
                  <a:lnTo>
                    <a:pt x="219171" y="437178"/>
                  </a:lnTo>
                  <a:lnTo>
                    <a:pt x="230195" y="428605"/>
                  </a:lnTo>
                  <a:lnTo>
                    <a:pt x="241218" y="420033"/>
                  </a:lnTo>
                  <a:lnTo>
                    <a:pt x="252241" y="411461"/>
                  </a:lnTo>
                  <a:lnTo>
                    <a:pt x="263265" y="402889"/>
                  </a:lnTo>
                  <a:lnTo>
                    <a:pt x="274288" y="394317"/>
                  </a:lnTo>
                  <a:lnTo>
                    <a:pt x="285311" y="385745"/>
                  </a:lnTo>
                  <a:lnTo>
                    <a:pt x="296335" y="377173"/>
                  </a:lnTo>
                  <a:lnTo>
                    <a:pt x="307358" y="368601"/>
                  </a:lnTo>
                  <a:lnTo>
                    <a:pt x="318382" y="360028"/>
                  </a:lnTo>
                  <a:lnTo>
                    <a:pt x="329405" y="351456"/>
                  </a:lnTo>
                  <a:lnTo>
                    <a:pt x="340428" y="342884"/>
                  </a:lnTo>
                  <a:lnTo>
                    <a:pt x="351452" y="334312"/>
                  </a:lnTo>
                  <a:lnTo>
                    <a:pt x="362475" y="325740"/>
                  </a:lnTo>
                  <a:lnTo>
                    <a:pt x="373498" y="317168"/>
                  </a:lnTo>
                  <a:lnTo>
                    <a:pt x="384522" y="308596"/>
                  </a:lnTo>
                  <a:lnTo>
                    <a:pt x="395545" y="300024"/>
                  </a:lnTo>
                  <a:lnTo>
                    <a:pt x="406568" y="291452"/>
                  </a:lnTo>
                  <a:lnTo>
                    <a:pt x="417592" y="282879"/>
                  </a:lnTo>
                  <a:lnTo>
                    <a:pt x="428615" y="274307"/>
                  </a:lnTo>
                  <a:lnTo>
                    <a:pt x="439639" y="265735"/>
                  </a:lnTo>
                  <a:lnTo>
                    <a:pt x="450662" y="257163"/>
                  </a:lnTo>
                  <a:lnTo>
                    <a:pt x="461685" y="248591"/>
                  </a:lnTo>
                  <a:lnTo>
                    <a:pt x="472709" y="240019"/>
                  </a:lnTo>
                  <a:lnTo>
                    <a:pt x="483732" y="231447"/>
                  </a:lnTo>
                  <a:lnTo>
                    <a:pt x="494755" y="222875"/>
                  </a:lnTo>
                  <a:lnTo>
                    <a:pt x="505779" y="214302"/>
                  </a:lnTo>
                  <a:lnTo>
                    <a:pt x="516802" y="205730"/>
                  </a:lnTo>
                  <a:lnTo>
                    <a:pt x="527825" y="197158"/>
                  </a:lnTo>
                  <a:lnTo>
                    <a:pt x="538849" y="188586"/>
                  </a:lnTo>
                  <a:lnTo>
                    <a:pt x="549872" y="180014"/>
                  </a:lnTo>
                  <a:lnTo>
                    <a:pt x="560896" y="171442"/>
                  </a:lnTo>
                  <a:lnTo>
                    <a:pt x="571919" y="162870"/>
                  </a:lnTo>
                  <a:lnTo>
                    <a:pt x="582942" y="154298"/>
                  </a:lnTo>
                  <a:lnTo>
                    <a:pt x="593966" y="145726"/>
                  </a:lnTo>
                  <a:lnTo>
                    <a:pt x="604989" y="137153"/>
                  </a:lnTo>
                  <a:lnTo>
                    <a:pt x="616012" y="128581"/>
                  </a:lnTo>
                  <a:lnTo>
                    <a:pt x="627036" y="120009"/>
                  </a:lnTo>
                  <a:lnTo>
                    <a:pt x="638059" y="111437"/>
                  </a:lnTo>
                  <a:lnTo>
                    <a:pt x="649082" y="102865"/>
                  </a:lnTo>
                  <a:lnTo>
                    <a:pt x="660106" y="94293"/>
                  </a:lnTo>
                  <a:lnTo>
                    <a:pt x="671129" y="85721"/>
                  </a:lnTo>
                  <a:lnTo>
                    <a:pt x="682153" y="77149"/>
                  </a:lnTo>
                  <a:lnTo>
                    <a:pt x="693176" y="68576"/>
                  </a:lnTo>
                  <a:lnTo>
                    <a:pt x="704199" y="60004"/>
                  </a:lnTo>
                  <a:lnTo>
                    <a:pt x="715223" y="51432"/>
                  </a:lnTo>
                  <a:lnTo>
                    <a:pt x="726246" y="42860"/>
                  </a:lnTo>
                  <a:lnTo>
                    <a:pt x="737269" y="34288"/>
                  </a:lnTo>
                  <a:lnTo>
                    <a:pt x="748293" y="25716"/>
                  </a:lnTo>
                  <a:lnTo>
                    <a:pt x="759316" y="17144"/>
                  </a:lnTo>
                  <a:lnTo>
                    <a:pt x="770339" y="8572"/>
                  </a:lnTo>
                  <a:lnTo>
                    <a:pt x="781363" y="0"/>
                  </a:lnTo>
                  <a:lnTo>
                    <a:pt x="781363" y="0"/>
                  </a:lnTo>
                </a:path>
              </a:pathLst>
            </a:custGeom>
            <a:ln w="13550" cap="flat">
              <a:solidFill>
                <a:srgbClr val="CA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5855721" y="8537467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5866744" y="8537467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5877768" y="8534232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5877768" y="8532516"/>
              <a:ext cx="20862" cy="36134"/>
            </a:xfrm>
            <a:custGeom>
              <a:avLst/>
              <a:pathLst>
                <a:path w="20862" h="36134">
                  <a:moveTo>
                    <a:pt x="0" y="0"/>
                  </a:moveTo>
                  <a:lnTo>
                    <a:pt x="20862" y="361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5888791" y="8534306"/>
              <a:ext cx="19829" cy="34345"/>
            </a:xfrm>
            <a:custGeom>
              <a:avLst/>
              <a:pathLst>
                <a:path w="19829" h="34345">
                  <a:moveTo>
                    <a:pt x="0" y="0"/>
                  </a:moveTo>
                  <a:lnTo>
                    <a:pt x="19829" y="3434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5888791" y="8533047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5899814" y="8534516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5899814" y="8533218"/>
              <a:ext cx="20457" cy="35433"/>
            </a:xfrm>
            <a:custGeom>
              <a:avLst/>
              <a:pathLst>
                <a:path w="20457" h="35433">
                  <a:moveTo>
                    <a:pt x="0" y="0"/>
                  </a:moveTo>
                  <a:lnTo>
                    <a:pt x="20457" y="354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5910838" y="8534516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5910838" y="8533093"/>
              <a:ext cx="20529" cy="35558"/>
            </a:xfrm>
            <a:custGeom>
              <a:avLst/>
              <a:pathLst>
                <a:path w="20529" h="35558">
                  <a:moveTo>
                    <a:pt x="0" y="0"/>
                  </a:moveTo>
                  <a:lnTo>
                    <a:pt x="20529" y="3555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5921861" y="8535659"/>
              <a:ext cx="19047" cy="32991"/>
            </a:xfrm>
            <a:custGeom>
              <a:avLst/>
              <a:pathLst>
                <a:path w="19047" h="32991">
                  <a:moveTo>
                    <a:pt x="0" y="0"/>
                  </a:moveTo>
                  <a:lnTo>
                    <a:pt x="19047" y="329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5921861" y="8533002"/>
              <a:ext cx="20581" cy="35648"/>
            </a:xfrm>
            <a:custGeom>
              <a:avLst/>
              <a:pathLst>
                <a:path w="20581" h="35648">
                  <a:moveTo>
                    <a:pt x="0" y="0"/>
                  </a:moveTo>
                  <a:lnTo>
                    <a:pt x="20581" y="3564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5932885" y="8535348"/>
              <a:ext cx="19227" cy="33303"/>
            </a:xfrm>
            <a:custGeom>
              <a:avLst/>
              <a:pathLst>
                <a:path w="19227" h="33303">
                  <a:moveTo>
                    <a:pt x="0" y="0"/>
                  </a:moveTo>
                  <a:lnTo>
                    <a:pt x="19227" y="3330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5932885" y="8533316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5943908" y="8532709"/>
              <a:ext cx="20751" cy="35942"/>
            </a:xfrm>
            <a:custGeom>
              <a:avLst/>
              <a:pathLst>
                <a:path w="20751" h="35942">
                  <a:moveTo>
                    <a:pt x="0" y="0"/>
                  </a:moveTo>
                  <a:lnTo>
                    <a:pt x="20751" y="3594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5954931" y="8534688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5954931" y="8533047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5965955" y="8533979"/>
              <a:ext cx="20017" cy="34672"/>
            </a:xfrm>
            <a:custGeom>
              <a:avLst/>
              <a:pathLst>
                <a:path w="20017" h="34672">
                  <a:moveTo>
                    <a:pt x="0" y="0"/>
                  </a:moveTo>
                  <a:lnTo>
                    <a:pt x="20017" y="3467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5965955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5976978" y="8533299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5988001" y="8534688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988001" y="8533418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5999025" y="8535009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5999025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6010048" y="8535811"/>
              <a:ext cx="18960" cy="32840"/>
            </a:xfrm>
            <a:custGeom>
              <a:avLst/>
              <a:pathLst>
                <a:path w="18960" h="32840">
                  <a:moveTo>
                    <a:pt x="0" y="0"/>
                  </a:moveTo>
                  <a:lnTo>
                    <a:pt x="18960" y="328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6010048" y="8533155"/>
              <a:ext cx="20494" cy="35496"/>
            </a:xfrm>
            <a:custGeom>
              <a:avLst/>
              <a:pathLst>
                <a:path w="20494" h="35496">
                  <a:moveTo>
                    <a:pt x="0" y="0"/>
                  </a:moveTo>
                  <a:lnTo>
                    <a:pt x="20494" y="354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6021071" y="8534409"/>
              <a:ext cx="19770" cy="34242"/>
            </a:xfrm>
            <a:custGeom>
              <a:avLst/>
              <a:pathLst>
                <a:path w="19770" h="34242">
                  <a:moveTo>
                    <a:pt x="0" y="0"/>
                  </a:moveTo>
                  <a:lnTo>
                    <a:pt x="19770" y="342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6032095" y="8534941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032095" y="8533470"/>
              <a:ext cx="20311" cy="35180"/>
            </a:xfrm>
            <a:custGeom>
              <a:avLst/>
              <a:pathLst>
                <a:path w="20311" h="35180">
                  <a:moveTo>
                    <a:pt x="0" y="0"/>
                  </a:moveTo>
                  <a:lnTo>
                    <a:pt x="20311" y="3518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6043118" y="8534572"/>
              <a:ext cx="19675" cy="34079"/>
            </a:xfrm>
            <a:custGeom>
              <a:avLst/>
              <a:pathLst>
                <a:path w="19675" h="34079">
                  <a:moveTo>
                    <a:pt x="0" y="0"/>
                  </a:moveTo>
                  <a:lnTo>
                    <a:pt x="19675" y="3407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6043118" y="8532887"/>
              <a:ext cx="20648" cy="35764"/>
            </a:xfrm>
            <a:custGeom>
              <a:avLst/>
              <a:pathLst>
                <a:path w="20648" h="35764">
                  <a:moveTo>
                    <a:pt x="0" y="0"/>
                  </a:moveTo>
                  <a:lnTo>
                    <a:pt x="20648" y="3576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6054142" y="8535009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6054142" y="8533418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6065165" y="8534842"/>
              <a:ext cx="19519" cy="33809"/>
            </a:xfrm>
            <a:custGeom>
              <a:avLst/>
              <a:pathLst>
                <a:path w="19519" h="33809">
                  <a:moveTo>
                    <a:pt x="0" y="0"/>
                  </a:moveTo>
                  <a:lnTo>
                    <a:pt x="19519" y="3380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6065165" y="8533616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6076188" y="8536034"/>
              <a:ext cx="18831" cy="32617"/>
            </a:xfrm>
            <a:custGeom>
              <a:avLst/>
              <a:pathLst>
                <a:path w="18831" h="32617">
                  <a:moveTo>
                    <a:pt x="0" y="0"/>
                  </a:moveTo>
                  <a:lnTo>
                    <a:pt x="18831" y="3261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6076188" y="8533506"/>
              <a:ext cx="20291" cy="35145"/>
            </a:xfrm>
            <a:custGeom>
              <a:avLst/>
              <a:pathLst>
                <a:path w="20291" h="35145">
                  <a:moveTo>
                    <a:pt x="0" y="0"/>
                  </a:moveTo>
                  <a:lnTo>
                    <a:pt x="20291" y="3514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6098235" y="8534114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6098235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6109258" y="8533616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6120282" y="8534907"/>
              <a:ext cx="19482" cy="33744"/>
            </a:xfrm>
            <a:custGeom>
              <a:avLst/>
              <a:pathLst>
                <a:path w="19482" h="33744">
                  <a:moveTo>
                    <a:pt x="0" y="0"/>
                  </a:moveTo>
                  <a:lnTo>
                    <a:pt x="19482" y="3374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6120282" y="8533692"/>
              <a:ext cx="20183" cy="34959"/>
            </a:xfrm>
            <a:custGeom>
              <a:avLst/>
              <a:pathLst>
                <a:path w="20183" h="34959">
                  <a:moveTo>
                    <a:pt x="0" y="0"/>
                  </a:moveTo>
                  <a:lnTo>
                    <a:pt x="20183" y="3495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6131305" y="8534874"/>
              <a:ext cx="19501" cy="33776"/>
            </a:xfrm>
            <a:custGeom>
              <a:avLst/>
              <a:pathLst>
                <a:path w="19501" h="33776">
                  <a:moveTo>
                    <a:pt x="0" y="0"/>
                  </a:moveTo>
                  <a:lnTo>
                    <a:pt x="19501" y="3377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6131305" y="8533316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6142328" y="8534462"/>
              <a:ext cx="19739" cy="34189"/>
            </a:xfrm>
            <a:custGeom>
              <a:avLst/>
              <a:pathLst>
                <a:path w="19739" h="34189">
                  <a:moveTo>
                    <a:pt x="0" y="0"/>
                  </a:moveTo>
                  <a:lnTo>
                    <a:pt x="19739" y="3418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6142328" y="8533299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6153352" y="8535190"/>
              <a:ext cx="19318" cy="33461"/>
            </a:xfrm>
            <a:custGeom>
              <a:avLst/>
              <a:pathLst>
                <a:path w="19318" h="33461">
                  <a:moveTo>
                    <a:pt x="0" y="0"/>
                  </a:moveTo>
                  <a:lnTo>
                    <a:pt x="19318" y="334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6153352" y="8532643"/>
              <a:ext cx="20789" cy="36008"/>
            </a:xfrm>
            <a:custGeom>
              <a:avLst/>
              <a:pathLst>
                <a:path w="20789" h="36008">
                  <a:moveTo>
                    <a:pt x="0" y="0"/>
                  </a:moveTo>
                  <a:lnTo>
                    <a:pt x="20789" y="3600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6164375" y="8534941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6164375" y="8532803"/>
              <a:ext cx="20696" cy="35848"/>
            </a:xfrm>
            <a:custGeom>
              <a:avLst/>
              <a:pathLst>
                <a:path w="20696" h="35848">
                  <a:moveTo>
                    <a:pt x="0" y="0"/>
                  </a:moveTo>
                  <a:lnTo>
                    <a:pt x="20696" y="3584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6175399" y="8534046"/>
              <a:ext cx="19979" cy="34605"/>
            </a:xfrm>
            <a:custGeom>
              <a:avLst/>
              <a:pathLst>
                <a:path w="19979" h="34605">
                  <a:moveTo>
                    <a:pt x="0" y="0"/>
                  </a:moveTo>
                  <a:lnTo>
                    <a:pt x="19979" y="346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6175399" y="8532419"/>
              <a:ext cx="20918" cy="36232"/>
            </a:xfrm>
            <a:custGeom>
              <a:avLst/>
              <a:pathLst>
                <a:path w="20918" h="36232">
                  <a:moveTo>
                    <a:pt x="0" y="0"/>
                  </a:moveTo>
                  <a:lnTo>
                    <a:pt x="20918" y="3623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6197445" y="8534232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6197445" y="8532290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6208469" y="8534114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6208469" y="8531855"/>
              <a:ext cx="21244" cy="36796"/>
            </a:xfrm>
            <a:custGeom>
              <a:avLst/>
              <a:pathLst>
                <a:path w="21244" h="36796">
                  <a:moveTo>
                    <a:pt x="0" y="0"/>
                  </a:moveTo>
                  <a:lnTo>
                    <a:pt x="21244" y="367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6219492" y="8532656"/>
              <a:ext cx="20781" cy="35995"/>
            </a:xfrm>
            <a:custGeom>
              <a:avLst/>
              <a:pathLst>
                <a:path w="20781" h="35995">
                  <a:moveTo>
                    <a:pt x="0" y="0"/>
                  </a:moveTo>
                  <a:lnTo>
                    <a:pt x="20781" y="3599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6230515" y="8532592"/>
              <a:ext cx="20819" cy="36059"/>
            </a:xfrm>
            <a:custGeom>
              <a:avLst/>
              <a:pathLst>
                <a:path w="20819" h="36059">
                  <a:moveTo>
                    <a:pt x="0" y="0"/>
                  </a:moveTo>
                  <a:lnTo>
                    <a:pt x="20819" y="3605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6241539" y="8534658"/>
              <a:ext cx="19625" cy="33993"/>
            </a:xfrm>
            <a:custGeom>
              <a:avLst/>
              <a:pathLst>
                <a:path w="19625" h="33993">
                  <a:moveTo>
                    <a:pt x="0" y="0"/>
                  </a:moveTo>
                  <a:lnTo>
                    <a:pt x="19625" y="3399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6241539" y="8532831"/>
              <a:ext cx="20681" cy="35820"/>
            </a:xfrm>
            <a:custGeom>
              <a:avLst/>
              <a:pathLst>
                <a:path w="20681" h="35820">
                  <a:moveTo>
                    <a:pt x="0" y="0"/>
                  </a:moveTo>
                  <a:lnTo>
                    <a:pt x="20681" y="358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6252562" y="8531925"/>
              <a:ext cx="21204" cy="36726"/>
            </a:xfrm>
            <a:custGeom>
              <a:avLst/>
              <a:pathLst>
                <a:path w="21204" h="36726">
                  <a:moveTo>
                    <a:pt x="0" y="0"/>
                  </a:moveTo>
                  <a:lnTo>
                    <a:pt x="21204" y="367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6263585" y="8533542"/>
              <a:ext cx="20270" cy="35109"/>
            </a:xfrm>
            <a:custGeom>
              <a:avLst/>
              <a:pathLst>
                <a:path w="20270" h="35109">
                  <a:moveTo>
                    <a:pt x="0" y="0"/>
                  </a:moveTo>
                  <a:lnTo>
                    <a:pt x="20270" y="3510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6263585" y="8531571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6285632" y="8533401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6296656" y="8533852"/>
              <a:ext cx="20091" cy="34799"/>
            </a:xfrm>
            <a:custGeom>
              <a:avLst/>
              <a:pathLst>
                <a:path w="20091" h="34799">
                  <a:moveTo>
                    <a:pt x="0" y="0"/>
                  </a:moveTo>
                  <a:lnTo>
                    <a:pt x="20091" y="3479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6296656" y="8531379"/>
              <a:ext cx="21519" cy="37272"/>
            </a:xfrm>
            <a:custGeom>
              <a:avLst/>
              <a:pathLst>
                <a:path w="21519" h="37272">
                  <a:moveTo>
                    <a:pt x="0" y="0"/>
                  </a:moveTo>
                  <a:lnTo>
                    <a:pt x="21519" y="3727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6307679" y="8531729"/>
              <a:ext cx="21317" cy="36922"/>
            </a:xfrm>
            <a:custGeom>
              <a:avLst/>
              <a:pathLst>
                <a:path w="21317" h="36922">
                  <a:moveTo>
                    <a:pt x="0" y="0"/>
                  </a:moveTo>
                  <a:lnTo>
                    <a:pt x="21317" y="3692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6318702" y="8533560"/>
              <a:ext cx="20259" cy="35090"/>
            </a:xfrm>
            <a:custGeom>
              <a:avLst/>
              <a:pathLst>
                <a:path w="20259" h="35090">
                  <a:moveTo>
                    <a:pt x="0" y="0"/>
                  </a:moveTo>
                  <a:lnTo>
                    <a:pt x="20259" y="3509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6318702" y="8532279"/>
              <a:ext cx="20999" cy="36372"/>
            </a:xfrm>
            <a:custGeom>
              <a:avLst/>
              <a:pathLst>
                <a:path w="20999" h="36372">
                  <a:moveTo>
                    <a:pt x="0" y="0"/>
                  </a:moveTo>
                  <a:lnTo>
                    <a:pt x="20999" y="3637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6329726" y="8533032"/>
              <a:ext cx="20564" cy="35619"/>
            </a:xfrm>
            <a:custGeom>
              <a:avLst/>
              <a:pathLst>
                <a:path w="20564" h="35619">
                  <a:moveTo>
                    <a:pt x="0" y="0"/>
                  </a:moveTo>
                  <a:lnTo>
                    <a:pt x="20564" y="356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6329726" y="8531214"/>
              <a:ext cx="21614" cy="37437"/>
            </a:xfrm>
            <a:custGeom>
              <a:avLst/>
              <a:pathLst>
                <a:path w="21614" h="37437">
                  <a:moveTo>
                    <a:pt x="0" y="0"/>
                  </a:moveTo>
                  <a:lnTo>
                    <a:pt x="21614" y="374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6340749" y="8533266"/>
              <a:ext cx="20429" cy="35384"/>
            </a:xfrm>
            <a:custGeom>
              <a:avLst/>
              <a:pathLst>
                <a:path w="20429" h="35384">
                  <a:moveTo>
                    <a:pt x="0" y="0"/>
                  </a:moveTo>
                  <a:lnTo>
                    <a:pt x="20429" y="3538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6351772" y="8530693"/>
              <a:ext cx="21915" cy="37958"/>
            </a:xfrm>
            <a:custGeom>
              <a:avLst/>
              <a:pathLst>
                <a:path w="21915" h="37958">
                  <a:moveTo>
                    <a:pt x="0" y="0"/>
                  </a:moveTo>
                  <a:lnTo>
                    <a:pt x="21915" y="3795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6362796" y="8530686"/>
              <a:ext cx="21919" cy="37965"/>
            </a:xfrm>
            <a:custGeom>
              <a:avLst/>
              <a:pathLst>
                <a:path w="21919" h="37965">
                  <a:moveTo>
                    <a:pt x="0" y="0"/>
                  </a:moveTo>
                  <a:lnTo>
                    <a:pt x="21919" y="3796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6373819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6373819" y="8531254"/>
              <a:ext cx="21591" cy="37397"/>
            </a:xfrm>
            <a:custGeom>
              <a:avLst/>
              <a:pathLst>
                <a:path w="21591" h="37397">
                  <a:moveTo>
                    <a:pt x="0" y="0"/>
                  </a:moveTo>
                  <a:lnTo>
                    <a:pt x="21591" y="373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6384842" y="8533832"/>
              <a:ext cx="20103" cy="34819"/>
            </a:xfrm>
            <a:custGeom>
              <a:avLst/>
              <a:pathLst>
                <a:path w="20103" h="34819">
                  <a:moveTo>
                    <a:pt x="0" y="0"/>
                  </a:moveTo>
                  <a:lnTo>
                    <a:pt x="20103" y="348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6384842" y="8531238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6395866" y="8533654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6395866" y="8531295"/>
              <a:ext cx="21567" cy="37356"/>
            </a:xfrm>
            <a:custGeom>
              <a:avLst/>
              <a:pathLst>
                <a:path w="21567" h="37356">
                  <a:moveTo>
                    <a:pt x="0" y="0"/>
                  </a:moveTo>
                  <a:lnTo>
                    <a:pt x="21567" y="3735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6406889" y="8532845"/>
              <a:ext cx="20673" cy="35806"/>
            </a:xfrm>
            <a:custGeom>
              <a:avLst/>
              <a:pathLst>
                <a:path w="20673" h="35806">
                  <a:moveTo>
                    <a:pt x="0" y="0"/>
                  </a:moveTo>
                  <a:lnTo>
                    <a:pt x="20673" y="358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6406889" y="8530713"/>
              <a:ext cx="21903" cy="37937"/>
            </a:xfrm>
            <a:custGeom>
              <a:avLst/>
              <a:pathLst>
                <a:path w="21903" h="37937">
                  <a:moveTo>
                    <a:pt x="0" y="0"/>
                  </a:moveTo>
                  <a:lnTo>
                    <a:pt x="21903" y="379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6417913" y="8532915"/>
              <a:ext cx="20632" cy="35736"/>
            </a:xfrm>
            <a:custGeom>
              <a:avLst/>
              <a:pathLst>
                <a:path w="20632" h="35736">
                  <a:moveTo>
                    <a:pt x="0" y="0"/>
                  </a:moveTo>
                  <a:lnTo>
                    <a:pt x="20632" y="3573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6428936" y="8533250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6428936" y="8530604"/>
              <a:ext cx="21966" cy="38047"/>
            </a:xfrm>
            <a:custGeom>
              <a:avLst/>
              <a:pathLst>
                <a:path w="21966" h="38047">
                  <a:moveTo>
                    <a:pt x="0" y="0"/>
                  </a:moveTo>
                  <a:lnTo>
                    <a:pt x="21966" y="3804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6439959" y="8533401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6439959" y="8530199"/>
              <a:ext cx="22200" cy="38452"/>
            </a:xfrm>
            <a:custGeom>
              <a:avLst/>
              <a:pathLst>
                <a:path w="22200" h="38452">
                  <a:moveTo>
                    <a:pt x="0" y="0"/>
                  </a:moveTo>
                  <a:lnTo>
                    <a:pt x="22200" y="3845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6450983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6462006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6473029" y="8533202"/>
              <a:ext cx="20466" cy="35449"/>
            </a:xfrm>
            <a:custGeom>
              <a:avLst/>
              <a:pathLst>
                <a:path w="20466" h="35449">
                  <a:moveTo>
                    <a:pt x="0" y="0"/>
                  </a:moveTo>
                  <a:lnTo>
                    <a:pt x="20466" y="354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6484053" y="8532145"/>
              <a:ext cx="21076" cy="36506"/>
            </a:xfrm>
            <a:custGeom>
              <a:avLst/>
              <a:pathLst>
                <a:path w="21076" h="36506">
                  <a:moveTo>
                    <a:pt x="0" y="0"/>
                  </a:moveTo>
                  <a:lnTo>
                    <a:pt x="21076" y="365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6495076" y="8532256"/>
              <a:ext cx="21012" cy="36395"/>
            </a:xfrm>
            <a:custGeom>
              <a:avLst/>
              <a:pathLst>
                <a:path w="21012" h="36395">
                  <a:moveTo>
                    <a:pt x="0" y="0"/>
                  </a:moveTo>
                  <a:lnTo>
                    <a:pt x="21012" y="3639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6506099" y="8532302"/>
              <a:ext cx="20986" cy="36349"/>
            </a:xfrm>
            <a:custGeom>
              <a:avLst/>
              <a:pathLst>
                <a:path w="20986" h="36349">
                  <a:moveTo>
                    <a:pt x="0" y="0"/>
                  </a:moveTo>
                  <a:lnTo>
                    <a:pt x="20986" y="363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6528146" y="8532290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6539170" y="8533654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6550193" y="8533250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6561216" y="8531110"/>
              <a:ext cx="21674" cy="37540"/>
            </a:xfrm>
            <a:custGeom>
              <a:avLst/>
              <a:pathLst>
                <a:path w="21674" h="37540">
                  <a:moveTo>
                    <a:pt x="0" y="0"/>
                  </a:moveTo>
                  <a:lnTo>
                    <a:pt x="21674" y="375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6572240" y="8531509"/>
              <a:ext cx="21444" cy="37142"/>
            </a:xfrm>
            <a:custGeom>
              <a:avLst/>
              <a:pathLst>
                <a:path w="21444" h="37142">
                  <a:moveTo>
                    <a:pt x="0" y="0"/>
                  </a:moveTo>
                  <a:lnTo>
                    <a:pt x="21444" y="371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6583263" y="8531617"/>
              <a:ext cx="21381" cy="37034"/>
            </a:xfrm>
            <a:custGeom>
              <a:avLst/>
              <a:pathLst>
                <a:path w="21381" h="37034">
                  <a:moveTo>
                    <a:pt x="0" y="0"/>
                  </a:moveTo>
                  <a:lnTo>
                    <a:pt x="21381" y="3703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594286" y="8531238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605310" y="8531518"/>
              <a:ext cx="21439" cy="37133"/>
            </a:xfrm>
            <a:custGeom>
              <a:avLst/>
              <a:pathLst>
                <a:path w="21439" h="37133">
                  <a:moveTo>
                    <a:pt x="0" y="0"/>
                  </a:moveTo>
                  <a:lnTo>
                    <a:pt x="21439" y="371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6616333" y="8531965"/>
              <a:ext cx="21180" cy="36685"/>
            </a:xfrm>
            <a:custGeom>
              <a:avLst/>
              <a:pathLst>
                <a:path w="21180" h="36685">
                  <a:moveTo>
                    <a:pt x="0" y="0"/>
                  </a:moveTo>
                  <a:lnTo>
                    <a:pt x="21180" y="3668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627356" y="8531571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6638380" y="8530290"/>
              <a:ext cx="22148" cy="38361"/>
            </a:xfrm>
            <a:custGeom>
              <a:avLst/>
              <a:pathLst>
                <a:path w="22148" h="38361">
                  <a:moveTo>
                    <a:pt x="0" y="0"/>
                  </a:moveTo>
                  <a:lnTo>
                    <a:pt x="22148" y="38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6660427" y="8530498"/>
              <a:ext cx="22027" cy="38153"/>
            </a:xfrm>
            <a:custGeom>
              <a:avLst/>
              <a:pathLst>
                <a:path w="22027" h="38153">
                  <a:moveTo>
                    <a:pt x="0" y="0"/>
                  </a:moveTo>
                  <a:lnTo>
                    <a:pt x="22027" y="381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6671450" y="8530320"/>
              <a:ext cx="22130" cy="38330"/>
            </a:xfrm>
            <a:custGeom>
              <a:avLst/>
              <a:pathLst>
                <a:path w="22130" h="38330">
                  <a:moveTo>
                    <a:pt x="0" y="0"/>
                  </a:moveTo>
                  <a:lnTo>
                    <a:pt x="22130" y="3833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6682473" y="8530364"/>
              <a:ext cx="22105" cy="38287"/>
            </a:xfrm>
            <a:custGeom>
              <a:avLst/>
              <a:pathLst>
                <a:path w="22105" h="38287">
                  <a:moveTo>
                    <a:pt x="0" y="0"/>
                  </a:moveTo>
                  <a:lnTo>
                    <a:pt x="22105" y="3828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6704520" y="8531103"/>
              <a:ext cx="21678" cy="37548"/>
            </a:xfrm>
            <a:custGeom>
              <a:avLst/>
              <a:pathLst>
                <a:path w="21678" h="37548">
                  <a:moveTo>
                    <a:pt x="0" y="0"/>
                  </a:moveTo>
                  <a:lnTo>
                    <a:pt x="21678" y="3754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6715543" y="8530046"/>
              <a:ext cx="22288" cy="38604"/>
            </a:xfrm>
            <a:custGeom>
              <a:avLst/>
              <a:pathLst>
                <a:path w="22288" h="38604">
                  <a:moveTo>
                    <a:pt x="0" y="0"/>
                  </a:moveTo>
                  <a:lnTo>
                    <a:pt x="22288" y="3860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726567" y="8530116"/>
              <a:ext cx="22248" cy="38535"/>
            </a:xfrm>
            <a:custGeom>
              <a:avLst/>
              <a:pathLst>
                <a:path w="22248" h="38535">
                  <a:moveTo>
                    <a:pt x="0" y="0"/>
                  </a:moveTo>
                  <a:lnTo>
                    <a:pt x="22248" y="385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6737590" y="8530205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6748613" y="8533017"/>
              <a:ext cx="20573" cy="35634"/>
            </a:xfrm>
            <a:custGeom>
              <a:avLst/>
              <a:pathLst>
                <a:path w="20573" h="35634">
                  <a:moveTo>
                    <a:pt x="0" y="0"/>
                  </a:moveTo>
                  <a:lnTo>
                    <a:pt x="20573" y="3563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6759637" y="8530018"/>
              <a:ext cx="22305" cy="38633"/>
            </a:xfrm>
            <a:custGeom>
              <a:avLst/>
              <a:pathLst>
                <a:path w="22305" h="38633">
                  <a:moveTo>
                    <a:pt x="0" y="0"/>
                  </a:moveTo>
                  <a:lnTo>
                    <a:pt x="22305" y="386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792707" y="8528656"/>
              <a:ext cx="23091" cy="39995"/>
            </a:xfrm>
            <a:custGeom>
              <a:avLst/>
              <a:pathLst>
                <a:path w="23091" h="39995">
                  <a:moveTo>
                    <a:pt x="0" y="0"/>
                  </a:moveTo>
                  <a:lnTo>
                    <a:pt x="23091" y="3999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803730" y="8528908"/>
              <a:ext cx="22946" cy="39743"/>
            </a:xfrm>
            <a:custGeom>
              <a:avLst/>
              <a:pathLst>
                <a:path w="22946" h="39743">
                  <a:moveTo>
                    <a:pt x="0" y="0"/>
                  </a:moveTo>
                  <a:lnTo>
                    <a:pt x="22946" y="3974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6814754" y="8529002"/>
              <a:ext cx="22891" cy="39649"/>
            </a:xfrm>
            <a:custGeom>
              <a:avLst/>
              <a:pathLst>
                <a:path w="22891" h="39649">
                  <a:moveTo>
                    <a:pt x="0" y="0"/>
                  </a:moveTo>
                  <a:lnTo>
                    <a:pt x="22891" y="396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6825777" y="8528786"/>
              <a:ext cx="23016" cy="39865"/>
            </a:xfrm>
            <a:custGeom>
              <a:avLst/>
              <a:pathLst>
                <a:path w="23016" h="39865">
                  <a:moveTo>
                    <a:pt x="0" y="0"/>
                  </a:moveTo>
                  <a:lnTo>
                    <a:pt x="23016" y="3986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847824" y="8530205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814512" y="8509957"/>
              <a:ext cx="66622" cy="57696"/>
            </a:xfrm>
            <a:custGeom>
              <a:avLst/>
              <a:pathLst>
                <a:path w="66622" h="57696">
                  <a:moveTo>
                    <a:pt x="33311" y="0"/>
                  </a:moveTo>
                  <a:lnTo>
                    <a:pt x="66622" y="57696"/>
                  </a:lnTo>
                  <a:lnTo>
                    <a:pt x="0" y="576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858847" y="8563188"/>
              <a:ext cx="3154" cy="5463"/>
            </a:xfrm>
            <a:custGeom>
              <a:avLst/>
              <a:pathLst>
                <a:path w="3154" h="5463">
                  <a:moveTo>
                    <a:pt x="0" y="0"/>
                  </a:moveTo>
                  <a:lnTo>
                    <a:pt x="3154" y="54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880894" y="8528121"/>
              <a:ext cx="23400" cy="40530"/>
            </a:xfrm>
            <a:custGeom>
              <a:avLst/>
              <a:pathLst>
                <a:path w="23400" h="40530">
                  <a:moveTo>
                    <a:pt x="0" y="0"/>
                  </a:moveTo>
                  <a:lnTo>
                    <a:pt x="23400" y="4053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847466" y="8510031"/>
              <a:ext cx="66855" cy="57898"/>
            </a:xfrm>
            <a:custGeom>
              <a:avLst/>
              <a:pathLst>
                <a:path w="66855" h="57898">
                  <a:moveTo>
                    <a:pt x="33427" y="0"/>
                  </a:moveTo>
                  <a:lnTo>
                    <a:pt x="66855" y="57898"/>
                  </a:lnTo>
                  <a:lnTo>
                    <a:pt x="0" y="5789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858716" y="8479450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6902941" y="8553916"/>
              <a:ext cx="8507" cy="14735"/>
            </a:xfrm>
            <a:custGeom>
              <a:avLst/>
              <a:pathLst>
                <a:path w="8507" h="14735">
                  <a:moveTo>
                    <a:pt x="0" y="0"/>
                  </a:moveTo>
                  <a:lnTo>
                    <a:pt x="8507" y="147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6869348" y="8498776"/>
              <a:ext cx="67185" cy="58184"/>
            </a:xfrm>
            <a:custGeom>
              <a:avLst/>
              <a:pathLst>
                <a:path w="67185" h="58184">
                  <a:moveTo>
                    <a:pt x="33592" y="0"/>
                  </a:moveTo>
                  <a:lnTo>
                    <a:pt x="67185" y="58184"/>
                  </a:lnTo>
                  <a:lnTo>
                    <a:pt x="0" y="581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6913964" y="8528465"/>
              <a:ext cx="23201" cy="40186"/>
            </a:xfrm>
            <a:custGeom>
              <a:avLst/>
              <a:pathLst>
                <a:path w="23201" h="40186">
                  <a:moveTo>
                    <a:pt x="0" y="0"/>
                  </a:moveTo>
                  <a:lnTo>
                    <a:pt x="23201" y="4018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880774" y="8473097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6890467" y="8485287"/>
              <a:ext cx="69041" cy="59791"/>
            </a:xfrm>
            <a:custGeom>
              <a:avLst/>
              <a:pathLst>
                <a:path w="69041" h="59791">
                  <a:moveTo>
                    <a:pt x="34520" y="0"/>
                  </a:moveTo>
                  <a:lnTo>
                    <a:pt x="69041" y="59791"/>
                  </a:lnTo>
                  <a:lnTo>
                    <a:pt x="0" y="597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6936011" y="8529033"/>
              <a:ext cx="22873" cy="39618"/>
            </a:xfrm>
            <a:custGeom>
              <a:avLst/>
              <a:pathLst>
                <a:path w="22873" h="39618">
                  <a:moveTo>
                    <a:pt x="0" y="0"/>
                  </a:moveTo>
                  <a:lnTo>
                    <a:pt x="22873" y="3961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6936011" y="8517633"/>
              <a:ext cx="29455" cy="51018"/>
            </a:xfrm>
            <a:custGeom>
              <a:avLst/>
              <a:pathLst>
                <a:path w="29455" h="51018">
                  <a:moveTo>
                    <a:pt x="0" y="0"/>
                  </a:moveTo>
                  <a:lnTo>
                    <a:pt x="29455" y="5101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6911085" y="8498885"/>
              <a:ext cx="71898" cy="62265"/>
            </a:xfrm>
            <a:custGeom>
              <a:avLst/>
              <a:pathLst>
                <a:path w="71898" h="62265">
                  <a:moveTo>
                    <a:pt x="35949" y="0"/>
                  </a:moveTo>
                  <a:lnTo>
                    <a:pt x="71898" y="62265"/>
                  </a:lnTo>
                  <a:lnTo>
                    <a:pt x="0" y="6226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6913122" y="8435138"/>
              <a:ext cx="67823" cy="58736"/>
            </a:xfrm>
            <a:custGeom>
              <a:avLst/>
              <a:pathLst>
                <a:path w="67823" h="58736">
                  <a:moveTo>
                    <a:pt x="33911" y="0"/>
                  </a:moveTo>
                  <a:lnTo>
                    <a:pt x="67823" y="58736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6922565" y="8499800"/>
              <a:ext cx="70984" cy="61474"/>
            </a:xfrm>
            <a:custGeom>
              <a:avLst/>
              <a:pathLst>
                <a:path w="70984" h="61474">
                  <a:moveTo>
                    <a:pt x="35492" y="0"/>
                  </a:moveTo>
                  <a:lnTo>
                    <a:pt x="70984" y="61474"/>
                  </a:lnTo>
                  <a:lnTo>
                    <a:pt x="0" y="6147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6924395" y="8505834"/>
              <a:ext cx="67325" cy="58305"/>
            </a:xfrm>
            <a:custGeom>
              <a:avLst/>
              <a:pathLst>
                <a:path w="67325" h="58305">
                  <a:moveTo>
                    <a:pt x="33662" y="0"/>
                  </a:moveTo>
                  <a:lnTo>
                    <a:pt x="67325" y="58305"/>
                  </a:lnTo>
                  <a:lnTo>
                    <a:pt x="0" y="5830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933613" y="8492653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6935875" y="8418545"/>
              <a:ext cx="66412" cy="57514"/>
            </a:xfrm>
            <a:custGeom>
              <a:avLst/>
              <a:pathLst>
                <a:path w="66412" h="57514">
                  <a:moveTo>
                    <a:pt x="33206" y="0"/>
                  </a:moveTo>
                  <a:lnTo>
                    <a:pt x="66412" y="57514"/>
                  </a:lnTo>
                  <a:lnTo>
                    <a:pt x="0" y="5751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6944568" y="8418252"/>
              <a:ext cx="71072" cy="61550"/>
            </a:xfrm>
            <a:custGeom>
              <a:avLst/>
              <a:pathLst>
                <a:path w="71072" h="61550">
                  <a:moveTo>
                    <a:pt x="35536" y="0"/>
                  </a:moveTo>
                  <a:lnTo>
                    <a:pt x="71072" y="61550"/>
                  </a:lnTo>
                  <a:lnTo>
                    <a:pt x="0" y="615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6956052" y="8425724"/>
              <a:ext cx="70151" cy="60753"/>
            </a:xfrm>
            <a:custGeom>
              <a:avLst/>
              <a:pathLst>
                <a:path w="70151" h="60753">
                  <a:moveTo>
                    <a:pt x="35075" y="0"/>
                  </a:moveTo>
                  <a:lnTo>
                    <a:pt x="70151" y="60753"/>
                  </a:lnTo>
                  <a:lnTo>
                    <a:pt x="0" y="607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6957530" y="8443944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002151" y="8515908"/>
              <a:ext cx="30451" cy="52743"/>
            </a:xfrm>
            <a:custGeom>
              <a:avLst/>
              <a:pathLst>
                <a:path w="30451" h="52743">
                  <a:moveTo>
                    <a:pt x="0" y="0"/>
                  </a:moveTo>
                  <a:lnTo>
                    <a:pt x="30451" y="5274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6968620" y="8467444"/>
              <a:ext cx="67061" cy="58076"/>
            </a:xfrm>
            <a:custGeom>
              <a:avLst/>
              <a:pathLst>
                <a:path w="67061" h="58076">
                  <a:moveTo>
                    <a:pt x="33530" y="0"/>
                  </a:moveTo>
                  <a:lnTo>
                    <a:pt x="67061" y="58076"/>
                  </a:lnTo>
                  <a:lnTo>
                    <a:pt x="0" y="5807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6978921" y="8496363"/>
              <a:ext cx="68506" cy="59328"/>
            </a:xfrm>
            <a:custGeom>
              <a:avLst/>
              <a:pathLst>
                <a:path w="68506" h="59328">
                  <a:moveTo>
                    <a:pt x="34253" y="0"/>
                  </a:moveTo>
                  <a:lnTo>
                    <a:pt x="68506" y="59328"/>
                  </a:lnTo>
                  <a:lnTo>
                    <a:pt x="0" y="5932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6980133" y="8490965"/>
              <a:ext cx="66082" cy="57229"/>
            </a:xfrm>
            <a:custGeom>
              <a:avLst/>
              <a:pathLst>
                <a:path w="66082" h="57229">
                  <a:moveTo>
                    <a:pt x="33041" y="0"/>
                  </a:moveTo>
                  <a:lnTo>
                    <a:pt x="66082" y="57229"/>
                  </a:lnTo>
                  <a:lnTo>
                    <a:pt x="0" y="5722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6988885" y="8488494"/>
              <a:ext cx="70625" cy="61163"/>
            </a:xfrm>
            <a:custGeom>
              <a:avLst/>
              <a:pathLst>
                <a:path w="70625" h="61163">
                  <a:moveTo>
                    <a:pt x="35312" y="0"/>
                  </a:moveTo>
                  <a:lnTo>
                    <a:pt x="70625" y="61163"/>
                  </a:lnTo>
                  <a:lnTo>
                    <a:pt x="0" y="611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6990426" y="8390841"/>
              <a:ext cx="67543" cy="58494"/>
            </a:xfrm>
            <a:custGeom>
              <a:avLst/>
              <a:pathLst>
                <a:path w="67543" h="58494">
                  <a:moveTo>
                    <a:pt x="33771" y="0"/>
                  </a:moveTo>
                  <a:lnTo>
                    <a:pt x="67543" y="58494"/>
                  </a:lnTo>
                  <a:lnTo>
                    <a:pt x="0" y="5849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6999773" y="8365429"/>
              <a:ext cx="70896" cy="61398"/>
            </a:xfrm>
            <a:custGeom>
              <a:avLst/>
              <a:pathLst>
                <a:path w="70896" h="61398">
                  <a:moveTo>
                    <a:pt x="35448" y="0"/>
                  </a:moveTo>
                  <a:lnTo>
                    <a:pt x="70896" y="61398"/>
                  </a:lnTo>
                  <a:lnTo>
                    <a:pt x="0" y="6139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7001920" y="8457339"/>
              <a:ext cx="66601" cy="57678"/>
            </a:xfrm>
            <a:custGeom>
              <a:avLst/>
              <a:pathLst>
                <a:path w="66601" h="57678">
                  <a:moveTo>
                    <a:pt x="33300" y="0"/>
                  </a:moveTo>
                  <a:lnTo>
                    <a:pt x="66601" y="57678"/>
                  </a:lnTo>
                  <a:lnTo>
                    <a:pt x="0" y="5767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7046244" y="8521162"/>
              <a:ext cx="27418" cy="47489"/>
            </a:xfrm>
            <a:custGeom>
              <a:avLst/>
              <a:pathLst>
                <a:path w="27418" h="47489">
                  <a:moveTo>
                    <a:pt x="0" y="0"/>
                  </a:moveTo>
                  <a:lnTo>
                    <a:pt x="27418" y="4748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7012178" y="8398187"/>
              <a:ext cx="68132" cy="59004"/>
            </a:xfrm>
            <a:custGeom>
              <a:avLst/>
              <a:pathLst>
                <a:path w="68132" h="59004">
                  <a:moveTo>
                    <a:pt x="34066" y="0"/>
                  </a:moveTo>
                  <a:lnTo>
                    <a:pt x="68132" y="59004"/>
                  </a:lnTo>
                  <a:lnTo>
                    <a:pt x="0" y="590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7022495" y="8425867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7022768" y="8448803"/>
              <a:ext cx="68998" cy="59754"/>
            </a:xfrm>
            <a:custGeom>
              <a:avLst/>
              <a:pathLst>
                <a:path w="68998" h="59754">
                  <a:moveTo>
                    <a:pt x="34499" y="0"/>
                  </a:moveTo>
                  <a:lnTo>
                    <a:pt x="68998" y="59754"/>
                  </a:lnTo>
                  <a:lnTo>
                    <a:pt x="0" y="5975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7036356" y="8443423"/>
              <a:ext cx="63869" cy="55312"/>
            </a:xfrm>
            <a:custGeom>
              <a:avLst/>
              <a:pathLst>
                <a:path w="63869" h="55312">
                  <a:moveTo>
                    <a:pt x="31934" y="0"/>
                  </a:moveTo>
                  <a:lnTo>
                    <a:pt x="63869" y="55312"/>
                  </a:lnTo>
                  <a:lnTo>
                    <a:pt x="0" y="5531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7043933" y="8439239"/>
              <a:ext cx="70762" cy="61282"/>
            </a:xfrm>
            <a:custGeom>
              <a:avLst/>
              <a:pathLst>
                <a:path w="70762" h="61282">
                  <a:moveTo>
                    <a:pt x="35381" y="0"/>
                  </a:moveTo>
                  <a:lnTo>
                    <a:pt x="70762" y="61282"/>
                  </a:lnTo>
                  <a:lnTo>
                    <a:pt x="0" y="6128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7044884" y="8390872"/>
              <a:ext cx="68860" cy="59634"/>
            </a:xfrm>
            <a:custGeom>
              <a:avLst/>
              <a:pathLst>
                <a:path w="68860" h="59634">
                  <a:moveTo>
                    <a:pt x="34430" y="0"/>
                  </a:moveTo>
                  <a:lnTo>
                    <a:pt x="68860" y="59634"/>
                  </a:lnTo>
                  <a:lnTo>
                    <a:pt x="0" y="596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7055141" y="8458353"/>
              <a:ext cx="70392" cy="60961"/>
            </a:xfrm>
            <a:custGeom>
              <a:avLst/>
              <a:pathLst>
                <a:path w="70392" h="60961">
                  <a:moveTo>
                    <a:pt x="35196" y="0"/>
                  </a:moveTo>
                  <a:lnTo>
                    <a:pt x="70392" y="60961"/>
                  </a:lnTo>
                  <a:lnTo>
                    <a:pt x="0" y="609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7056227" y="8413356"/>
              <a:ext cx="68222" cy="59082"/>
            </a:xfrm>
            <a:custGeom>
              <a:avLst/>
              <a:pathLst>
                <a:path w="68222" h="59082">
                  <a:moveTo>
                    <a:pt x="34111" y="0"/>
                  </a:moveTo>
                  <a:lnTo>
                    <a:pt x="68222" y="59082"/>
                  </a:lnTo>
                  <a:lnTo>
                    <a:pt x="0" y="5908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7065458" y="8449513"/>
              <a:ext cx="71805" cy="62185"/>
            </a:xfrm>
            <a:custGeom>
              <a:avLst/>
              <a:pathLst>
                <a:path w="71805" h="62185">
                  <a:moveTo>
                    <a:pt x="35902" y="0"/>
                  </a:moveTo>
                  <a:lnTo>
                    <a:pt x="71805" y="62185"/>
                  </a:lnTo>
                  <a:lnTo>
                    <a:pt x="0" y="6218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7066439" y="8366445"/>
              <a:ext cx="69845" cy="60487"/>
            </a:xfrm>
            <a:custGeom>
              <a:avLst/>
              <a:pathLst>
                <a:path w="69845" h="60487">
                  <a:moveTo>
                    <a:pt x="34922" y="0"/>
                  </a:moveTo>
                  <a:lnTo>
                    <a:pt x="69845" y="60487"/>
                  </a:lnTo>
                  <a:lnTo>
                    <a:pt x="0" y="6048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7075900" y="8361692"/>
              <a:ext cx="72968" cy="63192"/>
            </a:xfrm>
            <a:custGeom>
              <a:avLst/>
              <a:pathLst>
                <a:path w="72968" h="63192">
                  <a:moveTo>
                    <a:pt x="36484" y="0"/>
                  </a:moveTo>
                  <a:lnTo>
                    <a:pt x="72968" y="63192"/>
                  </a:lnTo>
                  <a:lnTo>
                    <a:pt x="0" y="6319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7077552" y="8348699"/>
              <a:ext cx="69663" cy="60330"/>
            </a:xfrm>
            <a:custGeom>
              <a:avLst/>
              <a:pathLst>
                <a:path w="69663" h="60330">
                  <a:moveTo>
                    <a:pt x="34831" y="0"/>
                  </a:moveTo>
                  <a:lnTo>
                    <a:pt x="69663" y="60330"/>
                  </a:lnTo>
                  <a:lnTo>
                    <a:pt x="0" y="6033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7086943" y="8390484"/>
              <a:ext cx="72929" cy="63159"/>
            </a:xfrm>
            <a:custGeom>
              <a:avLst/>
              <a:pathLst>
                <a:path w="72929" h="63159">
                  <a:moveTo>
                    <a:pt x="36464" y="0"/>
                  </a:moveTo>
                  <a:lnTo>
                    <a:pt x="72929" y="63159"/>
                  </a:lnTo>
                  <a:lnTo>
                    <a:pt x="0" y="6315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088795" y="8351658"/>
              <a:ext cx="69224" cy="59950"/>
            </a:xfrm>
            <a:custGeom>
              <a:avLst/>
              <a:pathLst>
                <a:path w="69224" h="59950">
                  <a:moveTo>
                    <a:pt x="34612" y="0"/>
                  </a:moveTo>
                  <a:lnTo>
                    <a:pt x="69224" y="59950"/>
                  </a:lnTo>
                  <a:lnTo>
                    <a:pt x="0" y="5995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098443" y="8385834"/>
              <a:ext cx="71975" cy="62332"/>
            </a:xfrm>
            <a:custGeom>
              <a:avLst/>
              <a:pathLst>
                <a:path w="71975" h="62332">
                  <a:moveTo>
                    <a:pt x="35987" y="0"/>
                  </a:moveTo>
                  <a:lnTo>
                    <a:pt x="71975" y="62332"/>
                  </a:lnTo>
                  <a:lnTo>
                    <a:pt x="0" y="6233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099965" y="8308584"/>
              <a:ext cx="68933" cy="59697"/>
            </a:xfrm>
            <a:custGeom>
              <a:avLst/>
              <a:pathLst>
                <a:path w="68933" h="59697">
                  <a:moveTo>
                    <a:pt x="34466" y="0"/>
                  </a:moveTo>
                  <a:lnTo>
                    <a:pt x="68933" y="59697"/>
                  </a:lnTo>
                  <a:lnTo>
                    <a:pt x="0" y="596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145455" y="8529760"/>
              <a:ext cx="22454" cy="38891"/>
            </a:xfrm>
            <a:custGeom>
              <a:avLst/>
              <a:pathLst>
                <a:path w="22454" h="38891">
                  <a:moveTo>
                    <a:pt x="0" y="0"/>
                  </a:moveTo>
                  <a:lnTo>
                    <a:pt x="22454" y="388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120880" y="8367515"/>
              <a:ext cx="71195" cy="61657"/>
            </a:xfrm>
            <a:custGeom>
              <a:avLst/>
              <a:pathLst>
                <a:path w="71195" h="61657">
                  <a:moveTo>
                    <a:pt x="35597" y="0"/>
                  </a:moveTo>
                  <a:lnTo>
                    <a:pt x="71195" y="61657"/>
                  </a:lnTo>
                  <a:lnTo>
                    <a:pt x="0" y="6165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121536" y="8302275"/>
              <a:ext cx="69883" cy="60520"/>
            </a:xfrm>
            <a:custGeom>
              <a:avLst/>
              <a:pathLst>
                <a:path w="69883" h="60520">
                  <a:moveTo>
                    <a:pt x="34941" y="0"/>
                  </a:moveTo>
                  <a:lnTo>
                    <a:pt x="69883" y="60520"/>
                  </a:lnTo>
                  <a:lnTo>
                    <a:pt x="0" y="605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132034" y="8360694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132885" y="8305099"/>
              <a:ext cx="69231" cy="59956"/>
            </a:xfrm>
            <a:custGeom>
              <a:avLst/>
              <a:pathLst>
                <a:path w="69231" h="59956">
                  <a:moveTo>
                    <a:pt x="34615" y="0"/>
                  </a:moveTo>
                  <a:lnTo>
                    <a:pt x="69231" y="59956"/>
                  </a:lnTo>
                  <a:lnTo>
                    <a:pt x="0" y="5995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141748" y="8435355"/>
              <a:ext cx="73553" cy="63698"/>
            </a:xfrm>
            <a:custGeom>
              <a:avLst/>
              <a:pathLst>
                <a:path w="73553" h="63698">
                  <a:moveTo>
                    <a:pt x="36776" y="0"/>
                  </a:moveTo>
                  <a:lnTo>
                    <a:pt x="73553" y="63698"/>
                  </a:lnTo>
                  <a:lnTo>
                    <a:pt x="0" y="6369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143051" y="8346650"/>
              <a:ext cx="70946" cy="61441"/>
            </a:xfrm>
            <a:custGeom>
              <a:avLst/>
              <a:pathLst>
                <a:path w="70946" h="61441">
                  <a:moveTo>
                    <a:pt x="35473" y="0"/>
                  </a:moveTo>
                  <a:lnTo>
                    <a:pt x="70946" y="61441"/>
                  </a:lnTo>
                  <a:lnTo>
                    <a:pt x="0" y="6144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153231" y="8277014"/>
              <a:ext cx="72633" cy="62902"/>
            </a:xfrm>
            <a:custGeom>
              <a:avLst/>
              <a:pathLst>
                <a:path w="72633" h="62902">
                  <a:moveTo>
                    <a:pt x="36316" y="0"/>
                  </a:moveTo>
                  <a:lnTo>
                    <a:pt x="72633" y="62902"/>
                  </a:lnTo>
                  <a:lnTo>
                    <a:pt x="0" y="6290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154635" y="8314017"/>
              <a:ext cx="69825" cy="60470"/>
            </a:xfrm>
            <a:custGeom>
              <a:avLst/>
              <a:pathLst>
                <a:path w="69825" h="60470">
                  <a:moveTo>
                    <a:pt x="34912" y="0"/>
                  </a:moveTo>
                  <a:lnTo>
                    <a:pt x="69825" y="60470"/>
                  </a:lnTo>
                  <a:lnTo>
                    <a:pt x="0" y="6047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164483" y="8375294"/>
              <a:ext cx="72175" cy="62506"/>
            </a:xfrm>
            <a:custGeom>
              <a:avLst/>
              <a:pathLst>
                <a:path w="72175" h="62506">
                  <a:moveTo>
                    <a:pt x="36087" y="0"/>
                  </a:moveTo>
                  <a:lnTo>
                    <a:pt x="72175" y="62506"/>
                  </a:lnTo>
                  <a:lnTo>
                    <a:pt x="0" y="625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165928" y="8337398"/>
              <a:ext cx="69287" cy="60004"/>
            </a:xfrm>
            <a:custGeom>
              <a:avLst/>
              <a:pathLst>
                <a:path w="69287" h="60004">
                  <a:moveTo>
                    <a:pt x="34643" y="0"/>
                  </a:moveTo>
                  <a:lnTo>
                    <a:pt x="69287" y="60004"/>
                  </a:lnTo>
                  <a:lnTo>
                    <a:pt x="0" y="600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175749" y="8329071"/>
              <a:ext cx="71691" cy="62086"/>
            </a:xfrm>
            <a:custGeom>
              <a:avLst/>
              <a:pathLst>
                <a:path w="71691" h="62086">
                  <a:moveTo>
                    <a:pt x="35845" y="0"/>
                  </a:moveTo>
                  <a:lnTo>
                    <a:pt x="71691" y="62086"/>
                  </a:lnTo>
                  <a:lnTo>
                    <a:pt x="0" y="6208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177161" y="8254084"/>
              <a:ext cx="68867" cy="59641"/>
            </a:xfrm>
            <a:custGeom>
              <a:avLst/>
              <a:pathLst>
                <a:path w="68867" h="59641">
                  <a:moveTo>
                    <a:pt x="34433" y="0"/>
                  </a:moveTo>
                  <a:lnTo>
                    <a:pt x="68867" y="59641"/>
                  </a:lnTo>
                  <a:lnTo>
                    <a:pt x="0" y="5964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187322" y="8319471"/>
              <a:ext cx="70591" cy="61133"/>
            </a:xfrm>
            <a:custGeom>
              <a:avLst/>
              <a:pathLst>
                <a:path w="70591" h="61133">
                  <a:moveTo>
                    <a:pt x="35295" y="0"/>
                  </a:moveTo>
                  <a:lnTo>
                    <a:pt x="70591" y="61133"/>
                  </a:lnTo>
                  <a:lnTo>
                    <a:pt x="0" y="611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188020" y="8306977"/>
              <a:ext cx="69197" cy="59926"/>
            </a:xfrm>
            <a:custGeom>
              <a:avLst/>
              <a:pathLst>
                <a:path w="69197" h="59926">
                  <a:moveTo>
                    <a:pt x="34598" y="0"/>
                  </a:moveTo>
                  <a:lnTo>
                    <a:pt x="69197" y="59926"/>
                  </a:lnTo>
                  <a:lnTo>
                    <a:pt x="0" y="599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233641" y="8528561"/>
              <a:ext cx="23145" cy="40089"/>
            </a:xfrm>
            <a:custGeom>
              <a:avLst/>
              <a:pathLst>
                <a:path w="23145" h="40089">
                  <a:moveTo>
                    <a:pt x="0" y="0"/>
                  </a:moveTo>
                  <a:lnTo>
                    <a:pt x="23145" y="4008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199856" y="8262659"/>
              <a:ext cx="67570" cy="58517"/>
            </a:xfrm>
            <a:custGeom>
              <a:avLst/>
              <a:pathLst>
                <a:path w="67570" h="58517">
                  <a:moveTo>
                    <a:pt x="33785" y="0"/>
                  </a:moveTo>
                  <a:lnTo>
                    <a:pt x="67570" y="58517"/>
                  </a:lnTo>
                  <a:lnTo>
                    <a:pt x="0" y="5851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7210514" y="8300152"/>
              <a:ext cx="68302" cy="59151"/>
            </a:xfrm>
            <a:custGeom>
              <a:avLst/>
              <a:pathLst>
                <a:path w="68302" h="59151">
                  <a:moveTo>
                    <a:pt x="34151" y="0"/>
                  </a:moveTo>
                  <a:lnTo>
                    <a:pt x="68302" y="59151"/>
                  </a:lnTo>
                  <a:lnTo>
                    <a:pt x="0" y="5915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7211188" y="8255405"/>
              <a:ext cx="66954" cy="57984"/>
            </a:xfrm>
            <a:custGeom>
              <a:avLst/>
              <a:pathLst>
                <a:path w="66954" h="57984">
                  <a:moveTo>
                    <a:pt x="33477" y="0"/>
                  </a:moveTo>
                  <a:lnTo>
                    <a:pt x="66954" y="57984"/>
                  </a:lnTo>
                  <a:lnTo>
                    <a:pt x="0" y="579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7220245" y="8290920"/>
              <a:ext cx="70885" cy="61388"/>
            </a:xfrm>
            <a:custGeom>
              <a:avLst/>
              <a:pathLst>
                <a:path w="70885" h="61388">
                  <a:moveTo>
                    <a:pt x="35442" y="0"/>
                  </a:moveTo>
                  <a:lnTo>
                    <a:pt x="70885" y="61388"/>
                  </a:lnTo>
                  <a:lnTo>
                    <a:pt x="0" y="6138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7221069" y="8272358"/>
              <a:ext cx="69238" cy="59962"/>
            </a:xfrm>
            <a:custGeom>
              <a:avLst/>
              <a:pathLst>
                <a:path w="69238" h="59962">
                  <a:moveTo>
                    <a:pt x="34619" y="0"/>
                  </a:moveTo>
                  <a:lnTo>
                    <a:pt x="69238" y="59962"/>
                  </a:lnTo>
                  <a:lnTo>
                    <a:pt x="0" y="5996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7231751" y="8302255"/>
              <a:ext cx="69921" cy="60553"/>
            </a:xfrm>
            <a:custGeom>
              <a:avLst/>
              <a:pathLst>
                <a:path w="69921" h="60553">
                  <a:moveTo>
                    <a:pt x="34960" y="0"/>
                  </a:moveTo>
                  <a:lnTo>
                    <a:pt x="69921" y="60553"/>
                  </a:lnTo>
                  <a:lnTo>
                    <a:pt x="0" y="605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232695" y="8253691"/>
              <a:ext cx="68034" cy="58919"/>
            </a:xfrm>
            <a:custGeom>
              <a:avLst/>
              <a:pathLst>
                <a:path w="68034" h="58919">
                  <a:moveTo>
                    <a:pt x="34017" y="0"/>
                  </a:moveTo>
                  <a:lnTo>
                    <a:pt x="68034" y="58919"/>
                  </a:lnTo>
                  <a:lnTo>
                    <a:pt x="0" y="5891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7242854" y="8381312"/>
              <a:ext cx="69761" cy="60415"/>
            </a:xfrm>
            <a:custGeom>
              <a:avLst/>
              <a:pathLst>
                <a:path w="69761" h="60415">
                  <a:moveTo>
                    <a:pt x="34880" y="0"/>
                  </a:moveTo>
                  <a:lnTo>
                    <a:pt x="69761" y="60415"/>
                  </a:lnTo>
                  <a:lnTo>
                    <a:pt x="0" y="6041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7243722" y="8250602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7253986" y="8263744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7254615" y="8231536"/>
              <a:ext cx="68286" cy="59137"/>
            </a:xfrm>
            <a:custGeom>
              <a:avLst/>
              <a:pathLst>
                <a:path w="68286" h="59137">
                  <a:moveTo>
                    <a:pt x="34143" y="0"/>
                  </a:moveTo>
                  <a:lnTo>
                    <a:pt x="68286" y="59137"/>
                  </a:lnTo>
                  <a:lnTo>
                    <a:pt x="0" y="591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7265340" y="8363201"/>
              <a:ext cx="68882" cy="59653"/>
            </a:xfrm>
            <a:custGeom>
              <a:avLst/>
              <a:pathLst>
                <a:path w="68882" h="59653">
                  <a:moveTo>
                    <a:pt x="34441" y="0"/>
                  </a:moveTo>
                  <a:lnTo>
                    <a:pt x="68882" y="59653"/>
                  </a:lnTo>
                  <a:lnTo>
                    <a:pt x="0" y="596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7265760" y="8217860"/>
              <a:ext cx="68042" cy="58926"/>
            </a:xfrm>
            <a:custGeom>
              <a:avLst/>
              <a:pathLst>
                <a:path w="68042" h="58926">
                  <a:moveTo>
                    <a:pt x="34021" y="0"/>
                  </a:moveTo>
                  <a:lnTo>
                    <a:pt x="68042" y="58926"/>
                  </a:lnTo>
                  <a:lnTo>
                    <a:pt x="0" y="589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7276710" y="8227862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7276885" y="8175395"/>
              <a:ext cx="67840" cy="58751"/>
            </a:xfrm>
            <a:custGeom>
              <a:avLst/>
              <a:pathLst>
                <a:path w="67840" h="58751">
                  <a:moveTo>
                    <a:pt x="33920" y="0"/>
                  </a:moveTo>
                  <a:lnTo>
                    <a:pt x="67840" y="58751"/>
                  </a:lnTo>
                  <a:lnTo>
                    <a:pt x="0" y="587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7288161" y="8360751"/>
              <a:ext cx="67334" cy="58313"/>
            </a:xfrm>
            <a:custGeom>
              <a:avLst/>
              <a:pathLst>
                <a:path w="67334" h="58313">
                  <a:moveTo>
                    <a:pt x="33667" y="0"/>
                  </a:moveTo>
                  <a:lnTo>
                    <a:pt x="67334" y="58313"/>
                  </a:lnTo>
                  <a:lnTo>
                    <a:pt x="0" y="5831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7288264" y="8194556"/>
              <a:ext cx="67128" cy="58134"/>
            </a:xfrm>
            <a:custGeom>
              <a:avLst/>
              <a:pathLst>
                <a:path w="67128" h="58134">
                  <a:moveTo>
                    <a:pt x="33564" y="0"/>
                  </a:moveTo>
                  <a:lnTo>
                    <a:pt x="67128" y="58134"/>
                  </a:lnTo>
                  <a:lnTo>
                    <a:pt x="0" y="581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7298010" y="8334293"/>
              <a:ext cx="69683" cy="60347"/>
            </a:xfrm>
            <a:custGeom>
              <a:avLst/>
              <a:pathLst>
                <a:path w="69683" h="60347">
                  <a:moveTo>
                    <a:pt x="34841" y="0"/>
                  </a:moveTo>
                  <a:lnTo>
                    <a:pt x="69683" y="60347"/>
                  </a:lnTo>
                  <a:lnTo>
                    <a:pt x="0" y="6034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7298470" y="8173307"/>
              <a:ext cx="68764" cy="59551"/>
            </a:xfrm>
            <a:custGeom>
              <a:avLst/>
              <a:pathLst>
                <a:path w="68764" h="59551">
                  <a:moveTo>
                    <a:pt x="34382" y="0"/>
                  </a:moveTo>
                  <a:lnTo>
                    <a:pt x="68764" y="59551"/>
                  </a:lnTo>
                  <a:lnTo>
                    <a:pt x="0" y="595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7309630" y="8258792"/>
              <a:ext cx="68490" cy="59314"/>
            </a:xfrm>
            <a:custGeom>
              <a:avLst/>
              <a:pathLst>
                <a:path w="68490" h="59314">
                  <a:moveTo>
                    <a:pt x="34245" y="0"/>
                  </a:moveTo>
                  <a:lnTo>
                    <a:pt x="68490" y="59314"/>
                  </a:lnTo>
                  <a:lnTo>
                    <a:pt x="0" y="5931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7309846" y="8169307"/>
              <a:ext cx="68058" cy="58940"/>
            </a:xfrm>
            <a:custGeom>
              <a:avLst/>
              <a:pathLst>
                <a:path w="68058" h="58940">
                  <a:moveTo>
                    <a:pt x="34029" y="0"/>
                  </a:moveTo>
                  <a:lnTo>
                    <a:pt x="68058" y="58940"/>
                  </a:lnTo>
                  <a:lnTo>
                    <a:pt x="0" y="5894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7320595" y="8241609"/>
              <a:ext cx="68606" cy="59414"/>
            </a:xfrm>
            <a:custGeom>
              <a:avLst/>
              <a:pathLst>
                <a:path w="68606" h="59414">
                  <a:moveTo>
                    <a:pt x="34303" y="0"/>
                  </a:moveTo>
                  <a:lnTo>
                    <a:pt x="68606" y="59414"/>
                  </a:lnTo>
                  <a:lnTo>
                    <a:pt x="0" y="5941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7320692" y="8158987"/>
              <a:ext cx="68412" cy="59247"/>
            </a:xfrm>
            <a:custGeom>
              <a:avLst/>
              <a:pathLst>
                <a:path w="68412" h="59247">
                  <a:moveTo>
                    <a:pt x="34206" y="0"/>
                  </a:moveTo>
                  <a:lnTo>
                    <a:pt x="68412" y="59247"/>
                  </a:lnTo>
                  <a:lnTo>
                    <a:pt x="0" y="5924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7331649" y="8186763"/>
              <a:ext cx="68544" cy="59361"/>
            </a:xfrm>
            <a:custGeom>
              <a:avLst/>
              <a:pathLst>
                <a:path w="68544" h="59361">
                  <a:moveTo>
                    <a:pt x="34272" y="0"/>
                  </a:moveTo>
                  <a:lnTo>
                    <a:pt x="68544" y="59361"/>
                  </a:lnTo>
                  <a:lnTo>
                    <a:pt x="0" y="59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7331688" y="8135493"/>
              <a:ext cx="68467" cy="59294"/>
            </a:xfrm>
            <a:custGeom>
              <a:avLst/>
              <a:pathLst>
                <a:path w="68467" h="59294">
                  <a:moveTo>
                    <a:pt x="34233" y="0"/>
                  </a:moveTo>
                  <a:lnTo>
                    <a:pt x="68467" y="59294"/>
                  </a:lnTo>
                  <a:lnTo>
                    <a:pt x="0" y="5929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342850" y="8288063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342533" y="8171448"/>
              <a:ext cx="68823" cy="59602"/>
            </a:xfrm>
            <a:custGeom>
              <a:avLst/>
              <a:pathLst>
                <a:path w="68823" h="59602">
                  <a:moveTo>
                    <a:pt x="34411" y="0"/>
                  </a:moveTo>
                  <a:lnTo>
                    <a:pt x="68823" y="59602"/>
                  </a:lnTo>
                  <a:lnTo>
                    <a:pt x="0" y="5960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354768" y="8250894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354324" y="8142876"/>
              <a:ext cx="67288" cy="58273"/>
            </a:xfrm>
            <a:custGeom>
              <a:avLst/>
              <a:pathLst>
                <a:path w="67288" h="58273">
                  <a:moveTo>
                    <a:pt x="33644" y="0"/>
                  </a:moveTo>
                  <a:lnTo>
                    <a:pt x="67288" y="58273"/>
                  </a:lnTo>
                  <a:lnTo>
                    <a:pt x="0" y="5827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365867" y="8191199"/>
              <a:ext cx="66249" cy="57374"/>
            </a:xfrm>
            <a:custGeom>
              <a:avLst/>
              <a:pathLst>
                <a:path w="66249" h="57374">
                  <a:moveTo>
                    <a:pt x="33124" y="0"/>
                  </a:moveTo>
                  <a:lnTo>
                    <a:pt x="66249" y="57374"/>
                  </a:lnTo>
                  <a:lnTo>
                    <a:pt x="0" y="5737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365334" y="8138157"/>
              <a:ext cx="67316" cy="58297"/>
            </a:xfrm>
            <a:custGeom>
              <a:avLst/>
              <a:pathLst>
                <a:path w="67316" h="58297">
                  <a:moveTo>
                    <a:pt x="33658" y="0"/>
                  </a:moveTo>
                  <a:lnTo>
                    <a:pt x="67316" y="58297"/>
                  </a:lnTo>
                  <a:lnTo>
                    <a:pt x="0" y="582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376311" y="8179114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375641" y="8100362"/>
              <a:ext cx="68749" cy="59538"/>
            </a:xfrm>
            <a:custGeom>
              <a:avLst/>
              <a:pathLst>
                <a:path w="68749" h="59538">
                  <a:moveTo>
                    <a:pt x="34374" y="0"/>
                  </a:moveTo>
                  <a:lnTo>
                    <a:pt x="68749" y="59538"/>
                  </a:lnTo>
                  <a:lnTo>
                    <a:pt x="0" y="5953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387303" y="8208121"/>
              <a:ext cx="67471" cy="58432"/>
            </a:xfrm>
            <a:custGeom>
              <a:avLst/>
              <a:pathLst>
                <a:path w="67471" h="58432">
                  <a:moveTo>
                    <a:pt x="33735" y="0"/>
                  </a:moveTo>
                  <a:lnTo>
                    <a:pt x="67471" y="58432"/>
                  </a:lnTo>
                  <a:lnTo>
                    <a:pt x="0" y="5843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387042" y="8125396"/>
              <a:ext cx="67992" cy="58883"/>
            </a:xfrm>
            <a:custGeom>
              <a:avLst/>
              <a:pathLst>
                <a:path w="67992" h="58883">
                  <a:moveTo>
                    <a:pt x="33996" y="0"/>
                  </a:moveTo>
                  <a:lnTo>
                    <a:pt x="67992" y="58883"/>
                  </a:lnTo>
                  <a:lnTo>
                    <a:pt x="0" y="5888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398344" y="8257380"/>
              <a:ext cx="67435" cy="58400"/>
            </a:xfrm>
            <a:custGeom>
              <a:avLst/>
              <a:pathLst>
                <a:path w="67435" h="58400">
                  <a:moveTo>
                    <a:pt x="33717" y="0"/>
                  </a:moveTo>
                  <a:lnTo>
                    <a:pt x="67435" y="58400"/>
                  </a:lnTo>
                  <a:lnTo>
                    <a:pt x="0" y="5840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398180" y="8084474"/>
              <a:ext cx="67763" cy="58684"/>
            </a:xfrm>
            <a:custGeom>
              <a:avLst/>
              <a:pathLst>
                <a:path w="67763" h="58684">
                  <a:moveTo>
                    <a:pt x="33881" y="0"/>
                  </a:moveTo>
                  <a:lnTo>
                    <a:pt x="67763" y="58684"/>
                  </a:lnTo>
                  <a:lnTo>
                    <a:pt x="0" y="586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409395" y="8223027"/>
              <a:ext cx="67380" cy="58353"/>
            </a:xfrm>
            <a:custGeom>
              <a:avLst/>
              <a:pathLst>
                <a:path w="67380" h="58353">
                  <a:moveTo>
                    <a:pt x="33690" y="0"/>
                  </a:moveTo>
                  <a:lnTo>
                    <a:pt x="67380" y="58353"/>
                  </a:lnTo>
                  <a:lnTo>
                    <a:pt x="0" y="583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409072" y="8096305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421638" y="8303570"/>
              <a:ext cx="64940" cy="56240"/>
            </a:xfrm>
            <a:custGeom>
              <a:avLst/>
              <a:pathLst>
                <a:path w="64940" h="56240">
                  <a:moveTo>
                    <a:pt x="32470" y="0"/>
                  </a:moveTo>
                  <a:lnTo>
                    <a:pt x="64940" y="56240"/>
                  </a:lnTo>
                  <a:lnTo>
                    <a:pt x="0" y="562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420497" y="8085934"/>
              <a:ext cx="67223" cy="58216"/>
            </a:xfrm>
            <a:custGeom>
              <a:avLst/>
              <a:pathLst>
                <a:path w="67223" h="58216">
                  <a:moveTo>
                    <a:pt x="33611" y="0"/>
                  </a:moveTo>
                  <a:lnTo>
                    <a:pt x="67223" y="58216"/>
                  </a:lnTo>
                  <a:lnTo>
                    <a:pt x="0" y="5821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432567" y="8236275"/>
              <a:ext cx="65129" cy="56404"/>
            </a:xfrm>
            <a:custGeom>
              <a:avLst/>
              <a:pathLst>
                <a:path w="65129" h="56404">
                  <a:moveTo>
                    <a:pt x="32564" y="0"/>
                  </a:moveTo>
                  <a:lnTo>
                    <a:pt x="65129" y="56404"/>
                  </a:lnTo>
                  <a:lnTo>
                    <a:pt x="0" y="5640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431744" y="8105741"/>
              <a:ext cx="66775" cy="57829"/>
            </a:xfrm>
            <a:custGeom>
              <a:avLst/>
              <a:pathLst>
                <a:path w="66775" h="57829">
                  <a:moveTo>
                    <a:pt x="33387" y="0"/>
                  </a:moveTo>
                  <a:lnTo>
                    <a:pt x="66775" y="57829"/>
                  </a:lnTo>
                  <a:lnTo>
                    <a:pt x="0" y="5782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444059" y="8232691"/>
              <a:ext cx="64192" cy="55592"/>
            </a:xfrm>
            <a:custGeom>
              <a:avLst/>
              <a:pathLst>
                <a:path w="64192" h="55592">
                  <a:moveTo>
                    <a:pt x="32096" y="0"/>
                  </a:moveTo>
                  <a:lnTo>
                    <a:pt x="64192" y="55592"/>
                  </a:lnTo>
                  <a:lnTo>
                    <a:pt x="0" y="5559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443229" y="8064290"/>
              <a:ext cx="65852" cy="57030"/>
            </a:xfrm>
            <a:custGeom>
              <a:avLst/>
              <a:pathLst>
                <a:path w="65852" h="57030">
                  <a:moveTo>
                    <a:pt x="32926" y="0"/>
                  </a:moveTo>
                  <a:lnTo>
                    <a:pt x="65852" y="57030"/>
                  </a:lnTo>
                  <a:lnTo>
                    <a:pt x="0" y="5703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454032" y="8219947"/>
              <a:ext cx="66293" cy="57412"/>
            </a:xfrm>
            <a:custGeom>
              <a:avLst/>
              <a:pathLst>
                <a:path w="66293" h="57412">
                  <a:moveTo>
                    <a:pt x="33146" y="0"/>
                  </a:moveTo>
                  <a:lnTo>
                    <a:pt x="66293" y="57412"/>
                  </a:lnTo>
                  <a:lnTo>
                    <a:pt x="0" y="5741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453475" y="8063669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465012" y="8161473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464605" y="8062764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476230" y="8166750"/>
              <a:ext cx="65992" cy="57150"/>
            </a:xfrm>
            <a:custGeom>
              <a:avLst/>
              <a:pathLst>
                <a:path w="65992" h="57150">
                  <a:moveTo>
                    <a:pt x="32996" y="0"/>
                  </a:moveTo>
                  <a:lnTo>
                    <a:pt x="65992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476173" y="8021271"/>
              <a:ext cx="66105" cy="57249"/>
            </a:xfrm>
            <a:custGeom>
              <a:avLst/>
              <a:pathLst>
                <a:path w="66105" h="57249">
                  <a:moveTo>
                    <a:pt x="33052" y="0"/>
                  </a:moveTo>
                  <a:lnTo>
                    <a:pt x="66105" y="57249"/>
                  </a:lnTo>
                  <a:lnTo>
                    <a:pt x="0" y="5724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487510" y="8140692"/>
              <a:ext cx="65477" cy="56705"/>
            </a:xfrm>
            <a:custGeom>
              <a:avLst/>
              <a:pathLst>
                <a:path w="65477" h="56705">
                  <a:moveTo>
                    <a:pt x="32738" y="0"/>
                  </a:moveTo>
                  <a:lnTo>
                    <a:pt x="65477" y="56705"/>
                  </a:lnTo>
                  <a:lnTo>
                    <a:pt x="0" y="567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487334" y="8049795"/>
              <a:ext cx="65829" cy="57009"/>
            </a:xfrm>
            <a:custGeom>
              <a:avLst/>
              <a:pathLst>
                <a:path w="65829" h="57009">
                  <a:moveTo>
                    <a:pt x="32914" y="0"/>
                  </a:moveTo>
                  <a:lnTo>
                    <a:pt x="65829" y="57009"/>
                  </a:lnTo>
                  <a:lnTo>
                    <a:pt x="0" y="5700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499145" y="8160986"/>
              <a:ext cx="64255" cy="55646"/>
            </a:xfrm>
            <a:custGeom>
              <a:avLst/>
              <a:pathLst>
                <a:path w="64255" h="55646">
                  <a:moveTo>
                    <a:pt x="32127" y="0"/>
                  </a:moveTo>
                  <a:lnTo>
                    <a:pt x="64255" y="55646"/>
                  </a:lnTo>
                  <a:lnTo>
                    <a:pt x="0" y="556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498317" y="8030947"/>
              <a:ext cx="65911" cy="57080"/>
            </a:xfrm>
            <a:custGeom>
              <a:avLst/>
              <a:pathLst>
                <a:path w="65911" h="57080">
                  <a:moveTo>
                    <a:pt x="32955" y="0"/>
                  </a:moveTo>
                  <a:lnTo>
                    <a:pt x="65911" y="57080"/>
                  </a:lnTo>
                  <a:lnTo>
                    <a:pt x="0" y="5708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510846" y="8136884"/>
              <a:ext cx="62899" cy="54472"/>
            </a:xfrm>
            <a:custGeom>
              <a:avLst/>
              <a:pathLst>
                <a:path w="62899" h="54472">
                  <a:moveTo>
                    <a:pt x="31449" y="0"/>
                  </a:moveTo>
                  <a:lnTo>
                    <a:pt x="62899" y="54472"/>
                  </a:lnTo>
                  <a:lnTo>
                    <a:pt x="0" y="5447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509520" y="8047733"/>
              <a:ext cx="65552" cy="56769"/>
            </a:xfrm>
            <a:custGeom>
              <a:avLst/>
              <a:pathLst>
                <a:path w="65552" h="56769">
                  <a:moveTo>
                    <a:pt x="32776" y="0"/>
                  </a:moveTo>
                  <a:lnTo>
                    <a:pt x="65552" y="56769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521685" y="8261356"/>
              <a:ext cx="63268" cy="54791"/>
            </a:xfrm>
            <a:custGeom>
              <a:avLst/>
              <a:pathLst>
                <a:path w="63268" h="54791">
                  <a:moveTo>
                    <a:pt x="31634" y="0"/>
                  </a:moveTo>
                  <a:lnTo>
                    <a:pt x="63268" y="54791"/>
                  </a:lnTo>
                  <a:lnTo>
                    <a:pt x="0" y="547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520675" y="8040682"/>
              <a:ext cx="65287" cy="56540"/>
            </a:xfrm>
            <a:custGeom>
              <a:avLst/>
              <a:pathLst>
                <a:path w="65287" h="56540">
                  <a:moveTo>
                    <a:pt x="32643" y="0"/>
                  </a:moveTo>
                  <a:lnTo>
                    <a:pt x="65287" y="56540"/>
                  </a:lnTo>
                  <a:lnTo>
                    <a:pt x="0" y="5654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532153" y="8127939"/>
              <a:ext cx="64378" cy="55753"/>
            </a:xfrm>
            <a:custGeom>
              <a:avLst/>
              <a:pathLst>
                <a:path w="64378" h="55753">
                  <a:moveTo>
                    <a:pt x="32189" y="0"/>
                  </a:moveTo>
                  <a:lnTo>
                    <a:pt x="64378" y="55753"/>
                  </a:lnTo>
                  <a:lnTo>
                    <a:pt x="0" y="557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531201" y="8017289"/>
              <a:ext cx="66282" cy="57402"/>
            </a:xfrm>
            <a:custGeom>
              <a:avLst/>
              <a:pathLst>
                <a:path w="66282" h="57402">
                  <a:moveTo>
                    <a:pt x="33141" y="0"/>
                  </a:moveTo>
                  <a:lnTo>
                    <a:pt x="66282" y="57402"/>
                  </a:lnTo>
                  <a:lnTo>
                    <a:pt x="0" y="5740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543102" y="8124179"/>
              <a:ext cx="64528" cy="55882"/>
            </a:xfrm>
            <a:custGeom>
              <a:avLst/>
              <a:pathLst>
                <a:path w="64528" h="55882">
                  <a:moveTo>
                    <a:pt x="32264" y="0"/>
                  </a:moveTo>
                  <a:lnTo>
                    <a:pt x="64528" y="55882"/>
                  </a:lnTo>
                  <a:lnTo>
                    <a:pt x="0" y="5588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542445" y="8001806"/>
              <a:ext cx="65841" cy="57020"/>
            </a:xfrm>
            <a:custGeom>
              <a:avLst/>
              <a:pathLst>
                <a:path w="65841" h="57020">
                  <a:moveTo>
                    <a:pt x="32920" y="0"/>
                  </a:moveTo>
                  <a:lnTo>
                    <a:pt x="65841" y="57020"/>
                  </a:lnTo>
                  <a:lnTo>
                    <a:pt x="0" y="570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554413" y="8152877"/>
              <a:ext cx="63951" cy="55383"/>
            </a:xfrm>
            <a:custGeom>
              <a:avLst/>
              <a:pathLst>
                <a:path w="63951" h="55383">
                  <a:moveTo>
                    <a:pt x="31975" y="0"/>
                  </a:moveTo>
                  <a:lnTo>
                    <a:pt x="63951" y="55383"/>
                  </a:lnTo>
                  <a:lnTo>
                    <a:pt x="0" y="5538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559521" y="8020506"/>
              <a:ext cx="53736" cy="46536"/>
            </a:xfrm>
            <a:custGeom>
              <a:avLst/>
              <a:pathLst>
                <a:path w="53736" h="46536">
                  <a:moveTo>
                    <a:pt x="26868" y="0"/>
                  </a:moveTo>
                  <a:lnTo>
                    <a:pt x="53736" y="46536"/>
                  </a:lnTo>
                  <a:lnTo>
                    <a:pt x="0" y="4653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569448" y="8128607"/>
              <a:ext cx="55929" cy="48436"/>
            </a:xfrm>
            <a:custGeom>
              <a:avLst/>
              <a:pathLst>
                <a:path w="55929" h="48436">
                  <a:moveTo>
                    <a:pt x="27964" y="0"/>
                  </a:moveTo>
                  <a:lnTo>
                    <a:pt x="55929" y="48436"/>
                  </a:lnTo>
                  <a:lnTo>
                    <a:pt x="0" y="4843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5800604" y="6918948"/>
              <a:ext cx="19952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tx1182"/>
            <p:cNvSpPr/>
            <p:nvPr/>
          </p:nvSpPr>
          <p:spPr>
            <a:xfrm>
              <a:off x="6672876" y="6994681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183" name="rc1183"/>
            <p:cNvSpPr/>
            <p:nvPr/>
          </p:nvSpPr>
          <p:spPr>
            <a:xfrm>
              <a:off x="5800604" y="5199655"/>
              <a:ext cx="19952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tx1184"/>
            <p:cNvSpPr/>
            <p:nvPr/>
          </p:nvSpPr>
          <p:spPr>
            <a:xfrm>
              <a:off x="6483120" y="527538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85" name="rc1185"/>
            <p:cNvSpPr/>
            <p:nvPr/>
          </p:nvSpPr>
          <p:spPr>
            <a:xfrm>
              <a:off x="5800604" y="3480363"/>
              <a:ext cx="19952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tx1186"/>
            <p:cNvSpPr/>
            <p:nvPr/>
          </p:nvSpPr>
          <p:spPr>
            <a:xfrm>
              <a:off x="6550926" y="3557644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87" name="rc1187"/>
            <p:cNvSpPr/>
            <p:nvPr/>
          </p:nvSpPr>
          <p:spPr>
            <a:xfrm>
              <a:off x="5800604" y="1761070"/>
              <a:ext cx="19952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tx1188"/>
            <p:cNvSpPr/>
            <p:nvPr/>
          </p:nvSpPr>
          <p:spPr>
            <a:xfrm>
              <a:off x="671353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89" name="pl1189"/>
            <p:cNvSpPr/>
            <p:nvPr/>
          </p:nvSpPr>
          <p:spPr>
            <a:xfrm>
              <a:off x="58006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613130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647302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6803730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714545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748717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77958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6"/>
            <p:cNvSpPr/>
            <p:nvPr/>
          </p:nvSpPr>
          <p:spPr>
            <a:xfrm>
              <a:off x="5759944" y="862830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6083888" y="8628245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6429006" y="8631281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6759707" y="8631281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7114975" y="8629793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7449942" y="8631281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7745053" y="8631281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5568489" y="336529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5670168" y="31316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5602362" y="288627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5602362" y="26627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5602362" y="243930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5602362" y="21954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5500683" y="196029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10" name="pl1210"/>
            <p:cNvSpPr/>
            <p:nvPr/>
          </p:nvSpPr>
          <p:spPr>
            <a:xfrm>
              <a:off x="5765810" y="3410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5765810" y="3175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5765810" y="293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5765810" y="2708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5765810" y="248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5765810" y="224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5765810" y="2005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7"/>
            <p:cNvSpPr/>
            <p:nvPr/>
          </p:nvSpPr>
          <p:spPr>
            <a:xfrm>
              <a:off x="5568489" y="50845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5670168" y="4850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5602362" y="46055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5602362" y="43820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5602362" y="41586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5602362" y="39147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5500683" y="367958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24" name="pl1224"/>
            <p:cNvSpPr/>
            <p:nvPr/>
          </p:nvSpPr>
          <p:spPr>
            <a:xfrm>
              <a:off x="5765810" y="5130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5765810" y="4894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5765810" y="4651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5765810" y="4427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5765810" y="4204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5765810" y="3960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5765810" y="3725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31"/>
            <p:cNvSpPr/>
            <p:nvPr/>
          </p:nvSpPr>
          <p:spPr>
            <a:xfrm>
              <a:off x="5568489" y="680387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5670168" y="657024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5602362" y="63248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5602362" y="610137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5602362" y="58778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5602362" y="56339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5500683" y="539887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38" name="pl1238"/>
            <p:cNvSpPr/>
            <p:nvPr/>
          </p:nvSpPr>
          <p:spPr>
            <a:xfrm>
              <a:off x="5765810" y="6849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5765810" y="6614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5765810" y="6370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5765810" y="6146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5765810" y="5923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5765810" y="5679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5765810" y="544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5"/>
            <p:cNvSpPr/>
            <p:nvPr/>
          </p:nvSpPr>
          <p:spPr>
            <a:xfrm>
              <a:off x="5568489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46" name="tx1246"/>
            <p:cNvSpPr/>
            <p:nvPr/>
          </p:nvSpPr>
          <p:spPr>
            <a:xfrm>
              <a:off x="5670168" y="828953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7" name="tx1247"/>
            <p:cNvSpPr/>
            <p:nvPr/>
          </p:nvSpPr>
          <p:spPr>
            <a:xfrm>
              <a:off x="5602362" y="80441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5602362" y="78206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5602362" y="75971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5602362" y="73532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5500683" y="711816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52" name="pl1252"/>
            <p:cNvSpPr/>
            <p:nvPr/>
          </p:nvSpPr>
          <p:spPr>
            <a:xfrm>
              <a:off x="57658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5765810" y="8333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5765810" y="8089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5765810" y="7866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5765810" y="7642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5765810" y="7398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5765810" y="7163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9"/>
            <p:cNvSpPr/>
            <p:nvPr/>
          </p:nvSpPr>
          <p:spPr>
            <a:xfrm>
              <a:off x="629413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260" name="tx1260"/>
            <p:cNvSpPr/>
            <p:nvPr/>
          </p:nvSpPr>
          <p:spPr>
            <a:xfrm rot="-5400000">
              <a:off x="42043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261" name="rc1261"/>
            <p:cNvSpPr/>
            <p:nvPr/>
          </p:nvSpPr>
          <p:spPr>
            <a:xfrm>
              <a:off x="7935011" y="2292501"/>
              <a:ext cx="1072724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tx1262"/>
            <p:cNvSpPr/>
            <p:nvPr/>
          </p:nvSpPr>
          <p:spPr>
            <a:xfrm>
              <a:off x="8004600" y="2354127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263" name="rc1263"/>
            <p:cNvSpPr/>
            <p:nvPr/>
          </p:nvSpPr>
          <p:spPr>
            <a:xfrm>
              <a:off x="8004600" y="25904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89502" y="2675307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8004600" y="28098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8092327" y="2897588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8004600" y="30293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8083213" y="3107930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8004600" y="32487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8080893" y="331989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71"/>
            <p:cNvSpPr/>
            <p:nvPr/>
          </p:nvSpPr>
          <p:spPr>
            <a:xfrm>
              <a:off x="8299971" y="2655008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72" name="tx1272"/>
            <p:cNvSpPr/>
            <p:nvPr/>
          </p:nvSpPr>
          <p:spPr>
            <a:xfrm>
              <a:off x="8299971" y="2874524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8299971" y="309243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8299971" y="331188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75" name="rc1275"/>
            <p:cNvSpPr/>
            <p:nvPr/>
          </p:nvSpPr>
          <p:spPr>
            <a:xfrm>
              <a:off x="7935011" y="3676996"/>
              <a:ext cx="1825199" cy="3439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tx1276"/>
            <p:cNvSpPr/>
            <p:nvPr/>
          </p:nvSpPr>
          <p:spPr>
            <a:xfrm>
              <a:off x="8004600" y="373616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277" name="rc1277"/>
            <p:cNvSpPr/>
            <p:nvPr/>
          </p:nvSpPr>
          <p:spPr>
            <a:xfrm>
              <a:off x="8004600" y="39749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8013600" y="3983901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8026546" y="40846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89502" y="4059803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8004600" y="41943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8013600" y="4203357"/>
              <a:ext cx="201455" cy="201455"/>
            </a:xfrm>
            <a:prstGeom prst="rect">
              <a:avLst/>
            </a:prstGeom>
            <a:solidFill>
              <a:srgbClr val="FB3A00">
                <a:alpha val="29803"/>
              </a:srgbClr>
            </a:solidFill>
            <a:ln w="13550" cap="sq">
              <a:solidFill>
                <a:srgbClr val="FB3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8026546" y="43040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3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89502" y="4279259"/>
              <a:ext cx="49651" cy="4965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8004600" y="44138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8013600" y="4422813"/>
              <a:ext cx="201455" cy="201456"/>
            </a:xfrm>
            <a:prstGeom prst="rect">
              <a:avLst/>
            </a:prstGeom>
            <a:solidFill>
              <a:srgbClr val="DE6300">
                <a:alpha val="29803"/>
              </a:srgbClr>
            </a:solidFill>
            <a:ln w="13550" cap="sq">
              <a:solidFill>
                <a:srgbClr val="DE63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8026546" y="45235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E6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89502" y="4498715"/>
              <a:ext cx="49651" cy="496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8004600" y="46332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8013600" y="4642269"/>
              <a:ext cx="201455" cy="201455"/>
            </a:xfrm>
            <a:prstGeom prst="rect">
              <a:avLst/>
            </a:prstGeom>
            <a:solidFill>
              <a:srgbClr val="BB7C00">
                <a:alpha val="29803"/>
              </a:srgbClr>
            </a:solidFill>
            <a:ln w="13550" cap="sq">
              <a:solidFill>
                <a:srgbClr val="BB7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026546" y="47429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7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089502" y="4718171"/>
              <a:ext cx="49651" cy="4965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8004600" y="48527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8013600" y="4861725"/>
              <a:ext cx="201455" cy="201455"/>
            </a:xfrm>
            <a:prstGeom prst="rect">
              <a:avLst/>
            </a:prstGeom>
            <a:solidFill>
              <a:srgbClr val="8D8E00">
                <a:alpha val="29803"/>
              </a:srgbClr>
            </a:solidFill>
            <a:ln w="13550" cap="sq">
              <a:solidFill>
                <a:srgbClr val="8D8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026546" y="49624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D8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089502" y="4937627"/>
              <a:ext cx="49651" cy="496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8004600" y="50721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8013600" y="5081181"/>
              <a:ext cx="201455" cy="201455"/>
            </a:xfrm>
            <a:prstGeom prst="rect">
              <a:avLst/>
            </a:prstGeom>
            <a:solidFill>
              <a:srgbClr val="359D00">
                <a:alpha val="29803"/>
              </a:srgbClr>
            </a:solidFill>
            <a:ln w="13550" cap="sq">
              <a:solidFill>
                <a:srgbClr val="35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8026546" y="51819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5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89502" y="5157083"/>
              <a:ext cx="49651" cy="4965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8004600" y="52916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8013600" y="5300637"/>
              <a:ext cx="201455" cy="201456"/>
            </a:xfrm>
            <a:prstGeom prst="rect">
              <a:avLst/>
            </a:prstGeom>
            <a:solidFill>
              <a:srgbClr val="00A900">
                <a:alpha val="29803"/>
              </a:srgbClr>
            </a:solidFill>
            <a:ln w="13550" cap="sq">
              <a:solidFill>
                <a:srgbClr val="00A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8026546" y="5401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089502" y="5376539"/>
              <a:ext cx="49651" cy="4965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8004600" y="55110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8013600" y="5520093"/>
              <a:ext cx="201455" cy="201455"/>
            </a:xfrm>
            <a:prstGeom prst="rect">
              <a:avLst/>
            </a:prstGeom>
            <a:solidFill>
              <a:srgbClr val="00B300">
                <a:alpha val="29803"/>
              </a:srgbClr>
            </a:solidFill>
            <a:ln w="13550" cap="sq">
              <a:solidFill>
                <a:srgbClr val="00B3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8026546" y="5620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089502" y="5595995"/>
              <a:ext cx="49651" cy="49651"/>
            </a:xfrm>
            <a:prstGeom prst="ellipse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8004600" y="57305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8013600" y="5739549"/>
              <a:ext cx="201455" cy="201456"/>
            </a:xfrm>
            <a:prstGeom prst="rect">
              <a:avLst/>
            </a:prstGeom>
            <a:solidFill>
              <a:srgbClr val="00BA7D">
                <a:alpha val="29803"/>
              </a:srgbClr>
            </a:solidFill>
            <a:ln w="13550" cap="sq">
              <a:solidFill>
                <a:srgbClr val="00BA7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8026546" y="58402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089502" y="5815451"/>
              <a:ext cx="49651" cy="49651"/>
            </a:xfrm>
            <a:prstGeom prst="ellipse">
              <a:avLst/>
            </a:pr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8004600" y="59500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8013600" y="5959005"/>
              <a:ext cx="201455" cy="201455"/>
            </a:xfrm>
            <a:prstGeom prst="rect">
              <a:avLst/>
            </a:prstGeom>
            <a:solidFill>
              <a:srgbClr val="00BDC2">
                <a:alpha val="29803"/>
              </a:srgbClr>
            </a:solidFill>
            <a:ln w="13550" cap="sq">
              <a:solidFill>
                <a:srgbClr val="00BD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8026546" y="60597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C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089502" y="6034907"/>
              <a:ext cx="49651" cy="49651"/>
            </a:xfrm>
            <a:prstGeom prst="ellipse">
              <a:avLst/>
            </a:pr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8004600" y="616946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8013600" y="6178461"/>
              <a:ext cx="201455" cy="201455"/>
            </a:xfrm>
            <a:prstGeom prst="rect">
              <a:avLst/>
            </a:prstGeom>
            <a:solidFill>
              <a:srgbClr val="00B9FF">
                <a:alpha val="29803"/>
              </a:srgbClr>
            </a:solidFill>
            <a:ln w="13550" cap="sq">
              <a:solidFill>
                <a:srgbClr val="00B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8026546" y="62791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089502" y="6254363"/>
              <a:ext cx="49651" cy="49651"/>
            </a:xfrm>
            <a:prstGeom prst="ellipse">
              <a:avLst/>
            </a:pr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8004600" y="63889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8013600" y="6397917"/>
              <a:ext cx="201455" cy="201455"/>
            </a:xfrm>
            <a:prstGeom prst="rect">
              <a:avLst/>
            </a:prstGeom>
            <a:solidFill>
              <a:srgbClr val="00A5FF">
                <a:alpha val="29803"/>
              </a:srgbClr>
            </a:solidFill>
            <a:ln w="13550" cap="sq">
              <a:solidFill>
                <a:srgbClr val="00A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8026546" y="64986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089502" y="6473819"/>
              <a:ext cx="49651" cy="49651"/>
            </a:xfrm>
            <a:prstGeom prst="ellipse">
              <a:avLst/>
            </a:pr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8004600" y="66083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8013600" y="6617373"/>
              <a:ext cx="201455" cy="201455"/>
            </a:xfrm>
            <a:prstGeom prst="rect">
              <a:avLst/>
            </a:prstGeom>
            <a:solidFill>
              <a:srgbClr val="0074FF">
                <a:alpha val="29803"/>
              </a:srgbClr>
            </a:solidFill>
            <a:ln w="13550" cap="sq">
              <a:solidFill>
                <a:srgbClr val="007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8026546" y="67181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7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089502" y="6693275"/>
              <a:ext cx="49651" cy="49651"/>
            </a:xfrm>
            <a:prstGeom prst="ellipse">
              <a:avLst/>
            </a:pr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8004600" y="68278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8013600" y="6836829"/>
              <a:ext cx="201455" cy="201455"/>
            </a:xfrm>
            <a:prstGeom prst="rect">
              <a:avLst/>
            </a:prstGeom>
            <a:solidFill>
              <a:srgbClr val="CA00FF">
                <a:alpha val="29803"/>
              </a:srgbClr>
            </a:solidFill>
            <a:ln w="13550" cap="sq">
              <a:solidFill>
                <a:srgbClr val="CA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8026546" y="69375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A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089502" y="6912731"/>
              <a:ext cx="49651" cy="49651"/>
            </a:xfrm>
            <a:prstGeom prst="ellipse">
              <a:avLst/>
            </a:pr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33"/>
            <p:cNvSpPr/>
            <p:nvPr/>
          </p:nvSpPr>
          <p:spPr>
            <a:xfrm>
              <a:off x="8299971" y="403801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8299971" y="425901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8299971" y="445275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8299971" y="469638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8299971" y="491738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8299971" y="513684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8299971" y="535629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8299971" y="557575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41" name="tx1341"/>
            <p:cNvSpPr/>
            <p:nvPr/>
          </p:nvSpPr>
          <p:spPr>
            <a:xfrm>
              <a:off x="8299971" y="579366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8299971" y="601413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8299971" y="623412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8299971" y="645203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8299971" y="6673035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8299971" y="6890944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347" name="rc1347"/>
            <p:cNvSpPr/>
            <p:nvPr/>
          </p:nvSpPr>
          <p:spPr>
            <a:xfrm>
              <a:off x="7935011" y="7256052"/>
              <a:ext cx="7012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tx1348"/>
            <p:cNvSpPr/>
            <p:nvPr/>
          </p:nvSpPr>
          <p:spPr>
            <a:xfrm>
              <a:off x="8004600" y="7345509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349" name="rc1349"/>
            <p:cNvSpPr/>
            <p:nvPr/>
          </p:nvSpPr>
          <p:spPr>
            <a:xfrm>
              <a:off x="8004600" y="75539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094100" y="7643456"/>
              <a:ext cx="40455" cy="4045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8004600" y="777341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091836" y="7860648"/>
              <a:ext cx="44984" cy="4498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8004600" y="799286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088084" y="8076352"/>
              <a:ext cx="52487" cy="5248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5"/>
            <p:cNvSpPr/>
            <p:nvPr/>
          </p:nvSpPr>
          <p:spPr>
            <a:xfrm>
              <a:off x="8299971" y="76182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8299971" y="783765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8299971" y="805711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2021-02-18T07:13:00Z</dcterms:modified>
</cp:coreProperties>
</file>