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1469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006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045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08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6944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48814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21534" y="1833023"/>
              <a:ext cx="1418917" cy="887991"/>
            </a:xfrm>
            <a:custGeom>
              <a:avLst/>
              <a:pathLst>
                <a:path w="1418917" h="887991">
                  <a:moveTo>
                    <a:pt x="0" y="887991"/>
                  </a:moveTo>
                  <a:lnTo>
                    <a:pt x="10108" y="881807"/>
                  </a:lnTo>
                  <a:lnTo>
                    <a:pt x="22149" y="874438"/>
                  </a:lnTo>
                  <a:lnTo>
                    <a:pt x="34190" y="867066"/>
                  </a:lnTo>
                  <a:lnTo>
                    <a:pt x="46231" y="859692"/>
                  </a:lnTo>
                  <a:lnTo>
                    <a:pt x="58272" y="852316"/>
                  </a:lnTo>
                  <a:lnTo>
                    <a:pt x="70313" y="844937"/>
                  </a:lnTo>
                  <a:lnTo>
                    <a:pt x="82354" y="837556"/>
                  </a:lnTo>
                  <a:lnTo>
                    <a:pt x="94396" y="830172"/>
                  </a:lnTo>
                  <a:lnTo>
                    <a:pt x="106437" y="822786"/>
                  </a:lnTo>
                  <a:lnTo>
                    <a:pt x="118478" y="815397"/>
                  </a:lnTo>
                  <a:lnTo>
                    <a:pt x="130519" y="808005"/>
                  </a:lnTo>
                  <a:lnTo>
                    <a:pt x="142560" y="800611"/>
                  </a:lnTo>
                  <a:lnTo>
                    <a:pt x="154601" y="793215"/>
                  </a:lnTo>
                  <a:lnTo>
                    <a:pt x="166642" y="785815"/>
                  </a:lnTo>
                  <a:lnTo>
                    <a:pt x="178683" y="778413"/>
                  </a:lnTo>
                  <a:lnTo>
                    <a:pt x="190724" y="771009"/>
                  </a:lnTo>
                  <a:lnTo>
                    <a:pt x="202765" y="763601"/>
                  </a:lnTo>
                  <a:lnTo>
                    <a:pt x="214807" y="756191"/>
                  </a:lnTo>
                  <a:lnTo>
                    <a:pt x="226848" y="748778"/>
                  </a:lnTo>
                  <a:lnTo>
                    <a:pt x="238889" y="741363"/>
                  </a:lnTo>
                  <a:lnTo>
                    <a:pt x="250930" y="733944"/>
                  </a:lnTo>
                  <a:lnTo>
                    <a:pt x="262971" y="726523"/>
                  </a:lnTo>
                  <a:lnTo>
                    <a:pt x="275012" y="719099"/>
                  </a:lnTo>
                  <a:lnTo>
                    <a:pt x="287053" y="711672"/>
                  </a:lnTo>
                  <a:lnTo>
                    <a:pt x="299094" y="704242"/>
                  </a:lnTo>
                  <a:lnTo>
                    <a:pt x="311135" y="696809"/>
                  </a:lnTo>
                  <a:lnTo>
                    <a:pt x="323176" y="689373"/>
                  </a:lnTo>
                  <a:lnTo>
                    <a:pt x="335218" y="681935"/>
                  </a:lnTo>
                  <a:lnTo>
                    <a:pt x="347259" y="674493"/>
                  </a:lnTo>
                  <a:lnTo>
                    <a:pt x="359300" y="667049"/>
                  </a:lnTo>
                  <a:lnTo>
                    <a:pt x="371341" y="659601"/>
                  </a:lnTo>
                  <a:lnTo>
                    <a:pt x="383382" y="652151"/>
                  </a:lnTo>
                  <a:lnTo>
                    <a:pt x="395423" y="644697"/>
                  </a:lnTo>
                  <a:lnTo>
                    <a:pt x="407464" y="637241"/>
                  </a:lnTo>
                  <a:lnTo>
                    <a:pt x="419505" y="629781"/>
                  </a:lnTo>
                  <a:lnTo>
                    <a:pt x="431546" y="622318"/>
                  </a:lnTo>
                  <a:lnTo>
                    <a:pt x="443588" y="614852"/>
                  </a:lnTo>
                  <a:lnTo>
                    <a:pt x="455629" y="607384"/>
                  </a:lnTo>
                  <a:lnTo>
                    <a:pt x="467670" y="599912"/>
                  </a:lnTo>
                  <a:lnTo>
                    <a:pt x="479711" y="592436"/>
                  </a:lnTo>
                  <a:lnTo>
                    <a:pt x="491752" y="584958"/>
                  </a:lnTo>
                  <a:lnTo>
                    <a:pt x="503793" y="577477"/>
                  </a:lnTo>
                  <a:lnTo>
                    <a:pt x="515834" y="569992"/>
                  </a:lnTo>
                  <a:lnTo>
                    <a:pt x="527875" y="562505"/>
                  </a:lnTo>
                  <a:lnTo>
                    <a:pt x="539916" y="555014"/>
                  </a:lnTo>
                  <a:lnTo>
                    <a:pt x="551957" y="547520"/>
                  </a:lnTo>
                  <a:lnTo>
                    <a:pt x="563999" y="540023"/>
                  </a:lnTo>
                  <a:lnTo>
                    <a:pt x="576040" y="532522"/>
                  </a:lnTo>
                  <a:lnTo>
                    <a:pt x="588081" y="525019"/>
                  </a:lnTo>
                  <a:lnTo>
                    <a:pt x="600122" y="517512"/>
                  </a:lnTo>
                  <a:lnTo>
                    <a:pt x="612163" y="510002"/>
                  </a:lnTo>
                  <a:lnTo>
                    <a:pt x="624204" y="502489"/>
                  </a:lnTo>
                  <a:lnTo>
                    <a:pt x="636245" y="494973"/>
                  </a:lnTo>
                  <a:lnTo>
                    <a:pt x="648286" y="487453"/>
                  </a:lnTo>
                  <a:lnTo>
                    <a:pt x="660327" y="479930"/>
                  </a:lnTo>
                  <a:lnTo>
                    <a:pt x="672369" y="472405"/>
                  </a:lnTo>
                  <a:lnTo>
                    <a:pt x="684410" y="464875"/>
                  </a:lnTo>
                  <a:lnTo>
                    <a:pt x="696451" y="457343"/>
                  </a:lnTo>
                  <a:lnTo>
                    <a:pt x="708492" y="449808"/>
                  </a:lnTo>
                  <a:lnTo>
                    <a:pt x="720533" y="442269"/>
                  </a:lnTo>
                  <a:lnTo>
                    <a:pt x="732574" y="434727"/>
                  </a:lnTo>
                  <a:lnTo>
                    <a:pt x="744615" y="427182"/>
                  </a:lnTo>
                  <a:lnTo>
                    <a:pt x="756656" y="419633"/>
                  </a:lnTo>
                  <a:lnTo>
                    <a:pt x="768697" y="412082"/>
                  </a:lnTo>
                  <a:lnTo>
                    <a:pt x="780738" y="404527"/>
                  </a:lnTo>
                  <a:lnTo>
                    <a:pt x="792780" y="396970"/>
                  </a:lnTo>
                  <a:lnTo>
                    <a:pt x="804821" y="389409"/>
                  </a:lnTo>
                  <a:lnTo>
                    <a:pt x="816862" y="381845"/>
                  </a:lnTo>
                  <a:lnTo>
                    <a:pt x="828903" y="374277"/>
                  </a:lnTo>
                  <a:lnTo>
                    <a:pt x="840944" y="366707"/>
                  </a:lnTo>
                  <a:lnTo>
                    <a:pt x="852985" y="359134"/>
                  </a:lnTo>
                  <a:lnTo>
                    <a:pt x="865026" y="351557"/>
                  </a:lnTo>
                  <a:lnTo>
                    <a:pt x="877067" y="343977"/>
                  </a:lnTo>
                  <a:lnTo>
                    <a:pt x="889108" y="336395"/>
                  </a:lnTo>
                  <a:lnTo>
                    <a:pt x="901150" y="328809"/>
                  </a:lnTo>
                  <a:lnTo>
                    <a:pt x="913191" y="321220"/>
                  </a:lnTo>
                  <a:lnTo>
                    <a:pt x="925232" y="313628"/>
                  </a:lnTo>
                  <a:lnTo>
                    <a:pt x="937273" y="306034"/>
                  </a:lnTo>
                  <a:lnTo>
                    <a:pt x="949314" y="298436"/>
                  </a:lnTo>
                  <a:lnTo>
                    <a:pt x="961355" y="290835"/>
                  </a:lnTo>
                  <a:lnTo>
                    <a:pt x="973396" y="283231"/>
                  </a:lnTo>
                  <a:lnTo>
                    <a:pt x="985437" y="275624"/>
                  </a:lnTo>
                  <a:lnTo>
                    <a:pt x="997478" y="268015"/>
                  </a:lnTo>
                  <a:lnTo>
                    <a:pt x="1009519" y="260402"/>
                  </a:lnTo>
                  <a:lnTo>
                    <a:pt x="1021561" y="252787"/>
                  </a:lnTo>
                  <a:lnTo>
                    <a:pt x="1033602" y="245168"/>
                  </a:lnTo>
                  <a:lnTo>
                    <a:pt x="1045643" y="237547"/>
                  </a:lnTo>
                  <a:lnTo>
                    <a:pt x="1057684" y="229923"/>
                  </a:lnTo>
                  <a:lnTo>
                    <a:pt x="1069725" y="222296"/>
                  </a:lnTo>
                  <a:lnTo>
                    <a:pt x="1081766" y="214667"/>
                  </a:lnTo>
                  <a:lnTo>
                    <a:pt x="1093807" y="207034"/>
                  </a:lnTo>
                  <a:lnTo>
                    <a:pt x="1105848" y="199399"/>
                  </a:lnTo>
                  <a:lnTo>
                    <a:pt x="1117889" y="191761"/>
                  </a:lnTo>
                  <a:lnTo>
                    <a:pt x="1129930" y="184121"/>
                  </a:lnTo>
                  <a:lnTo>
                    <a:pt x="1141972" y="176478"/>
                  </a:lnTo>
                  <a:lnTo>
                    <a:pt x="1154013" y="168832"/>
                  </a:lnTo>
                  <a:lnTo>
                    <a:pt x="1166054" y="161183"/>
                  </a:lnTo>
                  <a:lnTo>
                    <a:pt x="1178095" y="153532"/>
                  </a:lnTo>
                  <a:lnTo>
                    <a:pt x="1190136" y="145879"/>
                  </a:lnTo>
                  <a:lnTo>
                    <a:pt x="1202177" y="138222"/>
                  </a:lnTo>
                  <a:lnTo>
                    <a:pt x="1214218" y="130564"/>
                  </a:lnTo>
                  <a:lnTo>
                    <a:pt x="1226259" y="122902"/>
                  </a:lnTo>
                  <a:lnTo>
                    <a:pt x="1238300" y="115238"/>
                  </a:lnTo>
                  <a:lnTo>
                    <a:pt x="1250342" y="107572"/>
                  </a:lnTo>
                  <a:lnTo>
                    <a:pt x="1262383" y="99903"/>
                  </a:lnTo>
                  <a:lnTo>
                    <a:pt x="1274424" y="92232"/>
                  </a:lnTo>
                  <a:lnTo>
                    <a:pt x="1286465" y="84559"/>
                  </a:lnTo>
                  <a:lnTo>
                    <a:pt x="1298506" y="76883"/>
                  </a:lnTo>
                  <a:lnTo>
                    <a:pt x="1310547" y="69205"/>
                  </a:lnTo>
                  <a:lnTo>
                    <a:pt x="1322588" y="61524"/>
                  </a:lnTo>
                  <a:lnTo>
                    <a:pt x="1334629" y="53841"/>
                  </a:lnTo>
                  <a:lnTo>
                    <a:pt x="1346670" y="46156"/>
                  </a:lnTo>
                  <a:lnTo>
                    <a:pt x="1358711" y="38469"/>
                  </a:lnTo>
                  <a:lnTo>
                    <a:pt x="1370753" y="30779"/>
                  </a:lnTo>
                  <a:lnTo>
                    <a:pt x="1382794" y="23088"/>
                  </a:lnTo>
                  <a:lnTo>
                    <a:pt x="1394835" y="15394"/>
                  </a:lnTo>
                  <a:lnTo>
                    <a:pt x="1406876" y="7698"/>
                  </a:lnTo>
                  <a:lnTo>
                    <a:pt x="1418917" y="0"/>
                  </a:lnTo>
                  <a:lnTo>
                    <a:pt x="1418917" y="91863"/>
                  </a:lnTo>
                  <a:lnTo>
                    <a:pt x="1406876" y="99208"/>
                  </a:lnTo>
                  <a:lnTo>
                    <a:pt x="1394835" y="106556"/>
                  </a:lnTo>
                  <a:lnTo>
                    <a:pt x="1382794" y="113906"/>
                  </a:lnTo>
                  <a:lnTo>
                    <a:pt x="1370753" y="121258"/>
                  </a:lnTo>
                  <a:lnTo>
                    <a:pt x="1358711" y="128613"/>
                  </a:lnTo>
                  <a:lnTo>
                    <a:pt x="1346670" y="135969"/>
                  </a:lnTo>
                  <a:lnTo>
                    <a:pt x="1334629" y="143328"/>
                  </a:lnTo>
                  <a:lnTo>
                    <a:pt x="1322588" y="150689"/>
                  </a:lnTo>
                  <a:lnTo>
                    <a:pt x="1310547" y="158052"/>
                  </a:lnTo>
                  <a:lnTo>
                    <a:pt x="1298506" y="165418"/>
                  </a:lnTo>
                  <a:lnTo>
                    <a:pt x="1286465" y="172786"/>
                  </a:lnTo>
                  <a:lnTo>
                    <a:pt x="1274424" y="180156"/>
                  </a:lnTo>
                  <a:lnTo>
                    <a:pt x="1262383" y="187529"/>
                  </a:lnTo>
                  <a:lnTo>
                    <a:pt x="1250342" y="194904"/>
                  </a:lnTo>
                  <a:lnTo>
                    <a:pt x="1238300" y="202282"/>
                  </a:lnTo>
                  <a:lnTo>
                    <a:pt x="1226259" y="209662"/>
                  </a:lnTo>
                  <a:lnTo>
                    <a:pt x="1214218" y="217044"/>
                  </a:lnTo>
                  <a:lnTo>
                    <a:pt x="1202177" y="224429"/>
                  </a:lnTo>
                  <a:lnTo>
                    <a:pt x="1190136" y="231817"/>
                  </a:lnTo>
                  <a:lnTo>
                    <a:pt x="1178095" y="239207"/>
                  </a:lnTo>
                  <a:lnTo>
                    <a:pt x="1166054" y="246600"/>
                  </a:lnTo>
                  <a:lnTo>
                    <a:pt x="1154013" y="253995"/>
                  </a:lnTo>
                  <a:lnTo>
                    <a:pt x="1141972" y="261393"/>
                  </a:lnTo>
                  <a:lnTo>
                    <a:pt x="1129930" y="268794"/>
                  </a:lnTo>
                  <a:lnTo>
                    <a:pt x="1117889" y="276197"/>
                  </a:lnTo>
                  <a:lnTo>
                    <a:pt x="1105848" y="283603"/>
                  </a:lnTo>
                  <a:lnTo>
                    <a:pt x="1093807" y="291012"/>
                  </a:lnTo>
                  <a:lnTo>
                    <a:pt x="1081766" y="298424"/>
                  </a:lnTo>
                  <a:lnTo>
                    <a:pt x="1069725" y="305838"/>
                  </a:lnTo>
                  <a:lnTo>
                    <a:pt x="1057684" y="313255"/>
                  </a:lnTo>
                  <a:lnTo>
                    <a:pt x="1045643" y="320675"/>
                  </a:lnTo>
                  <a:lnTo>
                    <a:pt x="1033602" y="328097"/>
                  </a:lnTo>
                  <a:lnTo>
                    <a:pt x="1021561" y="335523"/>
                  </a:lnTo>
                  <a:lnTo>
                    <a:pt x="1009519" y="342951"/>
                  </a:lnTo>
                  <a:lnTo>
                    <a:pt x="997478" y="350383"/>
                  </a:lnTo>
                  <a:lnTo>
                    <a:pt x="985437" y="357817"/>
                  </a:lnTo>
                  <a:lnTo>
                    <a:pt x="973396" y="365254"/>
                  </a:lnTo>
                  <a:lnTo>
                    <a:pt x="961355" y="372694"/>
                  </a:lnTo>
                  <a:lnTo>
                    <a:pt x="949314" y="380137"/>
                  </a:lnTo>
                  <a:lnTo>
                    <a:pt x="937273" y="387583"/>
                  </a:lnTo>
                  <a:lnTo>
                    <a:pt x="925232" y="395032"/>
                  </a:lnTo>
                  <a:lnTo>
                    <a:pt x="913191" y="402484"/>
                  </a:lnTo>
                  <a:lnTo>
                    <a:pt x="901150" y="409939"/>
                  </a:lnTo>
                  <a:lnTo>
                    <a:pt x="889108" y="417397"/>
                  </a:lnTo>
                  <a:lnTo>
                    <a:pt x="877067" y="424859"/>
                  </a:lnTo>
                  <a:lnTo>
                    <a:pt x="865026" y="432323"/>
                  </a:lnTo>
                  <a:lnTo>
                    <a:pt x="852985" y="439790"/>
                  </a:lnTo>
                  <a:lnTo>
                    <a:pt x="840944" y="447261"/>
                  </a:lnTo>
                  <a:lnTo>
                    <a:pt x="828903" y="454734"/>
                  </a:lnTo>
                  <a:lnTo>
                    <a:pt x="816862" y="462211"/>
                  </a:lnTo>
                  <a:lnTo>
                    <a:pt x="804821" y="469691"/>
                  </a:lnTo>
                  <a:lnTo>
                    <a:pt x="792780" y="477173"/>
                  </a:lnTo>
                  <a:lnTo>
                    <a:pt x="780738" y="484660"/>
                  </a:lnTo>
                  <a:lnTo>
                    <a:pt x="768697" y="492149"/>
                  </a:lnTo>
                  <a:lnTo>
                    <a:pt x="756656" y="499641"/>
                  </a:lnTo>
                  <a:lnTo>
                    <a:pt x="744615" y="507137"/>
                  </a:lnTo>
                  <a:lnTo>
                    <a:pt x="732574" y="514636"/>
                  </a:lnTo>
                  <a:lnTo>
                    <a:pt x="720533" y="522137"/>
                  </a:lnTo>
                  <a:lnTo>
                    <a:pt x="708492" y="529643"/>
                  </a:lnTo>
                  <a:lnTo>
                    <a:pt x="696451" y="537151"/>
                  </a:lnTo>
                  <a:lnTo>
                    <a:pt x="684410" y="544662"/>
                  </a:lnTo>
                  <a:lnTo>
                    <a:pt x="672369" y="552177"/>
                  </a:lnTo>
                  <a:lnTo>
                    <a:pt x="660327" y="559695"/>
                  </a:lnTo>
                  <a:lnTo>
                    <a:pt x="648286" y="567216"/>
                  </a:lnTo>
                  <a:lnTo>
                    <a:pt x="636245" y="574741"/>
                  </a:lnTo>
                  <a:lnTo>
                    <a:pt x="624204" y="582268"/>
                  </a:lnTo>
                  <a:lnTo>
                    <a:pt x="612163" y="589799"/>
                  </a:lnTo>
                  <a:lnTo>
                    <a:pt x="600122" y="597333"/>
                  </a:lnTo>
                  <a:lnTo>
                    <a:pt x="588081" y="604870"/>
                  </a:lnTo>
                  <a:lnTo>
                    <a:pt x="576040" y="612410"/>
                  </a:lnTo>
                  <a:lnTo>
                    <a:pt x="563999" y="619954"/>
                  </a:lnTo>
                  <a:lnTo>
                    <a:pt x="551957" y="627500"/>
                  </a:lnTo>
                  <a:lnTo>
                    <a:pt x="539916" y="635050"/>
                  </a:lnTo>
                  <a:lnTo>
                    <a:pt x="527875" y="642603"/>
                  </a:lnTo>
                  <a:lnTo>
                    <a:pt x="515834" y="650160"/>
                  </a:lnTo>
                  <a:lnTo>
                    <a:pt x="503793" y="657719"/>
                  </a:lnTo>
                  <a:lnTo>
                    <a:pt x="491752" y="665281"/>
                  </a:lnTo>
                  <a:lnTo>
                    <a:pt x="479711" y="672847"/>
                  </a:lnTo>
                  <a:lnTo>
                    <a:pt x="467670" y="680416"/>
                  </a:lnTo>
                  <a:lnTo>
                    <a:pt x="455629" y="687988"/>
                  </a:lnTo>
                  <a:lnTo>
                    <a:pt x="443588" y="695563"/>
                  </a:lnTo>
                  <a:lnTo>
                    <a:pt x="431546" y="703141"/>
                  </a:lnTo>
                  <a:lnTo>
                    <a:pt x="419505" y="710722"/>
                  </a:lnTo>
                  <a:lnTo>
                    <a:pt x="407464" y="718306"/>
                  </a:lnTo>
                  <a:lnTo>
                    <a:pt x="395423" y="725893"/>
                  </a:lnTo>
                  <a:lnTo>
                    <a:pt x="383382" y="733484"/>
                  </a:lnTo>
                  <a:lnTo>
                    <a:pt x="371341" y="741077"/>
                  </a:lnTo>
                  <a:lnTo>
                    <a:pt x="359300" y="748673"/>
                  </a:lnTo>
                  <a:lnTo>
                    <a:pt x="347259" y="756273"/>
                  </a:lnTo>
                  <a:lnTo>
                    <a:pt x="335218" y="763875"/>
                  </a:lnTo>
                  <a:lnTo>
                    <a:pt x="323176" y="771480"/>
                  </a:lnTo>
                  <a:lnTo>
                    <a:pt x="311135" y="779089"/>
                  </a:lnTo>
                  <a:lnTo>
                    <a:pt x="299094" y="786700"/>
                  </a:lnTo>
                  <a:lnTo>
                    <a:pt x="287053" y="794314"/>
                  </a:lnTo>
                  <a:lnTo>
                    <a:pt x="275012" y="801931"/>
                  </a:lnTo>
                  <a:lnTo>
                    <a:pt x="262971" y="809550"/>
                  </a:lnTo>
                  <a:lnTo>
                    <a:pt x="250930" y="817173"/>
                  </a:lnTo>
                  <a:lnTo>
                    <a:pt x="238889" y="824798"/>
                  </a:lnTo>
                  <a:lnTo>
                    <a:pt x="226848" y="832427"/>
                  </a:lnTo>
                  <a:lnTo>
                    <a:pt x="214807" y="840058"/>
                  </a:lnTo>
                  <a:lnTo>
                    <a:pt x="202765" y="847691"/>
                  </a:lnTo>
                  <a:lnTo>
                    <a:pt x="190724" y="855328"/>
                  </a:lnTo>
                  <a:lnTo>
                    <a:pt x="178683" y="862967"/>
                  </a:lnTo>
                  <a:lnTo>
                    <a:pt x="166642" y="870609"/>
                  </a:lnTo>
                  <a:lnTo>
                    <a:pt x="154601" y="878253"/>
                  </a:lnTo>
                  <a:lnTo>
                    <a:pt x="142560" y="885901"/>
                  </a:lnTo>
                  <a:lnTo>
                    <a:pt x="139269" y="887991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21534" y="1833023"/>
              <a:ext cx="1418917" cy="887991"/>
            </a:xfrm>
            <a:custGeom>
              <a:avLst/>
              <a:pathLst>
                <a:path w="1418917" h="887991">
                  <a:moveTo>
                    <a:pt x="0" y="887991"/>
                  </a:moveTo>
                  <a:lnTo>
                    <a:pt x="10108" y="881807"/>
                  </a:lnTo>
                  <a:lnTo>
                    <a:pt x="22149" y="874438"/>
                  </a:lnTo>
                  <a:lnTo>
                    <a:pt x="34190" y="867066"/>
                  </a:lnTo>
                  <a:lnTo>
                    <a:pt x="46231" y="859692"/>
                  </a:lnTo>
                  <a:lnTo>
                    <a:pt x="58272" y="852316"/>
                  </a:lnTo>
                  <a:lnTo>
                    <a:pt x="70313" y="844937"/>
                  </a:lnTo>
                  <a:lnTo>
                    <a:pt x="82354" y="837556"/>
                  </a:lnTo>
                  <a:lnTo>
                    <a:pt x="94396" y="830172"/>
                  </a:lnTo>
                  <a:lnTo>
                    <a:pt x="106437" y="822786"/>
                  </a:lnTo>
                  <a:lnTo>
                    <a:pt x="118478" y="815397"/>
                  </a:lnTo>
                  <a:lnTo>
                    <a:pt x="130519" y="808005"/>
                  </a:lnTo>
                  <a:lnTo>
                    <a:pt x="142560" y="800611"/>
                  </a:lnTo>
                  <a:lnTo>
                    <a:pt x="154601" y="793215"/>
                  </a:lnTo>
                  <a:lnTo>
                    <a:pt x="166642" y="785815"/>
                  </a:lnTo>
                  <a:lnTo>
                    <a:pt x="178683" y="778413"/>
                  </a:lnTo>
                  <a:lnTo>
                    <a:pt x="190724" y="771009"/>
                  </a:lnTo>
                  <a:lnTo>
                    <a:pt x="202765" y="763601"/>
                  </a:lnTo>
                  <a:lnTo>
                    <a:pt x="214807" y="756191"/>
                  </a:lnTo>
                  <a:lnTo>
                    <a:pt x="226848" y="748778"/>
                  </a:lnTo>
                  <a:lnTo>
                    <a:pt x="238889" y="741363"/>
                  </a:lnTo>
                  <a:lnTo>
                    <a:pt x="250930" y="733944"/>
                  </a:lnTo>
                  <a:lnTo>
                    <a:pt x="262971" y="726523"/>
                  </a:lnTo>
                  <a:lnTo>
                    <a:pt x="275012" y="719099"/>
                  </a:lnTo>
                  <a:lnTo>
                    <a:pt x="287053" y="711672"/>
                  </a:lnTo>
                  <a:lnTo>
                    <a:pt x="299094" y="704242"/>
                  </a:lnTo>
                  <a:lnTo>
                    <a:pt x="311135" y="696809"/>
                  </a:lnTo>
                  <a:lnTo>
                    <a:pt x="323176" y="689373"/>
                  </a:lnTo>
                  <a:lnTo>
                    <a:pt x="335218" y="681935"/>
                  </a:lnTo>
                  <a:lnTo>
                    <a:pt x="347259" y="674493"/>
                  </a:lnTo>
                  <a:lnTo>
                    <a:pt x="359300" y="667049"/>
                  </a:lnTo>
                  <a:lnTo>
                    <a:pt x="371341" y="659601"/>
                  </a:lnTo>
                  <a:lnTo>
                    <a:pt x="383382" y="652151"/>
                  </a:lnTo>
                  <a:lnTo>
                    <a:pt x="395423" y="644697"/>
                  </a:lnTo>
                  <a:lnTo>
                    <a:pt x="407464" y="637241"/>
                  </a:lnTo>
                  <a:lnTo>
                    <a:pt x="419505" y="629781"/>
                  </a:lnTo>
                  <a:lnTo>
                    <a:pt x="431546" y="622318"/>
                  </a:lnTo>
                  <a:lnTo>
                    <a:pt x="443588" y="614852"/>
                  </a:lnTo>
                  <a:lnTo>
                    <a:pt x="455629" y="607384"/>
                  </a:lnTo>
                  <a:lnTo>
                    <a:pt x="467670" y="599912"/>
                  </a:lnTo>
                  <a:lnTo>
                    <a:pt x="479711" y="592436"/>
                  </a:lnTo>
                  <a:lnTo>
                    <a:pt x="491752" y="584958"/>
                  </a:lnTo>
                  <a:lnTo>
                    <a:pt x="503793" y="577477"/>
                  </a:lnTo>
                  <a:lnTo>
                    <a:pt x="515834" y="569992"/>
                  </a:lnTo>
                  <a:lnTo>
                    <a:pt x="527875" y="562505"/>
                  </a:lnTo>
                  <a:lnTo>
                    <a:pt x="539916" y="555014"/>
                  </a:lnTo>
                  <a:lnTo>
                    <a:pt x="551957" y="547520"/>
                  </a:lnTo>
                  <a:lnTo>
                    <a:pt x="563999" y="540023"/>
                  </a:lnTo>
                  <a:lnTo>
                    <a:pt x="576040" y="532522"/>
                  </a:lnTo>
                  <a:lnTo>
                    <a:pt x="588081" y="525019"/>
                  </a:lnTo>
                  <a:lnTo>
                    <a:pt x="600122" y="517512"/>
                  </a:lnTo>
                  <a:lnTo>
                    <a:pt x="612163" y="510002"/>
                  </a:lnTo>
                  <a:lnTo>
                    <a:pt x="624204" y="502489"/>
                  </a:lnTo>
                  <a:lnTo>
                    <a:pt x="636245" y="494973"/>
                  </a:lnTo>
                  <a:lnTo>
                    <a:pt x="648286" y="487453"/>
                  </a:lnTo>
                  <a:lnTo>
                    <a:pt x="660327" y="479930"/>
                  </a:lnTo>
                  <a:lnTo>
                    <a:pt x="672369" y="472405"/>
                  </a:lnTo>
                  <a:lnTo>
                    <a:pt x="684410" y="464875"/>
                  </a:lnTo>
                  <a:lnTo>
                    <a:pt x="696451" y="457343"/>
                  </a:lnTo>
                  <a:lnTo>
                    <a:pt x="708492" y="449808"/>
                  </a:lnTo>
                  <a:lnTo>
                    <a:pt x="720533" y="442269"/>
                  </a:lnTo>
                  <a:lnTo>
                    <a:pt x="732574" y="434727"/>
                  </a:lnTo>
                  <a:lnTo>
                    <a:pt x="744615" y="427182"/>
                  </a:lnTo>
                  <a:lnTo>
                    <a:pt x="756656" y="419633"/>
                  </a:lnTo>
                  <a:lnTo>
                    <a:pt x="768697" y="412082"/>
                  </a:lnTo>
                  <a:lnTo>
                    <a:pt x="780738" y="404527"/>
                  </a:lnTo>
                  <a:lnTo>
                    <a:pt x="792780" y="396970"/>
                  </a:lnTo>
                  <a:lnTo>
                    <a:pt x="804821" y="389409"/>
                  </a:lnTo>
                  <a:lnTo>
                    <a:pt x="816862" y="381845"/>
                  </a:lnTo>
                  <a:lnTo>
                    <a:pt x="828903" y="374277"/>
                  </a:lnTo>
                  <a:lnTo>
                    <a:pt x="840944" y="366707"/>
                  </a:lnTo>
                  <a:lnTo>
                    <a:pt x="852985" y="359134"/>
                  </a:lnTo>
                  <a:lnTo>
                    <a:pt x="865026" y="351557"/>
                  </a:lnTo>
                  <a:lnTo>
                    <a:pt x="877067" y="343977"/>
                  </a:lnTo>
                  <a:lnTo>
                    <a:pt x="889108" y="336395"/>
                  </a:lnTo>
                  <a:lnTo>
                    <a:pt x="901150" y="328809"/>
                  </a:lnTo>
                  <a:lnTo>
                    <a:pt x="913191" y="321220"/>
                  </a:lnTo>
                  <a:lnTo>
                    <a:pt x="925232" y="313628"/>
                  </a:lnTo>
                  <a:lnTo>
                    <a:pt x="937273" y="306034"/>
                  </a:lnTo>
                  <a:lnTo>
                    <a:pt x="949314" y="298436"/>
                  </a:lnTo>
                  <a:lnTo>
                    <a:pt x="961355" y="290835"/>
                  </a:lnTo>
                  <a:lnTo>
                    <a:pt x="973396" y="283231"/>
                  </a:lnTo>
                  <a:lnTo>
                    <a:pt x="985437" y="275624"/>
                  </a:lnTo>
                  <a:lnTo>
                    <a:pt x="997478" y="268015"/>
                  </a:lnTo>
                  <a:lnTo>
                    <a:pt x="1009519" y="260402"/>
                  </a:lnTo>
                  <a:lnTo>
                    <a:pt x="1021561" y="252787"/>
                  </a:lnTo>
                  <a:lnTo>
                    <a:pt x="1033602" y="245168"/>
                  </a:lnTo>
                  <a:lnTo>
                    <a:pt x="1045643" y="237547"/>
                  </a:lnTo>
                  <a:lnTo>
                    <a:pt x="1057684" y="229923"/>
                  </a:lnTo>
                  <a:lnTo>
                    <a:pt x="1069725" y="222296"/>
                  </a:lnTo>
                  <a:lnTo>
                    <a:pt x="1081766" y="214667"/>
                  </a:lnTo>
                  <a:lnTo>
                    <a:pt x="1093807" y="207034"/>
                  </a:lnTo>
                  <a:lnTo>
                    <a:pt x="1105848" y="199399"/>
                  </a:lnTo>
                  <a:lnTo>
                    <a:pt x="1117889" y="191761"/>
                  </a:lnTo>
                  <a:lnTo>
                    <a:pt x="1129930" y="184121"/>
                  </a:lnTo>
                  <a:lnTo>
                    <a:pt x="1141972" y="176478"/>
                  </a:lnTo>
                  <a:lnTo>
                    <a:pt x="1154013" y="168832"/>
                  </a:lnTo>
                  <a:lnTo>
                    <a:pt x="1166054" y="161183"/>
                  </a:lnTo>
                  <a:lnTo>
                    <a:pt x="1178095" y="153532"/>
                  </a:lnTo>
                  <a:lnTo>
                    <a:pt x="1190136" y="145879"/>
                  </a:lnTo>
                  <a:lnTo>
                    <a:pt x="1202177" y="138222"/>
                  </a:lnTo>
                  <a:lnTo>
                    <a:pt x="1214218" y="130564"/>
                  </a:lnTo>
                  <a:lnTo>
                    <a:pt x="1226259" y="122902"/>
                  </a:lnTo>
                  <a:lnTo>
                    <a:pt x="1238300" y="115238"/>
                  </a:lnTo>
                  <a:lnTo>
                    <a:pt x="1250342" y="107572"/>
                  </a:lnTo>
                  <a:lnTo>
                    <a:pt x="1262383" y="99903"/>
                  </a:lnTo>
                  <a:lnTo>
                    <a:pt x="1274424" y="92232"/>
                  </a:lnTo>
                  <a:lnTo>
                    <a:pt x="1286465" y="84559"/>
                  </a:lnTo>
                  <a:lnTo>
                    <a:pt x="1298506" y="76883"/>
                  </a:lnTo>
                  <a:lnTo>
                    <a:pt x="1310547" y="69205"/>
                  </a:lnTo>
                  <a:lnTo>
                    <a:pt x="1322588" y="61524"/>
                  </a:lnTo>
                  <a:lnTo>
                    <a:pt x="1334629" y="53841"/>
                  </a:lnTo>
                  <a:lnTo>
                    <a:pt x="1346670" y="46156"/>
                  </a:lnTo>
                  <a:lnTo>
                    <a:pt x="1358711" y="38469"/>
                  </a:lnTo>
                  <a:lnTo>
                    <a:pt x="1370753" y="30779"/>
                  </a:lnTo>
                  <a:lnTo>
                    <a:pt x="1382794" y="23088"/>
                  </a:lnTo>
                  <a:lnTo>
                    <a:pt x="1394835" y="15394"/>
                  </a:lnTo>
                  <a:lnTo>
                    <a:pt x="1406876" y="7698"/>
                  </a:lnTo>
                  <a:lnTo>
                    <a:pt x="1418917" y="0"/>
                  </a:lnTo>
                  <a:lnTo>
                    <a:pt x="14189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60803" y="1924886"/>
              <a:ext cx="1279648" cy="796128"/>
            </a:xfrm>
            <a:custGeom>
              <a:avLst/>
              <a:pathLst>
                <a:path w="1279648" h="796128">
                  <a:moveTo>
                    <a:pt x="1279648" y="0"/>
                  </a:moveTo>
                  <a:lnTo>
                    <a:pt x="1279648" y="0"/>
                  </a:lnTo>
                  <a:lnTo>
                    <a:pt x="1267606" y="7345"/>
                  </a:lnTo>
                  <a:lnTo>
                    <a:pt x="1255565" y="14693"/>
                  </a:lnTo>
                  <a:lnTo>
                    <a:pt x="1243524" y="22043"/>
                  </a:lnTo>
                  <a:lnTo>
                    <a:pt x="1231483" y="29395"/>
                  </a:lnTo>
                  <a:lnTo>
                    <a:pt x="1219442" y="36749"/>
                  </a:lnTo>
                  <a:lnTo>
                    <a:pt x="1207401" y="44106"/>
                  </a:lnTo>
                  <a:lnTo>
                    <a:pt x="1195360" y="51465"/>
                  </a:lnTo>
                  <a:lnTo>
                    <a:pt x="1183319" y="58826"/>
                  </a:lnTo>
                  <a:lnTo>
                    <a:pt x="1171278" y="66189"/>
                  </a:lnTo>
                  <a:lnTo>
                    <a:pt x="1159237" y="73555"/>
                  </a:lnTo>
                  <a:lnTo>
                    <a:pt x="1147195" y="80923"/>
                  </a:lnTo>
                  <a:lnTo>
                    <a:pt x="1135154" y="88293"/>
                  </a:lnTo>
                  <a:lnTo>
                    <a:pt x="1123113" y="95666"/>
                  </a:lnTo>
                  <a:lnTo>
                    <a:pt x="1111072" y="103041"/>
                  </a:lnTo>
                  <a:lnTo>
                    <a:pt x="1099031" y="110419"/>
                  </a:lnTo>
                  <a:lnTo>
                    <a:pt x="1086990" y="117799"/>
                  </a:lnTo>
                  <a:lnTo>
                    <a:pt x="1074949" y="125181"/>
                  </a:lnTo>
                  <a:lnTo>
                    <a:pt x="1062908" y="132566"/>
                  </a:lnTo>
                  <a:lnTo>
                    <a:pt x="1050867" y="139954"/>
                  </a:lnTo>
                  <a:lnTo>
                    <a:pt x="1038825" y="147344"/>
                  </a:lnTo>
                  <a:lnTo>
                    <a:pt x="1026784" y="154737"/>
                  </a:lnTo>
                  <a:lnTo>
                    <a:pt x="1014743" y="162132"/>
                  </a:lnTo>
                  <a:lnTo>
                    <a:pt x="1002702" y="169530"/>
                  </a:lnTo>
                  <a:lnTo>
                    <a:pt x="990661" y="176931"/>
                  </a:lnTo>
                  <a:lnTo>
                    <a:pt x="978620" y="184334"/>
                  </a:lnTo>
                  <a:lnTo>
                    <a:pt x="966579" y="191740"/>
                  </a:lnTo>
                  <a:lnTo>
                    <a:pt x="954538" y="199149"/>
                  </a:lnTo>
                  <a:lnTo>
                    <a:pt x="942497" y="206560"/>
                  </a:lnTo>
                  <a:lnTo>
                    <a:pt x="930456" y="213975"/>
                  </a:lnTo>
                  <a:lnTo>
                    <a:pt x="918414" y="221392"/>
                  </a:lnTo>
                  <a:lnTo>
                    <a:pt x="906373" y="228812"/>
                  </a:lnTo>
                  <a:lnTo>
                    <a:pt x="894332" y="236234"/>
                  </a:lnTo>
                  <a:lnTo>
                    <a:pt x="882291" y="243660"/>
                  </a:lnTo>
                  <a:lnTo>
                    <a:pt x="870250" y="251088"/>
                  </a:lnTo>
                  <a:lnTo>
                    <a:pt x="858209" y="258520"/>
                  </a:lnTo>
                  <a:lnTo>
                    <a:pt x="846168" y="265954"/>
                  </a:lnTo>
                  <a:lnTo>
                    <a:pt x="834127" y="273391"/>
                  </a:lnTo>
                  <a:lnTo>
                    <a:pt x="822086" y="280831"/>
                  </a:lnTo>
                  <a:lnTo>
                    <a:pt x="810044" y="288274"/>
                  </a:lnTo>
                  <a:lnTo>
                    <a:pt x="798003" y="295720"/>
                  </a:lnTo>
                  <a:lnTo>
                    <a:pt x="785962" y="303169"/>
                  </a:lnTo>
                  <a:lnTo>
                    <a:pt x="773921" y="310621"/>
                  </a:lnTo>
                  <a:lnTo>
                    <a:pt x="761880" y="318076"/>
                  </a:lnTo>
                  <a:lnTo>
                    <a:pt x="749839" y="325534"/>
                  </a:lnTo>
                  <a:lnTo>
                    <a:pt x="737798" y="332995"/>
                  </a:lnTo>
                  <a:lnTo>
                    <a:pt x="725757" y="340460"/>
                  </a:lnTo>
                  <a:lnTo>
                    <a:pt x="713716" y="347927"/>
                  </a:lnTo>
                  <a:lnTo>
                    <a:pt x="701675" y="355397"/>
                  </a:lnTo>
                  <a:lnTo>
                    <a:pt x="689633" y="362871"/>
                  </a:lnTo>
                  <a:lnTo>
                    <a:pt x="677592" y="370348"/>
                  </a:lnTo>
                  <a:lnTo>
                    <a:pt x="665551" y="377827"/>
                  </a:lnTo>
                  <a:lnTo>
                    <a:pt x="653510" y="385310"/>
                  </a:lnTo>
                  <a:lnTo>
                    <a:pt x="641469" y="392796"/>
                  </a:lnTo>
                  <a:lnTo>
                    <a:pt x="629428" y="400286"/>
                  </a:lnTo>
                  <a:lnTo>
                    <a:pt x="617387" y="407778"/>
                  </a:lnTo>
                  <a:lnTo>
                    <a:pt x="605346" y="415274"/>
                  </a:lnTo>
                  <a:lnTo>
                    <a:pt x="593305" y="422772"/>
                  </a:lnTo>
                  <a:lnTo>
                    <a:pt x="581264" y="430274"/>
                  </a:lnTo>
                  <a:lnTo>
                    <a:pt x="569222" y="437779"/>
                  </a:lnTo>
                  <a:lnTo>
                    <a:pt x="557181" y="445288"/>
                  </a:lnTo>
                  <a:lnTo>
                    <a:pt x="545140" y="452799"/>
                  </a:lnTo>
                  <a:lnTo>
                    <a:pt x="533099" y="460314"/>
                  </a:lnTo>
                  <a:lnTo>
                    <a:pt x="521058" y="467832"/>
                  </a:lnTo>
                  <a:lnTo>
                    <a:pt x="509017" y="475353"/>
                  </a:lnTo>
                  <a:lnTo>
                    <a:pt x="496976" y="482877"/>
                  </a:lnTo>
                  <a:lnTo>
                    <a:pt x="484935" y="490405"/>
                  </a:lnTo>
                  <a:lnTo>
                    <a:pt x="472894" y="497936"/>
                  </a:lnTo>
                  <a:lnTo>
                    <a:pt x="460852" y="505470"/>
                  </a:lnTo>
                  <a:lnTo>
                    <a:pt x="448811" y="513007"/>
                  </a:lnTo>
                  <a:lnTo>
                    <a:pt x="436770" y="520547"/>
                  </a:lnTo>
                  <a:lnTo>
                    <a:pt x="424729" y="528091"/>
                  </a:lnTo>
                  <a:lnTo>
                    <a:pt x="412688" y="535637"/>
                  </a:lnTo>
                  <a:lnTo>
                    <a:pt x="400647" y="543187"/>
                  </a:lnTo>
                  <a:lnTo>
                    <a:pt x="388606" y="550740"/>
                  </a:lnTo>
                  <a:lnTo>
                    <a:pt x="376565" y="558296"/>
                  </a:lnTo>
                  <a:lnTo>
                    <a:pt x="364524" y="565856"/>
                  </a:lnTo>
                  <a:lnTo>
                    <a:pt x="352483" y="573418"/>
                  </a:lnTo>
                  <a:lnTo>
                    <a:pt x="340441" y="580984"/>
                  </a:lnTo>
                  <a:lnTo>
                    <a:pt x="328400" y="588553"/>
                  </a:lnTo>
                  <a:lnTo>
                    <a:pt x="316359" y="596125"/>
                  </a:lnTo>
                  <a:lnTo>
                    <a:pt x="304318" y="603700"/>
                  </a:lnTo>
                  <a:lnTo>
                    <a:pt x="292277" y="611278"/>
                  </a:lnTo>
                  <a:lnTo>
                    <a:pt x="280236" y="618859"/>
                  </a:lnTo>
                  <a:lnTo>
                    <a:pt x="268195" y="626443"/>
                  </a:lnTo>
                  <a:lnTo>
                    <a:pt x="256154" y="634030"/>
                  </a:lnTo>
                  <a:lnTo>
                    <a:pt x="244113" y="641621"/>
                  </a:lnTo>
                  <a:lnTo>
                    <a:pt x="232071" y="649214"/>
                  </a:lnTo>
                  <a:lnTo>
                    <a:pt x="220030" y="656810"/>
                  </a:lnTo>
                  <a:lnTo>
                    <a:pt x="207989" y="664410"/>
                  </a:lnTo>
                  <a:lnTo>
                    <a:pt x="195948" y="672012"/>
                  </a:lnTo>
                  <a:lnTo>
                    <a:pt x="183907" y="679617"/>
                  </a:lnTo>
                  <a:lnTo>
                    <a:pt x="171866" y="687225"/>
                  </a:lnTo>
                  <a:lnTo>
                    <a:pt x="159825" y="694836"/>
                  </a:lnTo>
                  <a:lnTo>
                    <a:pt x="147784" y="702450"/>
                  </a:lnTo>
                  <a:lnTo>
                    <a:pt x="135743" y="710067"/>
                  </a:lnTo>
                  <a:lnTo>
                    <a:pt x="123702" y="717687"/>
                  </a:lnTo>
                  <a:lnTo>
                    <a:pt x="111660" y="725310"/>
                  </a:lnTo>
                  <a:lnTo>
                    <a:pt x="99619" y="732935"/>
                  </a:lnTo>
                  <a:lnTo>
                    <a:pt x="87578" y="740563"/>
                  </a:lnTo>
                  <a:lnTo>
                    <a:pt x="75537" y="748194"/>
                  </a:lnTo>
                  <a:lnTo>
                    <a:pt x="63496" y="755828"/>
                  </a:lnTo>
                  <a:lnTo>
                    <a:pt x="51455" y="763465"/>
                  </a:lnTo>
                  <a:lnTo>
                    <a:pt x="39414" y="771104"/>
                  </a:lnTo>
                  <a:lnTo>
                    <a:pt x="27373" y="778746"/>
                  </a:lnTo>
                  <a:lnTo>
                    <a:pt x="15332" y="786390"/>
                  </a:lnTo>
                  <a:lnTo>
                    <a:pt x="3291" y="794037"/>
                  </a:lnTo>
                  <a:lnTo>
                    <a:pt x="0" y="7961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2482" y="1878954"/>
              <a:ext cx="1347969" cy="842060"/>
            </a:xfrm>
            <a:custGeom>
              <a:avLst/>
              <a:pathLst>
                <a:path w="1347969" h="842060">
                  <a:moveTo>
                    <a:pt x="0" y="842060"/>
                  </a:moveTo>
                  <a:lnTo>
                    <a:pt x="11406" y="834934"/>
                  </a:lnTo>
                  <a:lnTo>
                    <a:pt x="23448" y="827412"/>
                  </a:lnTo>
                  <a:lnTo>
                    <a:pt x="35489" y="819890"/>
                  </a:lnTo>
                  <a:lnTo>
                    <a:pt x="47530" y="812368"/>
                  </a:lnTo>
                  <a:lnTo>
                    <a:pt x="59571" y="804846"/>
                  </a:lnTo>
                  <a:lnTo>
                    <a:pt x="71612" y="797324"/>
                  </a:lnTo>
                  <a:lnTo>
                    <a:pt x="83653" y="789802"/>
                  </a:lnTo>
                  <a:lnTo>
                    <a:pt x="95694" y="782280"/>
                  </a:lnTo>
                  <a:lnTo>
                    <a:pt x="107735" y="774758"/>
                  </a:lnTo>
                  <a:lnTo>
                    <a:pt x="119776" y="767237"/>
                  </a:lnTo>
                  <a:lnTo>
                    <a:pt x="131817" y="759715"/>
                  </a:lnTo>
                  <a:lnTo>
                    <a:pt x="143859" y="752193"/>
                  </a:lnTo>
                  <a:lnTo>
                    <a:pt x="155900" y="744671"/>
                  </a:lnTo>
                  <a:lnTo>
                    <a:pt x="167941" y="737149"/>
                  </a:lnTo>
                  <a:lnTo>
                    <a:pt x="179982" y="729627"/>
                  </a:lnTo>
                  <a:lnTo>
                    <a:pt x="192023" y="722105"/>
                  </a:lnTo>
                  <a:lnTo>
                    <a:pt x="204064" y="714583"/>
                  </a:lnTo>
                  <a:lnTo>
                    <a:pt x="216105" y="707061"/>
                  </a:lnTo>
                  <a:lnTo>
                    <a:pt x="228146" y="699539"/>
                  </a:lnTo>
                  <a:lnTo>
                    <a:pt x="240187" y="692017"/>
                  </a:lnTo>
                  <a:lnTo>
                    <a:pt x="252229" y="684495"/>
                  </a:lnTo>
                  <a:lnTo>
                    <a:pt x="264270" y="676973"/>
                  </a:lnTo>
                  <a:lnTo>
                    <a:pt x="276311" y="669451"/>
                  </a:lnTo>
                  <a:lnTo>
                    <a:pt x="288352" y="661929"/>
                  </a:lnTo>
                  <a:lnTo>
                    <a:pt x="300393" y="654408"/>
                  </a:lnTo>
                  <a:lnTo>
                    <a:pt x="312434" y="646886"/>
                  </a:lnTo>
                  <a:lnTo>
                    <a:pt x="324475" y="639364"/>
                  </a:lnTo>
                  <a:lnTo>
                    <a:pt x="336516" y="631842"/>
                  </a:lnTo>
                  <a:lnTo>
                    <a:pt x="348557" y="624320"/>
                  </a:lnTo>
                  <a:lnTo>
                    <a:pt x="360598" y="616798"/>
                  </a:lnTo>
                  <a:lnTo>
                    <a:pt x="372640" y="609276"/>
                  </a:lnTo>
                  <a:lnTo>
                    <a:pt x="384681" y="601754"/>
                  </a:lnTo>
                  <a:lnTo>
                    <a:pt x="396722" y="594232"/>
                  </a:lnTo>
                  <a:lnTo>
                    <a:pt x="408763" y="586710"/>
                  </a:lnTo>
                  <a:lnTo>
                    <a:pt x="420804" y="579188"/>
                  </a:lnTo>
                  <a:lnTo>
                    <a:pt x="432845" y="571666"/>
                  </a:lnTo>
                  <a:lnTo>
                    <a:pt x="444886" y="564144"/>
                  </a:lnTo>
                  <a:lnTo>
                    <a:pt x="456927" y="556622"/>
                  </a:lnTo>
                  <a:lnTo>
                    <a:pt x="468968" y="549101"/>
                  </a:lnTo>
                  <a:lnTo>
                    <a:pt x="481010" y="541579"/>
                  </a:lnTo>
                  <a:lnTo>
                    <a:pt x="493051" y="534057"/>
                  </a:lnTo>
                  <a:lnTo>
                    <a:pt x="505092" y="526535"/>
                  </a:lnTo>
                  <a:lnTo>
                    <a:pt x="517133" y="519013"/>
                  </a:lnTo>
                  <a:lnTo>
                    <a:pt x="529174" y="511491"/>
                  </a:lnTo>
                  <a:lnTo>
                    <a:pt x="541215" y="503969"/>
                  </a:lnTo>
                  <a:lnTo>
                    <a:pt x="553256" y="496447"/>
                  </a:lnTo>
                  <a:lnTo>
                    <a:pt x="565297" y="488925"/>
                  </a:lnTo>
                  <a:lnTo>
                    <a:pt x="577338" y="481403"/>
                  </a:lnTo>
                  <a:lnTo>
                    <a:pt x="589379" y="473881"/>
                  </a:lnTo>
                  <a:lnTo>
                    <a:pt x="601421" y="466359"/>
                  </a:lnTo>
                  <a:lnTo>
                    <a:pt x="613462" y="458837"/>
                  </a:lnTo>
                  <a:lnTo>
                    <a:pt x="625503" y="451315"/>
                  </a:lnTo>
                  <a:lnTo>
                    <a:pt x="637544" y="443793"/>
                  </a:lnTo>
                  <a:lnTo>
                    <a:pt x="649585" y="436272"/>
                  </a:lnTo>
                  <a:lnTo>
                    <a:pt x="661626" y="428750"/>
                  </a:lnTo>
                  <a:lnTo>
                    <a:pt x="673667" y="421228"/>
                  </a:lnTo>
                  <a:lnTo>
                    <a:pt x="685708" y="413706"/>
                  </a:lnTo>
                  <a:lnTo>
                    <a:pt x="697749" y="406184"/>
                  </a:lnTo>
                  <a:lnTo>
                    <a:pt x="709791" y="398662"/>
                  </a:lnTo>
                  <a:lnTo>
                    <a:pt x="721832" y="391140"/>
                  </a:lnTo>
                  <a:lnTo>
                    <a:pt x="733873" y="383618"/>
                  </a:lnTo>
                  <a:lnTo>
                    <a:pt x="745914" y="376096"/>
                  </a:lnTo>
                  <a:lnTo>
                    <a:pt x="757955" y="368574"/>
                  </a:lnTo>
                  <a:lnTo>
                    <a:pt x="769996" y="361052"/>
                  </a:lnTo>
                  <a:lnTo>
                    <a:pt x="782037" y="353530"/>
                  </a:lnTo>
                  <a:lnTo>
                    <a:pt x="794078" y="346008"/>
                  </a:lnTo>
                  <a:lnTo>
                    <a:pt x="806119" y="338486"/>
                  </a:lnTo>
                  <a:lnTo>
                    <a:pt x="818160" y="330964"/>
                  </a:lnTo>
                  <a:lnTo>
                    <a:pt x="830202" y="323443"/>
                  </a:lnTo>
                  <a:lnTo>
                    <a:pt x="842243" y="315921"/>
                  </a:lnTo>
                  <a:lnTo>
                    <a:pt x="854284" y="308399"/>
                  </a:lnTo>
                  <a:lnTo>
                    <a:pt x="866325" y="300877"/>
                  </a:lnTo>
                  <a:lnTo>
                    <a:pt x="878366" y="293355"/>
                  </a:lnTo>
                  <a:lnTo>
                    <a:pt x="890407" y="285833"/>
                  </a:lnTo>
                  <a:lnTo>
                    <a:pt x="902448" y="278311"/>
                  </a:lnTo>
                  <a:lnTo>
                    <a:pt x="914489" y="270789"/>
                  </a:lnTo>
                  <a:lnTo>
                    <a:pt x="926530" y="263267"/>
                  </a:lnTo>
                  <a:lnTo>
                    <a:pt x="938571" y="255745"/>
                  </a:lnTo>
                  <a:lnTo>
                    <a:pt x="950613" y="248223"/>
                  </a:lnTo>
                  <a:lnTo>
                    <a:pt x="962654" y="240701"/>
                  </a:lnTo>
                  <a:lnTo>
                    <a:pt x="974695" y="233179"/>
                  </a:lnTo>
                  <a:lnTo>
                    <a:pt x="986736" y="225657"/>
                  </a:lnTo>
                  <a:lnTo>
                    <a:pt x="998777" y="218136"/>
                  </a:lnTo>
                  <a:lnTo>
                    <a:pt x="1010818" y="210614"/>
                  </a:lnTo>
                  <a:lnTo>
                    <a:pt x="1022859" y="203092"/>
                  </a:lnTo>
                  <a:lnTo>
                    <a:pt x="1034900" y="195570"/>
                  </a:lnTo>
                  <a:lnTo>
                    <a:pt x="1046941" y="188048"/>
                  </a:lnTo>
                  <a:lnTo>
                    <a:pt x="1058983" y="180526"/>
                  </a:lnTo>
                  <a:lnTo>
                    <a:pt x="1071024" y="173004"/>
                  </a:lnTo>
                  <a:lnTo>
                    <a:pt x="1083065" y="165482"/>
                  </a:lnTo>
                  <a:lnTo>
                    <a:pt x="1095106" y="157960"/>
                  </a:lnTo>
                  <a:lnTo>
                    <a:pt x="1107147" y="150438"/>
                  </a:lnTo>
                  <a:lnTo>
                    <a:pt x="1119188" y="142916"/>
                  </a:lnTo>
                  <a:lnTo>
                    <a:pt x="1131229" y="135394"/>
                  </a:lnTo>
                  <a:lnTo>
                    <a:pt x="1143270" y="127872"/>
                  </a:lnTo>
                  <a:lnTo>
                    <a:pt x="1155311" y="120350"/>
                  </a:lnTo>
                  <a:lnTo>
                    <a:pt x="1167352" y="112828"/>
                  </a:lnTo>
                  <a:lnTo>
                    <a:pt x="1179394" y="105307"/>
                  </a:lnTo>
                  <a:lnTo>
                    <a:pt x="1191435" y="97785"/>
                  </a:lnTo>
                  <a:lnTo>
                    <a:pt x="1203476" y="90263"/>
                  </a:lnTo>
                  <a:lnTo>
                    <a:pt x="1215517" y="82741"/>
                  </a:lnTo>
                  <a:lnTo>
                    <a:pt x="1227558" y="75219"/>
                  </a:lnTo>
                  <a:lnTo>
                    <a:pt x="1239599" y="67697"/>
                  </a:lnTo>
                  <a:lnTo>
                    <a:pt x="1251640" y="60175"/>
                  </a:lnTo>
                  <a:lnTo>
                    <a:pt x="1263681" y="52653"/>
                  </a:lnTo>
                  <a:lnTo>
                    <a:pt x="1275722" y="45131"/>
                  </a:lnTo>
                  <a:lnTo>
                    <a:pt x="1287764" y="37609"/>
                  </a:lnTo>
                  <a:lnTo>
                    <a:pt x="1299805" y="30087"/>
                  </a:lnTo>
                  <a:lnTo>
                    <a:pt x="1311846" y="22565"/>
                  </a:lnTo>
                  <a:lnTo>
                    <a:pt x="1323887" y="15043"/>
                  </a:lnTo>
                  <a:lnTo>
                    <a:pt x="1335928" y="7521"/>
                  </a:lnTo>
                  <a:lnTo>
                    <a:pt x="1347969" y="0"/>
                  </a:lnTo>
                  <a:lnTo>
                    <a:pt x="1347969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643212" y="2695873"/>
              <a:ext cx="50283" cy="502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655369" y="2695988"/>
              <a:ext cx="50052" cy="500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67531" y="2696110"/>
              <a:ext cx="49809" cy="498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79684" y="2696222"/>
              <a:ext cx="49586" cy="495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91434" y="2695930"/>
              <a:ext cx="50169" cy="501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703518" y="2695974"/>
              <a:ext cx="50081" cy="500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15294" y="3422579"/>
              <a:ext cx="50612" cy="506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27898" y="2696271"/>
              <a:ext cx="49487" cy="4948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39390" y="2695722"/>
              <a:ext cx="50585" cy="505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51931" y="2696222"/>
              <a:ext cx="49586" cy="495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64158" y="2696408"/>
              <a:ext cx="49212" cy="49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76096" y="2696305"/>
              <a:ext cx="49420" cy="4942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87912" y="3354306"/>
              <a:ext cx="49871" cy="498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99803" y="2695930"/>
              <a:ext cx="50169" cy="501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812323" y="2696408"/>
              <a:ext cx="49212" cy="49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824436" y="2696480"/>
              <a:ext cx="49069" cy="490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36123" y="2696126"/>
              <a:ext cx="49777" cy="497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8148" y="2696110"/>
              <a:ext cx="49809" cy="498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59571" y="2695492"/>
              <a:ext cx="51044" cy="510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871763" y="2695643"/>
              <a:ext cx="50743" cy="5074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83443" y="2695281"/>
              <a:ext cx="51466" cy="514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95529" y="3310250"/>
              <a:ext cx="51375" cy="513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07404" y="2695160"/>
              <a:ext cx="51709" cy="517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19035" y="2694750"/>
              <a:ext cx="52529" cy="525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31830" y="2695504"/>
              <a:ext cx="51020" cy="5102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43811" y="2695444"/>
              <a:ext cx="51141" cy="511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56077" y="2695669"/>
              <a:ext cx="50691" cy="506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7265" y="2694816"/>
              <a:ext cx="52397" cy="523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78974" y="2694483"/>
              <a:ext cx="53062" cy="5306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90724" y="3286610"/>
              <a:ext cx="53644" cy="536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02742" y="3217020"/>
              <a:ext cx="53690" cy="536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14916" y="2694302"/>
              <a:ext cx="53424" cy="5342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27286" y="2694631"/>
              <a:ext cx="52766" cy="527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39845" y="2695149"/>
              <a:ext cx="51730" cy="517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50883" y="2694147"/>
              <a:ext cx="53735" cy="537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62733" y="3181993"/>
              <a:ext cx="54118" cy="541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74475" y="2693656"/>
              <a:ext cx="54716" cy="547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086510" y="2693650"/>
              <a:ext cx="54729" cy="547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9086" y="2694185"/>
              <a:ext cx="53659" cy="5365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111112" y="2694169"/>
              <a:ext cx="53690" cy="536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23207" y="2694223"/>
              <a:ext cx="53582" cy="535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34700" y="2693676"/>
              <a:ext cx="54677" cy="546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46576" y="3199670"/>
              <a:ext cx="55008" cy="550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58680" y="2693573"/>
              <a:ext cx="54883" cy="548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70339" y="2693191"/>
              <a:ext cx="55646" cy="556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82826" y="3169505"/>
              <a:ext cx="54755" cy="547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95228" y="3086062"/>
              <a:ext cx="54032" cy="540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07921" y="3114693"/>
              <a:ext cx="52730" cy="527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18872" y="3084621"/>
              <a:ext cx="54908" cy="549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30845" y="3042261"/>
              <a:ext cx="55045" cy="550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42475" y="3022058"/>
              <a:ext cx="55868" cy="5586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54223" y="3085016"/>
              <a:ext cx="56453" cy="5645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66962" y="3016790"/>
              <a:ext cx="55058" cy="550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78512" y="2999252"/>
              <a:ext cx="56040" cy="560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290773" y="2983334"/>
              <a:ext cx="55601" cy="556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2049" y="2999795"/>
              <a:ext cx="57131" cy="5713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314182" y="2926459"/>
              <a:ext cx="56946" cy="569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326730" y="2890897"/>
              <a:ext cx="55933" cy="559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38613" y="2898116"/>
              <a:ext cx="56250" cy="5625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350146" y="2967770"/>
              <a:ext cx="57266" cy="572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62394" y="2880309"/>
              <a:ext cx="56852" cy="568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75077" y="2923006"/>
              <a:ext cx="55567" cy="555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86636" y="2910599"/>
              <a:ext cx="56533" cy="565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98934" y="2893661"/>
              <a:ext cx="56019" cy="560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11241" y="2876209"/>
              <a:ext cx="55487" cy="5548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23113" y="2919024"/>
              <a:ext cx="55824" cy="5582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35277" y="2942591"/>
              <a:ext cx="55578" cy="5557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47554" y="2864163"/>
              <a:ext cx="55107" cy="551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60236" y="2956496"/>
              <a:ext cx="53826" cy="5382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71612" y="2909985"/>
              <a:ext cx="55155" cy="551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83611" y="2866826"/>
              <a:ext cx="55240" cy="552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495523" y="2817244"/>
              <a:ext cx="55498" cy="5549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19014" y="2749655"/>
              <a:ext cx="56680" cy="566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531075" y="2794796"/>
              <a:ext cx="56641" cy="566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43757" y="2801334"/>
              <a:ext cx="55358" cy="553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554944" y="2801251"/>
              <a:ext cx="57066" cy="570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567135" y="2833795"/>
              <a:ext cx="56766" cy="567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79834" y="2778111"/>
              <a:ext cx="55452" cy="554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591405" y="2749403"/>
              <a:ext cx="56393" cy="563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603665" y="2795892"/>
              <a:ext cx="55955" cy="559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615849" y="2675429"/>
              <a:ext cx="55669" cy="556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628146" y="2766088"/>
              <a:ext cx="55155" cy="551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639519" y="2734871"/>
              <a:ext cx="56493" cy="564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651845" y="2675485"/>
              <a:ext cx="55922" cy="559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64133" y="2648667"/>
              <a:ext cx="55429" cy="554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75748" y="2665597"/>
              <a:ext cx="56281" cy="562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88227" y="2643093"/>
              <a:ext cx="55405" cy="554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99956" y="2733518"/>
              <a:ext cx="56030" cy="560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711939" y="2682148"/>
              <a:ext cx="56146" cy="561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723566" y="2609732"/>
              <a:ext cx="56974" cy="5697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735878" y="2671785"/>
              <a:ext cx="56433" cy="564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48415" y="2595224"/>
              <a:ext cx="55440" cy="554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60135" y="2795082"/>
              <a:ext cx="56083" cy="560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72072" y="2617482"/>
              <a:ext cx="56291" cy="562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84186" y="2638108"/>
              <a:ext cx="56146" cy="561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96758" y="2658783"/>
              <a:ext cx="55082" cy="550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08006" y="2570872"/>
              <a:ext cx="56670" cy="5667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20559" y="2629257"/>
              <a:ext cx="55646" cy="556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31768" y="2577296"/>
              <a:ext cx="57310" cy="5731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43338" y="2621679"/>
              <a:ext cx="58251" cy="582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67496" y="2570850"/>
              <a:ext cx="58101" cy="581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79884" y="2590604"/>
              <a:ext cx="57407" cy="574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91043" y="2549380"/>
              <a:ext cx="59171" cy="591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03182" y="2533814"/>
              <a:ext cx="58975" cy="589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15462" y="2536427"/>
              <a:ext cx="58497" cy="584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927662" y="2498641"/>
              <a:ext cx="58180" cy="581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1227" y="2493070"/>
              <a:ext cx="59213" cy="592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63623" y="2495572"/>
              <a:ext cx="58505" cy="585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74732" y="2531970"/>
              <a:ext cx="60369" cy="603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987382" y="2503376"/>
              <a:ext cx="59151" cy="591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99716" y="2523912"/>
              <a:ext cx="58565" cy="5856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11985" y="2450821"/>
              <a:ext cx="58109" cy="581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23847" y="2497222"/>
              <a:ext cx="58467" cy="584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036772" y="2458392"/>
              <a:ext cx="56699" cy="566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049148" y="2452050"/>
              <a:ext cx="56030" cy="560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059948" y="2466842"/>
              <a:ext cx="58513" cy="585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72643" y="2450506"/>
              <a:ext cx="57203" cy="5720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084689" y="2447796"/>
              <a:ext cx="57194" cy="571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96589" y="2431056"/>
              <a:ext cx="57477" cy="574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108762" y="2419065"/>
              <a:ext cx="57212" cy="57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0913" y="2381809"/>
              <a:ext cx="56993" cy="569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33341" y="2398650"/>
              <a:ext cx="56219" cy="562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44493" y="2379943"/>
              <a:ext cx="57997" cy="579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56918" y="2376459"/>
              <a:ext cx="57230" cy="572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68766" y="2367391"/>
              <a:ext cx="57615" cy="576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180778" y="2346773"/>
              <a:ext cx="57674" cy="5767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2626" y="2378310"/>
              <a:ext cx="58061" cy="5806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205501" y="2353295"/>
              <a:ext cx="56393" cy="563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7527" y="2349153"/>
              <a:ext cx="56423" cy="564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228789" y="2315935"/>
              <a:ext cx="57980" cy="579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41242" y="2337931"/>
              <a:ext cx="57158" cy="571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53407" y="2302030"/>
              <a:ext cx="56909" cy="569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65306" y="2312402"/>
              <a:ext cx="57194" cy="571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77783" y="2303331"/>
              <a:ext cx="56321" cy="563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90067" y="2320728"/>
              <a:ext cx="55835" cy="558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02610" y="2284389"/>
              <a:ext cx="54832" cy="548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13806" y="2283787"/>
              <a:ext cx="56523" cy="565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25963" y="2283001"/>
              <a:ext cx="56291" cy="562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38596" y="2246632"/>
              <a:ext cx="55107" cy="551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50787" y="2271672"/>
              <a:ext cx="54807" cy="548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362784" y="2255129"/>
              <a:ext cx="54896" cy="548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75020" y="2269872"/>
              <a:ext cx="54505" cy="545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87205" y="2263694"/>
              <a:ext cx="54217" cy="542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398705" y="2243131"/>
              <a:ext cx="55299" cy="552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10986" y="2229561"/>
              <a:ext cx="54819" cy="548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29606" y="2246416"/>
              <a:ext cx="41662" cy="4166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34286" y="44038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419748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34286" y="3983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234286" y="378736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34286" y="3591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34286" y="337724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34286" y="317093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821677" y="3638590"/>
              <a:ext cx="1218774" cy="765215"/>
            </a:xfrm>
            <a:custGeom>
              <a:avLst/>
              <a:pathLst>
                <a:path w="1218774" h="765215">
                  <a:moveTo>
                    <a:pt x="0" y="765215"/>
                  </a:moveTo>
                  <a:lnTo>
                    <a:pt x="2622" y="763601"/>
                  </a:lnTo>
                  <a:lnTo>
                    <a:pt x="14663" y="756191"/>
                  </a:lnTo>
                  <a:lnTo>
                    <a:pt x="26704" y="748778"/>
                  </a:lnTo>
                  <a:lnTo>
                    <a:pt x="38746" y="741363"/>
                  </a:lnTo>
                  <a:lnTo>
                    <a:pt x="50787" y="733944"/>
                  </a:lnTo>
                  <a:lnTo>
                    <a:pt x="62828" y="726523"/>
                  </a:lnTo>
                  <a:lnTo>
                    <a:pt x="74869" y="719099"/>
                  </a:lnTo>
                  <a:lnTo>
                    <a:pt x="86910" y="711672"/>
                  </a:lnTo>
                  <a:lnTo>
                    <a:pt x="98951" y="704242"/>
                  </a:lnTo>
                  <a:lnTo>
                    <a:pt x="110992" y="696809"/>
                  </a:lnTo>
                  <a:lnTo>
                    <a:pt x="123033" y="689373"/>
                  </a:lnTo>
                  <a:lnTo>
                    <a:pt x="135074" y="681935"/>
                  </a:lnTo>
                  <a:lnTo>
                    <a:pt x="147116" y="674493"/>
                  </a:lnTo>
                  <a:lnTo>
                    <a:pt x="159157" y="667049"/>
                  </a:lnTo>
                  <a:lnTo>
                    <a:pt x="171198" y="659601"/>
                  </a:lnTo>
                  <a:lnTo>
                    <a:pt x="183239" y="652151"/>
                  </a:lnTo>
                  <a:lnTo>
                    <a:pt x="195280" y="644697"/>
                  </a:lnTo>
                  <a:lnTo>
                    <a:pt x="207321" y="637241"/>
                  </a:lnTo>
                  <a:lnTo>
                    <a:pt x="219362" y="629781"/>
                  </a:lnTo>
                  <a:lnTo>
                    <a:pt x="231403" y="622318"/>
                  </a:lnTo>
                  <a:lnTo>
                    <a:pt x="243444" y="614852"/>
                  </a:lnTo>
                  <a:lnTo>
                    <a:pt x="255485" y="607384"/>
                  </a:lnTo>
                  <a:lnTo>
                    <a:pt x="267527" y="599912"/>
                  </a:lnTo>
                  <a:lnTo>
                    <a:pt x="279568" y="592436"/>
                  </a:lnTo>
                  <a:lnTo>
                    <a:pt x="291609" y="584958"/>
                  </a:lnTo>
                  <a:lnTo>
                    <a:pt x="303650" y="577477"/>
                  </a:lnTo>
                  <a:lnTo>
                    <a:pt x="315691" y="569992"/>
                  </a:lnTo>
                  <a:lnTo>
                    <a:pt x="327732" y="562505"/>
                  </a:lnTo>
                  <a:lnTo>
                    <a:pt x="339773" y="555014"/>
                  </a:lnTo>
                  <a:lnTo>
                    <a:pt x="351814" y="547520"/>
                  </a:lnTo>
                  <a:lnTo>
                    <a:pt x="363855" y="540023"/>
                  </a:lnTo>
                  <a:lnTo>
                    <a:pt x="375897" y="532522"/>
                  </a:lnTo>
                  <a:lnTo>
                    <a:pt x="387938" y="525019"/>
                  </a:lnTo>
                  <a:lnTo>
                    <a:pt x="399979" y="517512"/>
                  </a:lnTo>
                  <a:lnTo>
                    <a:pt x="412020" y="510002"/>
                  </a:lnTo>
                  <a:lnTo>
                    <a:pt x="424061" y="502489"/>
                  </a:lnTo>
                  <a:lnTo>
                    <a:pt x="436102" y="494973"/>
                  </a:lnTo>
                  <a:lnTo>
                    <a:pt x="448143" y="487453"/>
                  </a:lnTo>
                  <a:lnTo>
                    <a:pt x="460184" y="479930"/>
                  </a:lnTo>
                  <a:lnTo>
                    <a:pt x="472225" y="472405"/>
                  </a:lnTo>
                  <a:lnTo>
                    <a:pt x="484266" y="464875"/>
                  </a:lnTo>
                  <a:lnTo>
                    <a:pt x="496308" y="457343"/>
                  </a:lnTo>
                  <a:lnTo>
                    <a:pt x="508349" y="449808"/>
                  </a:lnTo>
                  <a:lnTo>
                    <a:pt x="520390" y="442269"/>
                  </a:lnTo>
                  <a:lnTo>
                    <a:pt x="532431" y="434727"/>
                  </a:lnTo>
                  <a:lnTo>
                    <a:pt x="544472" y="427182"/>
                  </a:lnTo>
                  <a:lnTo>
                    <a:pt x="556513" y="419633"/>
                  </a:lnTo>
                  <a:lnTo>
                    <a:pt x="568554" y="412082"/>
                  </a:lnTo>
                  <a:lnTo>
                    <a:pt x="580595" y="404527"/>
                  </a:lnTo>
                  <a:lnTo>
                    <a:pt x="592636" y="396970"/>
                  </a:lnTo>
                  <a:lnTo>
                    <a:pt x="604677" y="389409"/>
                  </a:lnTo>
                  <a:lnTo>
                    <a:pt x="616719" y="381845"/>
                  </a:lnTo>
                  <a:lnTo>
                    <a:pt x="628760" y="374277"/>
                  </a:lnTo>
                  <a:lnTo>
                    <a:pt x="640801" y="366707"/>
                  </a:lnTo>
                  <a:lnTo>
                    <a:pt x="652842" y="359134"/>
                  </a:lnTo>
                  <a:lnTo>
                    <a:pt x="664883" y="351557"/>
                  </a:lnTo>
                  <a:lnTo>
                    <a:pt x="676924" y="343977"/>
                  </a:lnTo>
                  <a:lnTo>
                    <a:pt x="688965" y="336395"/>
                  </a:lnTo>
                  <a:lnTo>
                    <a:pt x="701006" y="328809"/>
                  </a:lnTo>
                  <a:lnTo>
                    <a:pt x="713047" y="321220"/>
                  </a:lnTo>
                  <a:lnTo>
                    <a:pt x="725089" y="313628"/>
                  </a:lnTo>
                  <a:lnTo>
                    <a:pt x="737130" y="306034"/>
                  </a:lnTo>
                  <a:lnTo>
                    <a:pt x="749171" y="298436"/>
                  </a:lnTo>
                  <a:lnTo>
                    <a:pt x="761212" y="290835"/>
                  </a:lnTo>
                  <a:lnTo>
                    <a:pt x="773253" y="283231"/>
                  </a:lnTo>
                  <a:lnTo>
                    <a:pt x="785294" y="275624"/>
                  </a:lnTo>
                  <a:lnTo>
                    <a:pt x="797335" y="268015"/>
                  </a:lnTo>
                  <a:lnTo>
                    <a:pt x="809376" y="260402"/>
                  </a:lnTo>
                  <a:lnTo>
                    <a:pt x="821417" y="252787"/>
                  </a:lnTo>
                  <a:lnTo>
                    <a:pt x="833458" y="245168"/>
                  </a:lnTo>
                  <a:lnTo>
                    <a:pt x="845500" y="237547"/>
                  </a:lnTo>
                  <a:lnTo>
                    <a:pt x="857541" y="229923"/>
                  </a:lnTo>
                  <a:lnTo>
                    <a:pt x="869582" y="222296"/>
                  </a:lnTo>
                  <a:lnTo>
                    <a:pt x="881623" y="214667"/>
                  </a:lnTo>
                  <a:lnTo>
                    <a:pt x="893664" y="207034"/>
                  </a:lnTo>
                  <a:lnTo>
                    <a:pt x="905705" y="199399"/>
                  </a:lnTo>
                  <a:lnTo>
                    <a:pt x="917746" y="191761"/>
                  </a:lnTo>
                  <a:lnTo>
                    <a:pt x="929787" y="184121"/>
                  </a:lnTo>
                  <a:lnTo>
                    <a:pt x="941828" y="176478"/>
                  </a:lnTo>
                  <a:lnTo>
                    <a:pt x="953870" y="168832"/>
                  </a:lnTo>
                  <a:lnTo>
                    <a:pt x="965911" y="161183"/>
                  </a:lnTo>
                  <a:lnTo>
                    <a:pt x="977952" y="153532"/>
                  </a:lnTo>
                  <a:lnTo>
                    <a:pt x="989993" y="145879"/>
                  </a:lnTo>
                  <a:lnTo>
                    <a:pt x="1002034" y="138222"/>
                  </a:lnTo>
                  <a:lnTo>
                    <a:pt x="1014075" y="130564"/>
                  </a:lnTo>
                  <a:lnTo>
                    <a:pt x="1026116" y="122902"/>
                  </a:lnTo>
                  <a:lnTo>
                    <a:pt x="1038157" y="115238"/>
                  </a:lnTo>
                  <a:lnTo>
                    <a:pt x="1050198" y="107572"/>
                  </a:lnTo>
                  <a:lnTo>
                    <a:pt x="1062239" y="99903"/>
                  </a:lnTo>
                  <a:lnTo>
                    <a:pt x="1074281" y="92232"/>
                  </a:lnTo>
                  <a:lnTo>
                    <a:pt x="1086322" y="84559"/>
                  </a:lnTo>
                  <a:lnTo>
                    <a:pt x="1098363" y="76883"/>
                  </a:lnTo>
                  <a:lnTo>
                    <a:pt x="1110404" y="69205"/>
                  </a:lnTo>
                  <a:lnTo>
                    <a:pt x="1122445" y="61524"/>
                  </a:lnTo>
                  <a:lnTo>
                    <a:pt x="1134486" y="53841"/>
                  </a:lnTo>
                  <a:lnTo>
                    <a:pt x="1146527" y="46156"/>
                  </a:lnTo>
                  <a:lnTo>
                    <a:pt x="1158568" y="38469"/>
                  </a:lnTo>
                  <a:lnTo>
                    <a:pt x="1170609" y="30779"/>
                  </a:lnTo>
                  <a:lnTo>
                    <a:pt x="1182651" y="23088"/>
                  </a:lnTo>
                  <a:lnTo>
                    <a:pt x="1194692" y="15394"/>
                  </a:lnTo>
                  <a:lnTo>
                    <a:pt x="1206733" y="7698"/>
                  </a:lnTo>
                  <a:lnTo>
                    <a:pt x="1218774" y="0"/>
                  </a:lnTo>
                  <a:lnTo>
                    <a:pt x="1218774" y="91863"/>
                  </a:lnTo>
                  <a:lnTo>
                    <a:pt x="1206733" y="99208"/>
                  </a:lnTo>
                  <a:lnTo>
                    <a:pt x="1194692" y="106556"/>
                  </a:lnTo>
                  <a:lnTo>
                    <a:pt x="1182651" y="113906"/>
                  </a:lnTo>
                  <a:lnTo>
                    <a:pt x="1170609" y="121258"/>
                  </a:lnTo>
                  <a:lnTo>
                    <a:pt x="1158568" y="128613"/>
                  </a:lnTo>
                  <a:lnTo>
                    <a:pt x="1146527" y="135969"/>
                  </a:lnTo>
                  <a:lnTo>
                    <a:pt x="1134486" y="143328"/>
                  </a:lnTo>
                  <a:lnTo>
                    <a:pt x="1122445" y="150689"/>
                  </a:lnTo>
                  <a:lnTo>
                    <a:pt x="1110404" y="158052"/>
                  </a:lnTo>
                  <a:lnTo>
                    <a:pt x="1098363" y="165418"/>
                  </a:lnTo>
                  <a:lnTo>
                    <a:pt x="1086322" y="172786"/>
                  </a:lnTo>
                  <a:lnTo>
                    <a:pt x="1074281" y="180156"/>
                  </a:lnTo>
                  <a:lnTo>
                    <a:pt x="1062239" y="187529"/>
                  </a:lnTo>
                  <a:lnTo>
                    <a:pt x="1050198" y="194904"/>
                  </a:lnTo>
                  <a:lnTo>
                    <a:pt x="1038157" y="202282"/>
                  </a:lnTo>
                  <a:lnTo>
                    <a:pt x="1026116" y="209662"/>
                  </a:lnTo>
                  <a:lnTo>
                    <a:pt x="1014075" y="217044"/>
                  </a:lnTo>
                  <a:lnTo>
                    <a:pt x="1002034" y="224429"/>
                  </a:lnTo>
                  <a:lnTo>
                    <a:pt x="989993" y="231817"/>
                  </a:lnTo>
                  <a:lnTo>
                    <a:pt x="977952" y="239207"/>
                  </a:lnTo>
                  <a:lnTo>
                    <a:pt x="965911" y="246600"/>
                  </a:lnTo>
                  <a:lnTo>
                    <a:pt x="953870" y="253995"/>
                  </a:lnTo>
                  <a:lnTo>
                    <a:pt x="941828" y="261393"/>
                  </a:lnTo>
                  <a:lnTo>
                    <a:pt x="929787" y="268794"/>
                  </a:lnTo>
                  <a:lnTo>
                    <a:pt x="917746" y="276197"/>
                  </a:lnTo>
                  <a:lnTo>
                    <a:pt x="905705" y="283603"/>
                  </a:lnTo>
                  <a:lnTo>
                    <a:pt x="893664" y="291012"/>
                  </a:lnTo>
                  <a:lnTo>
                    <a:pt x="881623" y="298424"/>
                  </a:lnTo>
                  <a:lnTo>
                    <a:pt x="869582" y="305838"/>
                  </a:lnTo>
                  <a:lnTo>
                    <a:pt x="857541" y="313255"/>
                  </a:lnTo>
                  <a:lnTo>
                    <a:pt x="845500" y="320675"/>
                  </a:lnTo>
                  <a:lnTo>
                    <a:pt x="833458" y="328097"/>
                  </a:lnTo>
                  <a:lnTo>
                    <a:pt x="821417" y="335523"/>
                  </a:lnTo>
                  <a:lnTo>
                    <a:pt x="809376" y="342951"/>
                  </a:lnTo>
                  <a:lnTo>
                    <a:pt x="797335" y="350383"/>
                  </a:lnTo>
                  <a:lnTo>
                    <a:pt x="785294" y="357817"/>
                  </a:lnTo>
                  <a:lnTo>
                    <a:pt x="773253" y="365254"/>
                  </a:lnTo>
                  <a:lnTo>
                    <a:pt x="761212" y="372694"/>
                  </a:lnTo>
                  <a:lnTo>
                    <a:pt x="749171" y="380137"/>
                  </a:lnTo>
                  <a:lnTo>
                    <a:pt x="737130" y="387583"/>
                  </a:lnTo>
                  <a:lnTo>
                    <a:pt x="725089" y="395032"/>
                  </a:lnTo>
                  <a:lnTo>
                    <a:pt x="713047" y="402484"/>
                  </a:lnTo>
                  <a:lnTo>
                    <a:pt x="701006" y="409939"/>
                  </a:lnTo>
                  <a:lnTo>
                    <a:pt x="688965" y="417397"/>
                  </a:lnTo>
                  <a:lnTo>
                    <a:pt x="676924" y="424859"/>
                  </a:lnTo>
                  <a:lnTo>
                    <a:pt x="664883" y="432323"/>
                  </a:lnTo>
                  <a:lnTo>
                    <a:pt x="652842" y="439790"/>
                  </a:lnTo>
                  <a:lnTo>
                    <a:pt x="640801" y="447261"/>
                  </a:lnTo>
                  <a:lnTo>
                    <a:pt x="628760" y="454734"/>
                  </a:lnTo>
                  <a:lnTo>
                    <a:pt x="616719" y="462211"/>
                  </a:lnTo>
                  <a:lnTo>
                    <a:pt x="604677" y="469691"/>
                  </a:lnTo>
                  <a:lnTo>
                    <a:pt x="592636" y="477173"/>
                  </a:lnTo>
                  <a:lnTo>
                    <a:pt x="580595" y="484660"/>
                  </a:lnTo>
                  <a:lnTo>
                    <a:pt x="568554" y="492149"/>
                  </a:lnTo>
                  <a:lnTo>
                    <a:pt x="556513" y="499641"/>
                  </a:lnTo>
                  <a:lnTo>
                    <a:pt x="544472" y="507137"/>
                  </a:lnTo>
                  <a:lnTo>
                    <a:pt x="532431" y="514636"/>
                  </a:lnTo>
                  <a:lnTo>
                    <a:pt x="520390" y="522137"/>
                  </a:lnTo>
                  <a:lnTo>
                    <a:pt x="508349" y="529643"/>
                  </a:lnTo>
                  <a:lnTo>
                    <a:pt x="496308" y="537151"/>
                  </a:lnTo>
                  <a:lnTo>
                    <a:pt x="484266" y="544662"/>
                  </a:lnTo>
                  <a:lnTo>
                    <a:pt x="472225" y="552177"/>
                  </a:lnTo>
                  <a:lnTo>
                    <a:pt x="460184" y="559695"/>
                  </a:lnTo>
                  <a:lnTo>
                    <a:pt x="448143" y="567216"/>
                  </a:lnTo>
                  <a:lnTo>
                    <a:pt x="436102" y="574741"/>
                  </a:lnTo>
                  <a:lnTo>
                    <a:pt x="424061" y="582268"/>
                  </a:lnTo>
                  <a:lnTo>
                    <a:pt x="412020" y="589799"/>
                  </a:lnTo>
                  <a:lnTo>
                    <a:pt x="399979" y="597333"/>
                  </a:lnTo>
                  <a:lnTo>
                    <a:pt x="387938" y="604870"/>
                  </a:lnTo>
                  <a:lnTo>
                    <a:pt x="375897" y="612410"/>
                  </a:lnTo>
                  <a:lnTo>
                    <a:pt x="363855" y="619954"/>
                  </a:lnTo>
                  <a:lnTo>
                    <a:pt x="351814" y="627500"/>
                  </a:lnTo>
                  <a:lnTo>
                    <a:pt x="339773" y="635050"/>
                  </a:lnTo>
                  <a:lnTo>
                    <a:pt x="327732" y="642603"/>
                  </a:lnTo>
                  <a:lnTo>
                    <a:pt x="315691" y="650160"/>
                  </a:lnTo>
                  <a:lnTo>
                    <a:pt x="303650" y="657719"/>
                  </a:lnTo>
                  <a:lnTo>
                    <a:pt x="291609" y="665281"/>
                  </a:lnTo>
                  <a:lnTo>
                    <a:pt x="279568" y="672847"/>
                  </a:lnTo>
                  <a:lnTo>
                    <a:pt x="267527" y="680416"/>
                  </a:lnTo>
                  <a:lnTo>
                    <a:pt x="255485" y="687988"/>
                  </a:lnTo>
                  <a:lnTo>
                    <a:pt x="243444" y="695563"/>
                  </a:lnTo>
                  <a:lnTo>
                    <a:pt x="231403" y="703141"/>
                  </a:lnTo>
                  <a:lnTo>
                    <a:pt x="219362" y="710722"/>
                  </a:lnTo>
                  <a:lnTo>
                    <a:pt x="207321" y="718306"/>
                  </a:lnTo>
                  <a:lnTo>
                    <a:pt x="195280" y="725893"/>
                  </a:lnTo>
                  <a:lnTo>
                    <a:pt x="183239" y="733484"/>
                  </a:lnTo>
                  <a:lnTo>
                    <a:pt x="171198" y="741077"/>
                  </a:lnTo>
                  <a:lnTo>
                    <a:pt x="159157" y="748673"/>
                  </a:lnTo>
                  <a:lnTo>
                    <a:pt x="147116" y="756273"/>
                  </a:lnTo>
                  <a:lnTo>
                    <a:pt x="135074" y="763875"/>
                  </a:lnTo>
                  <a:lnTo>
                    <a:pt x="132954" y="765215"/>
                  </a:lnTo>
                  <a:close/>
                </a:path>
              </a:pathLst>
            </a:custGeom>
            <a:solidFill>
              <a:srgbClr val="83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821677" y="3638590"/>
              <a:ext cx="1218774" cy="765215"/>
            </a:xfrm>
            <a:custGeom>
              <a:avLst/>
              <a:pathLst>
                <a:path w="1218774" h="765215">
                  <a:moveTo>
                    <a:pt x="0" y="765215"/>
                  </a:moveTo>
                  <a:lnTo>
                    <a:pt x="2622" y="763601"/>
                  </a:lnTo>
                  <a:lnTo>
                    <a:pt x="14663" y="756191"/>
                  </a:lnTo>
                  <a:lnTo>
                    <a:pt x="26704" y="748778"/>
                  </a:lnTo>
                  <a:lnTo>
                    <a:pt x="38746" y="741363"/>
                  </a:lnTo>
                  <a:lnTo>
                    <a:pt x="50787" y="733944"/>
                  </a:lnTo>
                  <a:lnTo>
                    <a:pt x="62828" y="726523"/>
                  </a:lnTo>
                  <a:lnTo>
                    <a:pt x="74869" y="719099"/>
                  </a:lnTo>
                  <a:lnTo>
                    <a:pt x="86910" y="711672"/>
                  </a:lnTo>
                  <a:lnTo>
                    <a:pt x="98951" y="704242"/>
                  </a:lnTo>
                  <a:lnTo>
                    <a:pt x="110992" y="696809"/>
                  </a:lnTo>
                  <a:lnTo>
                    <a:pt x="123033" y="689373"/>
                  </a:lnTo>
                  <a:lnTo>
                    <a:pt x="135074" y="681935"/>
                  </a:lnTo>
                  <a:lnTo>
                    <a:pt x="147116" y="674493"/>
                  </a:lnTo>
                  <a:lnTo>
                    <a:pt x="159157" y="667049"/>
                  </a:lnTo>
                  <a:lnTo>
                    <a:pt x="171198" y="659601"/>
                  </a:lnTo>
                  <a:lnTo>
                    <a:pt x="183239" y="652151"/>
                  </a:lnTo>
                  <a:lnTo>
                    <a:pt x="195280" y="644697"/>
                  </a:lnTo>
                  <a:lnTo>
                    <a:pt x="207321" y="637241"/>
                  </a:lnTo>
                  <a:lnTo>
                    <a:pt x="219362" y="629781"/>
                  </a:lnTo>
                  <a:lnTo>
                    <a:pt x="231403" y="622318"/>
                  </a:lnTo>
                  <a:lnTo>
                    <a:pt x="243444" y="614852"/>
                  </a:lnTo>
                  <a:lnTo>
                    <a:pt x="255485" y="607384"/>
                  </a:lnTo>
                  <a:lnTo>
                    <a:pt x="267527" y="599912"/>
                  </a:lnTo>
                  <a:lnTo>
                    <a:pt x="279568" y="592436"/>
                  </a:lnTo>
                  <a:lnTo>
                    <a:pt x="291609" y="584958"/>
                  </a:lnTo>
                  <a:lnTo>
                    <a:pt x="303650" y="577477"/>
                  </a:lnTo>
                  <a:lnTo>
                    <a:pt x="315691" y="569992"/>
                  </a:lnTo>
                  <a:lnTo>
                    <a:pt x="327732" y="562505"/>
                  </a:lnTo>
                  <a:lnTo>
                    <a:pt x="339773" y="555014"/>
                  </a:lnTo>
                  <a:lnTo>
                    <a:pt x="351814" y="547520"/>
                  </a:lnTo>
                  <a:lnTo>
                    <a:pt x="363855" y="540023"/>
                  </a:lnTo>
                  <a:lnTo>
                    <a:pt x="375897" y="532522"/>
                  </a:lnTo>
                  <a:lnTo>
                    <a:pt x="387938" y="525019"/>
                  </a:lnTo>
                  <a:lnTo>
                    <a:pt x="399979" y="517512"/>
                  </a:lnTo>
                  <a:lnTo>
                    <a:pt x="412020" y="510002"/>
                  </a:lnTo>
                  <a:lnTo>
                    <a:pt x="424061" y="502489"/>
                  </a:lnTo>
                  <a:lnTo>
                    <a:pt x="436102" y="494973"/>
                  </a:lnTo>
                  <a:lnTo>
                    <a:pt x="448143" y="487453"/>
                  </a:lnTo>
                  <a:lnTo>
                    <a:pt x="460184" y="479930"/>
                  </a:lnTo>
                  <a:lnTo>
                    <a:pt x="472225" y="472405"/>
                  </a:lnTo>
                  <a:lnTo>
                    <a:pt x="484266" y="464875"/>
                  </a:lnTo>
                  <a:lnTo>
                    <a:pt x="496308" y="457343"/>
                  </a:lnTo>
                  <a:lnTo>
                    <a:pt x="508349" y="449808"/>
                  </a:lnTo>
                  <a:lnTo>
                    <a:pt x="520390" y="442269"/>
                  </a:lnTo>
                  <a:lnTo>
                    <a:pt x="532431" y="434727"/>
                  </a:lnTo>
                  <a:lnTo>
                    <a:pt x="544472" y="427182"/>
                  </a:lnTo>
                  <a:lnTo>
                    <a:pt x="556513" y="419633"/>
                  </a:lnTo>
                  <a:lnTo>
                    <a:pt x="568554" y="412082"/>
                  </a:lnTo>
                  <a:lnTo>
                    <a:pt x="580595" y="404527"/>
                  </a:lnTo>
                  <a:lnTo>
                    <a:pt x="592636" y="396970"/>
                  </a:lnTo>
                  <a:lnTo>
                    <a:pt x="604677" y="389409"/>
                  </a:lnTo>
                  <a:lnTo>
                    <a:pt x="616719" y="381845"/>
                  </a:lnTo>
                  <a:lnTo>
                    <a:pt x="628760" y="374277"/>
                  </a:lnTo>
                  <a:lnTo>
                    <a:pt x="640801" y="366707"/>
                  </a:lnTo>
                  <a:lnTo>
                    <a:pt x="652842" y="359134"/>
                  </a:lnTo>
                  <a:lnTo>
                    <a:pt x="664883" y="351557"/>
                  </a:lnTo>
                  <a:lnTo>
                    <a:pt x="676924" y="343977"/>
                  </a:lnTo>
                  <a:lnTo>
                    <a:pt x="688965" y="336395"/>
                  </a:lnTo>
                  <a:lnTo>
                    <a:pt x="701006" y="328809"/>
                  </a:lnTo>
                  <a:lnTo>
                    <a:pt x="713047" y="321220"/>
                  </a:lnTo>
                  <a:lnTo>
                    <a:pt x="725089" y="313628"/>
                  </a:lnTo>
                  <a:lnTo>
                    <a:pt x="737130" y="306034"/>
                  </a:lnTo>
                  <a:lnTo>
                    <a:pt x="749171" y="298436"/>
                  </a:lnTo>
                  <a:lnTo>
                    <a:pt x="761212" y="290835"/>
                  </a:lnTo>
                  <a:lnTo>
                    <a:pt x="773253" y="283231"/>
                  </a:lnTo>
                  <a:lnTo>
                    <a:pt x="785294" y="275624"/>
                  </a:lnTo>
                  <a:lnTo>
                    <a:pt x="797335" y="268015"/>
                  </a:lnTo>
                  <a:lnTo>
                    <a:pt x="809376" y="260402"/>
                  </a:lnTo>
                  <a:lnTo>
                    <a:pt x="821417" y="252787"/>
                  </a:lnTo>
                  <a:lnTo>
                    <a:pt x="833458" y="245168"/>
                  </a:lnTo>
                  <a:lnTo>
                    <a:pt x="845500" y="237547"/>
                  </a:lnTo>
                  <a:lnTo>
                    <a:pt x="857541" y="229923"/>
                  </a:lnTo>
                  <a:lnTo>
                    <a:pt x="869582" y="222296"/>
                  </a:lnTo>
                  <a:lnTo>
                    <a:pt x="881623" y="214667"/>
                  </a:lnTo>
                  <a:lnTo>
                    <a:pt x="893664" y="207034"/>
                  </a:lnTo>
                  <a:lnTo>
                    <a:pt x="905705" y="199399"/>
                  </a:lnTo>
                  <a:lnTo>
                    <a:pt x="917746" y="191761"/>
                  </a:lnTo>
                  <a:lnTo>
                    <a:pt x="929787" y="184121"/>
                  </a:lnTo>
                  <a:lnTo>
                    <a:pt x="941828" y="176478"/>
                  </a:lnTo>
                  <a:lnTo>
                    <a:pt x="953870" y="168832"/>
                  </a:lnTo>
                  <a:lnTo>
                    <a:pt x="965911" y="161183"/>
                  </a:lnTo>
                  <a:lnTo>
                    <a:pt x="977952" y="153532"/>
                  </a:lnTo>
                  <a:lnTo>
                    <a:pt x="989993" y="145879"/>
                  </a:lnTo>
                  <a:lnTo>
                    <a:pt x="1002034" y="138222"/>
                  </a:lnTo>
                  <a:lnTo>
                    <a:pt x="1014075" y="130564"/>
                  </a:lnTo>
                  <a:lnTo>
                    <a:pt x="1026116" y="122902"/>
                  </a:lnTo>
                  <a:lnTo>
                    <a:pt x="1038157" y="115238"/>
                  </a:lnTo>
                  <a:lnTo>
                    <a:pt x="1050198" y="107572"/>
                  </a:lnTo>
                  <a:lnTo>
                    <a:pt x="1062239" y="99903"/>
                  </a:lnTo>
                  <a:lnTo>
                    <a:pt x="1074281" y="92232"/>
                  </a:lnTo>
                  <a:lnTo>
                    <a:pt x="1086322" y="84559"/>
                  </a:lnTo>
                  <a:lnTo>
                    <a:pt x="1098363" y="76883"/>
                  </a:lnTo>
                  <a:lnTo>
                    <a:pt x="1110404" y="69205"/>
                  </a:lnTo>
                  <a:lnTo>
                    <a:pt x="1122445" y="61524"/>
                  </a:lnTo>
                  <a:lnTo>
                    <a:pt x="1134486" y="53841"/>
                  </a:lnTo>
                  <a:lnTo>
                    <a:pt x="1146527" y="46156"/>
                  </a:lnTo>
                  <a:lnTo>
                    <a:pt x="1158568" y="38469"/>
                  </a:lnTo>
                  <a:lnTo>
                    <a:pt x="1170609" y="30779"/>
                  </a:lnTo>
                  <a:lnTo>
                    <a:pt x="1182651" y="23088"/>
                  </a:lnTo>
                  <a:lnTo>
                    <a:pt x="1194692" y="15394"/>
                  </a:lnTo>
                  <a:lnTo>
                    <a:pt x="1206733" y="7698"/>
                  </a:lnTo>
                  <a:lnTo>
                    <a:pt x="1218774" y="0"/>
                  </a:lnTo>
                  <a:lnTo>
                    <a:pt x="12187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954631" y="3730453"/>
              <a:ext cx="1085820" cy="673351"/>
            </a:xfrm>
            <a:custGeom>
              <a:avLst/>
              <a:pathLst>
                <a:path w="1085820" h="673351">
                  <a:moveTo>
                    <a:pt x="1085820" y="0"/>
                  </a:moveTo>
                  <a:lnTo>
                    <a:pt x="1085820" y="0"/>
                  </a:lnTo>
                  <a:lnTo>
                    <a:pt x="1073779" y="7345"/>
                  </a:lnTo>
                  <a:lnTo>
                    <a:pt x="1061737" y="14693"/>
                  </a:lnTo>
                  <a:lnTo>
                    <a:pt x="1049696" y="22043"/>
                  </a:lnTo>
                  <a:lnTo>
                    <a:pt x="1037655" y="29395"/>
                  </a:lnTo>
                  <a:lnTo>
                    <a:pt x="1025614" y="36749"/>
                  </a:lnTo>
                  <a:lnTo>
                    <a:pt x="1013573" y="44106"/>
                  </a:lnTo>
                  <a:lnTo>
                    <a:pt x="1001532" y="51465"/>
                  </a:lnTo>
                  <a:lnTo>
                    <a:pt x="989491" y="58826"/>
                  </a:lnTo>
                  <a:lnTo>
                    <a:pt x="977450" y="66189"/>
                  </a:lnTo>
                  <a:lnTo>
                    <a:pt x="965409" y="73555"/>
                  </a:lnTo>
                  <a:lnTo>
                    <a:pt x="953368" y="80923"/>
                  </a:lnTo>
                  <a:lnTo>
                    <a:pt x="941326" y="88293"/>
                  </a:lnTo>
                  <a:lnTo>
                    <a:pt x="929285" y="95666"/>
                  </a:lnTo>
                  <a:lnTo>
                    <a:pt x="917244" y="103041"/>
                  </a:lnTo>
                  <a:lnTo>
                    <a:pt x="905203" y="110419"/>
                  </a:lnTo>
                  <a:lnTo>
                    <a:pt x="893162" y="117799"/>
                  </a:lnTo>
                  <a:lnTo>
                    <a:pt x="881121" y="125181"/>
                  </a:lnTo>
                  <a:lnTo>
                    <a:pt x="869080" y="132566"/>
                  </a:lnTo>
                  <a:lnTo>
                    <a:pt x="857039" y="139954"/>
                  </a:lnTo>
                  <a:lnTo>
                    <a:pt x="844998" y="147344"/>
                  </a:lnTo>
                  <a:lnTo>
                    <a:pt x="832957" y="154737"/>
                  </a:lnTo>
                  <a:lnTo>
                    <a:pt x="820915" y="162132"/>
                  </a:lnTo>
                  <a:lnTo>
                    <a:pt x="808874" y="169530"/>
                  </a:lnTo>
                  <a:lnTo>
                    <a:pt x="796833" y="176931"/>
                  </a:lnTo>
                  <a:lnTo>
                    <a:pt x="784792" y="184334"/>
                  </a:lnTo>
                  <a:lnTo>
                    <a:pt x="772751" y="191740"/>
                  </a:lnTo>
                  <a:lnTo>
                    <a:pt x="760710" y="199149"/>
                  </a:lnTo>
                  <a:lnTo>
                    <a:pt x="748669" y="206560"/>
                  </a:lnTo>
                  <a:lnTo>
                    <a:pt x="736628" y="213975"/>
                  </a:lnTo>
                  <a:lnTo>
                    <a:pt x="724587" y="221392"/>
                  </a:lnTo>
                  <a:lnTo>
                    <a:pt x="712545" y="228812"/>
                  </a:lnTo>
                  <a:lnTo>
                    <a:pt x="700504" y="236234"/>
                  </a:lnTo>
                  <a:lnTo>
                    <a:pt x="688463" y="243660"/>
                  </a:lnTo>
                  <a:lnTo>
                    <a:pt x="676422" y="251088"/>
                  </a:lnTo>
                  <a:lnTo>
                    <a:pt x="664381" y="258520"/>
                  </a:lnTo>
                  <a:lnTo>
                    <a:pt x="652340" y="265954"/>
                  </a:lnTo>
                  <a:lnTo>
                    <a:pt x="640299" y="273391"/>
                  </a:lnTo>
                  <a:lnTo>
                    <a:pt x="628258" y="280831"/>
                  </a:lnTo>
                  <a:lnTo>
                    <a:pt x="616217" y="288274"/>
                  </a:lnTo>
                  <a:lnTo>
                    <a:pt x="604176" y="295720"/>
                  </a:lnTo>
                  <a:lnTo>
                    <a:pt x="592134" y="303169"/>
                  </a:lnTo>
                  <a:lnTo>
                    <a:pt x="580093" y="310621"/>
                  </a:lnTo>
                  <a:lnTo>
                    <a:pt x="568052" y="318076"/>
                  </a:lnTo>
                  <a:lnTo>
                    <a:pt x="556011" y="325534"/>
                  </a:lnTo>
                  <a:lnTo>
                    <a:pt x="543970" y="332995"/>
                  </a:lnTo>
                  <a:lnTo>
                    <a:pt x="531929" y="340460"/>
                  </a:lnTo>
                  <a:lnTo>
                    <a:pt x="519888" y="347927"/>
                  </a:lnTo>
                  <a:lnTo>
                    <a:pt x="507847" y="355397"/>
                  </a:lnTo>
                  <a:lnTo>
                    <a:pt x="495806" y="362871"/>
                  </a:lnTo>
                  <a:lnTo>
                    <a:pt x="483764" y="370348"/>
                  </a:lnTo>
                  <a:lnTo>
                    <a:pt x="471723" y="377827"/>
                  </a:lnTo>
                  <a:lnTo>
                    <a:pt x="459682" y="385310"/>
                  </a:lnTo>
                  <a:lnTo>
                    <a:pt x="447641" y="392796"/>
                  </a:lnTo>
                  <a:lnTo>
                    <a:pt x="435600" y="400286"/>
                  </a:lnTo>
                  <a:lnTo>
                    <a:pt x="423559" y="407778"/>
                  </a:lnTo>
                  <a:lnTo>
                    <a:pt x="411518" y="415274"/>
                  </a:lnTo>
                  <a:lnTo>
                    <a:pt x="399477" y="422772"/>
                  </a:lnTo>
                  <a:lnTo>
                    <a:pt x="387436" y="430274"/>
                  </a:lnTo>
                  <a:lnTo>
                    <a:pt x="375395" y="437779"/>
                  </a:lnTo>
                  <a:lnTo>
                    <a:pt x="363353" y="445288"/>
                  </a:lnTo>
                  <a:lnTo>
                    <a:pt x="351312" y="452799"/>
                  </a:lnTo>
                  <a:lnTo>
                    <a:pt x="339271" y="460314"/>
                  </a:lnTo>
                  <a:lnTo>
                    <a:pt x="327230" y="467832"/>
                  </a:lnTo>
                  <a:lnTo>
                    <a:pt x="315189" y="475353"/>
                  </a:lnTo>
                  <a:lnTo>
                    <a:pt x="303148" y="482877"/>
                  </a:lnTo>
                  <a:lnTo>
                    <a:pt x="291107" y="490405"/>
                  </a:lnTo>
                  <a:lnTo>
                    <a:pt x="279066" y="497936"/>
                  </a:lnTo>
                  <a:lnTo>
                    <a:pt x="267025" y="505470"/>
                  </a:lnTo>
                  <a:lnTo>
                    <a:pt x="254983" y="513007"/>
                  </a:lnTo>
                  <a:lnTo>
                    <a:pt x="242942" y="520547"/>
                  </a:lnTo>
                  <a:lnTo>
                    <a:pt x="230901" y="528091"/>
                  </a:lnTo>
                  <a:lnTo>
                    <a:pt x="218860" y="535637"/>
                  </a:lnTo>
                  <a:lnTo>
                    <a:pt x="206819" y="543187"/>
                  </a:lnTo>
                  <a:lnTo>
                    <a:pt x="194778" y="550740"/>
                  </a:lnTo>
                  <a:lnTo>
                    <a:pt x="182737" y="558296"/>
                  </a:lnTo>
                  <a:lnTo>
                    <a:pt x="170696" y="565856"/>
                  </a:lnTo>
                  <a:lnTo>
                    <a:pt x="158655" y="573418"/>
                  </a:lnTo>
                  <a:lnTo>
                    <a:pt x="146614" y="580984"/>
                  </a:lnTo>
                  <a:lnTo>
                    <a:pt x="134572" y="588553"/>
                  </a:lnTo>
                  <a:lnTo>
                    <a:pt x="122531" y="596125"/>
                  </a:lnTo>
                  <a:lnTo>
                    <a:pt x="110490" y="603700"/>
                  </a:lnTo>
                  <a:lnTo>
                    <a:pt x="98449" y="611278"/>
                  </a:lnTo>
                  <a:lnTo>
                    <a:pt x="86408" y="618859"/>
                  </a:lnTo>
                  <a:lnTo>
                    <a:pt x="74367" y="626443"/>
                  </a:lnTo>
                  <a:lnTo>
                    <a:pt x="62326" y="634030"/>
                  </a:lnTo>
                  <a:lnTo>
                    <a:pt x="50285" y="641621"/>
                  </a:lnTo>
                  <a:lnTo>
                    <a:pt x="38244" y="649214"/>
                  </a:lnTo>
                  <a:lnTo>
                    <a:pt x="26203" y="656810"/>
                  </a:lnTo>
                  <a:lnTo>
                    <a:pt x="14161" y="664410"/>
                  </a:lnTo>
                  <a:lnTo>
                    <a:pt x="2120" y="672012"/>
                  </a:lnTo>
                  <a:lnTo>
                    <a:pt x="0" y="6733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889023" y="3684521"/>
              <a:ext cx="1151428" cy="719283"/>
            </a:xfrm>
            <a:custGeom>
              <a:avLst/>
              <a:pathLst>
                <a:path w="1151428" h="719283">
                  <a:moveTo>
                    <a:pt x="0" y="719283"/>
                  </a:moveTo>
                  <a:lnTo>
                    <a:pt x="7523" y="714583"/>
                  </a:lnTo>
                  <a:lnTo>
                    <a:pt x="19564" y="707061"/>
                  </a:lnTo>
                  <a:lnTo>
                    <a:pt x="31605" y="699539"/>
                  </a:lnTo>
                  <a:lnTo>
                    <a:pt x="43647" y="692017"/>
                  </a:lnTo>
                  <a:lnTo>
                    <a:pt x="55688" y="684495"/>
                  </a:lnTo>
                  <a:lnTo>
                    <a:pt x="67729" y="676973"/>
                  </a:lnTo>
                  <a:lnTo>
                    <a:pt x="79770" y="669451"/>
                  </a:lnTo>
                  <a:lnTo>
                    <a:pt x="91811" y="661929"/>
                  </a:lnTo>
                  <a:lnTo>
                    <a:pt x="103852" y="654408"/>
                  </a:lnTo>
                  <a:lnTo>
                    <a:pt x="115893" y="646886"/>
                  </a:lnTo>
                  <a:lnTo>
                    <a:pt x="127934" y="639364"/>
                  </a:lnTo>
                  <a:lnTo>
                    <a:pt x="139975" y="631842"/>
                  </a:lnTo>
                  <a:lnTo>
                    <a:pt x="152017" y="624320"/>
                  </a:lnTo>
                  <a:lnTo>
                    <a:pt x="164058" y="616798"/>
                  </a:lnTo>
                  <a:lnTo>
                    <a:pt x="176099" y="609276"/>
                  </a:lnTo>
                  <a:lnTo>
                    <a:pt x="188140" y="601754"/>
                  </a:lnTo>
                  <a:lnTo>
                    <a:pt x="200181" y="594232"/>
                  </a:lnTo>
                  <a:lnTo>
                    <a:pt x="212222" y="586710"/>
                  </a:lnTo>
                  <a:lnTo>
                    <a:pt x="224263" y="579188"/>
                  </a:lnTo>
                  <a:lnTo>
                    <a:pt x="236304" y="571666"/>
                  </a:lnTo>
                  <a:lnTo>
                    <a:pt x="248345" y="564144"/>
                  </a:lnTo>
                  <a:lnTo>
                    <a:pt x="260386" y="556622"/>
                  </a:lnTo>
                  <a:lnTo>
                    <a:pt x="272428" y="549101"/>
                  </a:lnTo>
                  <a:lnTo>
                    <a:pt x="284469" y="541579"/>
                  </a:lnTo>
                  <a:lnTo>
                    <a:pt x="296510" y="534057"/>
                  </a:lnTo>
                  <a:lnTo>
                    <a:pt x="308551" y="526535"/>
                  </a:lnTo>
                  <a:lnTo>
                    <a:pt x="320592" y="519013"/>
                  </a:lnTo>
                  <a:lnTo>
                    <a:pt x="332633" y="511491"/>
                  </a:lnTo>
                  <a:lnTo>
                    <a:pt x="344674" y="503969"/>
                  </a:lnTo>
                  <a:lnTo>
                    <a:pt x="356715" y="496447"/>
                  </a:lnTo>
                  <a:lnTo>
                    <a:pt x="368756" y="488925"/>
                  </a:lnTo>
                  <a:lnTo>
                    <a:pt x="380798" y="481403"/>
                  </a:lnTo>
                  <a:lnTo>
                    <a:pt x="392839" y="473881"/>
                  </a:lnTo>
                  <a:lnTo>
                    <a:pt x="404880" y="466359"/>
                  </a:lnTo>
                  <a:lnTo>
                    <a:pt x="416921" y="458837"/>
                  </a:lnTo>
                  <a:lnTo>
                    <a:pt x="428962" y="451315"/>
                  </a:lnTo>
                  <a:lnTo>
                    <a:pt x="441003" y="443793"/>
                  </a:lnTo>
                  <a:lnTo>
                    <a:pt x="453044" y="436272"/>
                  </a:lnTo>
                  <a:lnTo>
                    <a:pt x="465085" y="428750"/>
                  </a:lnTo>
                  <a:lnTo>
                    <a:pt x="477126" y="421228"/>
                  </a:lnTo>
                  <a:lnTo>
                    <a:pt x="489167" y="413706"/>
                  </a:lnTo>
                  <a:lnTo>
                    <a:pt x="501209" y="406184"/>
                  </a:lnTo>
                  <a:lnTo>
                    <a:pt x="513250" y="398662"/>
                  </a:lnTo>
                  <a:lnTo>
                    <a:pt x="525291" y="391140"/>
                  </a:lnTo>
                  <a:lnTo>
                    <a:pt x="537332" y="383618"/>
                  </a:lnTo>
                  <a:lnTo>
                    <a:pt x="549373" y="376096"/>
                  </a:lnTo>
                  <a:lnTo>
                    <a:pt x="561414" y="368574"/>
                  </a:lnTo>
                  <a:lnTo>
                    <a:pt x="573455" y="361052"/>
                  </a:lnTo>
                  <a:lnTo>
                    <a:pt x="585496" y="353530"/>
                  </a:lnTo>
                  <a:lnTo>
                    <a:pt x="597537" y="346008"/>
                  </a:lnTo>
                  <a:lnTo>
                    <a:pt x="609578" y="338486"/>
                  </a:lnTo>
                  <a:lnTo>
                    <a:pt x="621620" y="330964"/>
                  </a:lnTo>
                  <a:lnTo>
                    <a:pt x="633661" y="323443"/>
                  </a:lnTo>
                  <a:lnTo>
                    <a:pt x="645702" y="315921"/>
                  </a:lnTo>
                  <a:lnTo>
                    <a:pt x="657743" y="308399"/>
                  </a:lnTo>
                  <a:lnTo>
                    <a:pt x="669784" y="300877"/>
                  </a:lnTo>
                  <a:lnTo>
                    <a:pt x="681825" y="293355"/>
                  </a:lnTo>
                  <a:lnTo>
                    <a:pt x="693866" y="285833"/>
                  </a:lnTo>
                  <a:lnTo>
                    <a:pt x="705907" y="278311"/>
                  </a:lnTo>
                  <a:lnTo>
                    <a:pt x="717948" y="270789"/>
                  </a:lnTo>
                  <a:lnTo>
                    <a:pt x="729990" y="263267"/>
                  </a:lnTo>
                  <a:lnTo>
                    <a:pt x="742031" y="255745"/>
                  </a:lnTo>
                  <a:lnTo>
                    <a:pt x="754072" y="248223"/>
                  </a:lnTo>
                  <a:lnTo>
                    <a:pt x="766113" y="240701"/>
                  </a:lnTo>
                  <a:lnTo>
                    <a:pt x="778154" y="233179"/>
                  </a:lnTo>
                  <a:lnTo>
                    <a:pt x="790195" y="225657"/>
                  </a:lnTo>
                  <a:lnTo>
                    <a:pt x="802236" y="218136"/>
                  </a:lnTo>
                  <a:lnTo>
                    <a:pt x="814277" y="210614"/>
                  </a:lnTo>
                  <a:lnTo>
                    <a:pt x="826318" y="203092"/>
                  </a:lnTo>
                  <a:lnTo>
                    <a:pt x="838359" y="195570"/>
                  </a:lnTo>
                  <a:lnTo>
                    <a:pt x="850401" y="188048"/>
                  </a:lnTo>
                  <a:lnTo>
                    <a:pt x="862442" y="180526"/>
                  </a:lnTo>
                  <a:lnTo>
                    <a:pt x="874483" y="173004"/>
                  </a:lnTo>
                  <a:lnTo>
                    <a:pt x="886524" y="165482"/>
                  </a:lnTo>
                  <a:lnTo>
                    <a:pt x="898565" y="157960"/>
                  </a:lnTo>
                  <a:lnTo>
                    <a:pt x="910606" y="150438"/>
                  </a:lnTo>
                  <a:lnTo>
                    <a:pt x="922647" y="142916"/>
                  </a:lnTo>
                  <a:lnTo>
                    <a:pt x="934688" y="135394"/>
                  </a:lnTo>
                  <a:lnTo>
                    <a:pt x="946729" y="127872"/>
                  </a:lnTo>
                  <a:lnTo>
                    <a:pt x="958771" y="120350"/>
                  </a:lnTo>
                  <a:lnTo>
                    <a:pt x="970812" y="112828"/>
                  </a:lnTo>
                  <a:lnTo>
                    <a:pt x="982853" y="105307"/>
                  </a:lnTo>
                  <a:lnTo>
                    <a:pt x="994894" y="97785"/>
                  </a:lnTo>
                  <a:lnTo>
                    <a:pt x="1006935" y="90263"/>
                  </a:lnTo>
                  <a:lnTo>
                    <a:pt x="1018976" y="82741"/>
                  </a:lnTo>
                  <a:lnTo>
                    <a:pt x="1031017" y="75219"/>
                  </a:lnTo>
                  <a:lnTo>
                    <a:pt x="1043058" y="67697"/>
                  </a:lnTo>
                  <a:lnTo>
                    <a:pt x="1055099" y="60175"/>
                  </a:lnTo>
                  <a:lnTo>
                    <a:pt x="1067140" y="52653"/>
                  </a:lnTo>
                  <a:lnTo>
                    <a:pt x="1079182" y="45131"/>
                  </a:lnTo>
                  <a:lnTo>
                    <a:pt x="1091223" y="37609"/>
                  </a:lnTo>
                  <a:lnTo>
                    <a:pt x="1103264" y="30087"/>
                  </a:lnTo>
                  <a:lnTo>
                    <a:pt x="1115305" y="22565"/>
                  </a:lnTo>
                  <a:lnTo>
                    <a:pt x="1127346" y="15043"/>
                  </a:lnTo>
                  <a:lnTo>
                    <a:pt x="1139387" y="7521"/>
                  </a:lnTo>
                  <a:lnTo>
                    <a:pt x="1151428" y="0"/>
                  </a:lnTo>
                  <a:lnTo>
                    <a:pt x="1151428" y="0"/>
                  </a:lnTo>
                </a:path>
              </a:pathLst>
            </a:custGeom>
            <a:ln w="13550" cap="flat">
              <a:solidFill>
                <a:srgbClr val="83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672531" y="4383900"/>
              <a:ext cx="39810" cy="3981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681055" y="4380383"/>
              <a:ext cx="46843" cy="4684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692561" y="4379848"/>
              <a:ext cx="47914" cy="4791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04800" y="4380045"/>
              <a:ext cx="47518" cy="4751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716159" y="4379363"/>
              <a:ext cx="48883" cy="4888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728107" y="4379270"/>
              <a:ext cx="49069" cy="49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40112" y="4379234"/>
              <a:ext cx="49141" cy="4914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2100" y="4379181"/>
              <a:ext cx="49248" cy="4924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63972" y="4379012"/>
              <a:ext cx="49586" cy="4958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76235" y="4379234"/>
              <a:ext cx="49141" cy="4914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788349" y="4379307"/>
              <a:ext cx="48996" cy="489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800031" y="4378947"/>
              <a:ext cx="49714" cy="4971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812169" y="4379045"/>
              <a:ext cx="49520" cy="495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824472" y="4379307"/>
              <a:ext cx="48996" cy="489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836353" y="4379146"/>
              <a:ext cx="49317" cy="493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848768" y="4379520"/>
              <a:ext cx="48569" cy="485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859980" y="4378691"/>
              <a:ext cx="50227" cy="502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872751" y="4379420"/>
              <a:ext cx="48768" cy="4876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83817" y="4378446"/>
              <a:ext cx="50717" cy="507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896089" y="4958323"/>
              <a:ext cx="50255" cy="5025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07899" y="4378446"/>
              <a:ext cx="50717" cy="507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20033" y="4378538"/>
              <a:ext cx="50532" cy="5053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32531" y="4378995"/>
              <a:ext cx="49618" cy="4961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44341" y="4378764"/>
              <a:ext cx="50081" cy="5008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956799" y="4379181"/>
              <a:ext cx="49248" cy="4924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8638" y="4378979"/>
              <a:ext cx="49650" cy="49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80307" y="4378607"/>
              <a:ext cx="50395" cy="503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92362" y="4378621"/>
              <a:ext cx="50368" cy="5036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04762" y="4867156"/>
              <a:ext cx="49650" cy="49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016901" y="4379078"/>
              <a:ext cx="49453" cy="4945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028796" y="4378931"/>
              <a:ext cx="49746" cy="4974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41365" y="4379460"/>
              <a:ext cx="48690" cy="4869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52638" y="4378691"/>
              <a:ext cx="50227" cy="502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064679" y="4378691"/>
              <a:ext cx="50227" cy="502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76462" y="4378433"/>
              <a:ext cx="50743" cy="5074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88636" y="4378566"/>
              <a:ext cx="50478" cy="504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101172" y="4379061"/>
              <a:ext cx="49487" cy="4948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112858" y="4378706"/>
              <a:ext cx="50198" cy="5019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125463" y="4379270"/>
              <a:ext cx="49069" cy="49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136733" y="4378498"/>
              <a:ext cx="50612" cy="506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149387" y="4379112"/>
              <a:ext cx="49386" cy="4938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161533" y="4379216"/>
              <a:ext cx="49177" cy="4917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173538" y="4379181"/>
              <a:ext cx="49248" cy="4924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186109" y="4379711"/>
              <a:ext cx="48188" cy="4818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197747" y="4379307"/>
              <a:ext cx="48996" cy="489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209493" y="4379012"/>
              <a:ext cx="49586" cy="4958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21331" y="4378808"/>
              <a:ext cx="49992" cy="4999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232833" y="4378270"/>
              <a:ext cx="51069" cy="51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44522" y="4377918"/>
              <a:ext cx="51773" cy="517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256368" y="4377723"/>
              <a:ext cx="52164" cy="5216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268713" y="4378027"/>
              <a:ext cx="51556" cy="5155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80582" y="4377855"/>
              <a:ext cx="51899" cy="5189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292263" y="4377494"/>
              <a:ext cx="52621" cy="526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303855" y="4377045"/>
              <a:ext cx="53519" cy="5351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16419" y="4377568"/>
              <a:ext cx="52473" cy="524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329199" y="4378307"/>
              <a:ext cx="50995" cy="509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341155" y="4378222"/>
              <a:ext cx="51165" cy="5116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352788" y="4377813"/>
              <a:ext cx="51982" cy="519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365009" y="4377994"/>
              <a:ext cx="51622" cy="5162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377327" y="4378270"/>
              <a:ext cx="51069" cy="51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388911" y="4377813"/>
              <a:ext cx="51982" cy="519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00932" y="4377793"/>
              <a:ext cx="52023" cy="5202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13652" y="4378472"/>
              <a:ext cx="50665" cy="5066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425565" y="4378344"/>
              <a:ext cx="50921" cy="509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437953" y="4572547"/>
              <a:ext cx="50227" cy="502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50203" y="4378900"/>
              <a:ext cx="49809" cy="4980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62168" y="4378823"/>
              <a:ext cx="49962" cy="4996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473514" y="4378128"/>
              <a:ext cx="51352" cy="5135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485872" y="4378446"/>
              <a:ext cx="50717" cy="507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97875" y="4378407"/>
              <a:ext cx="50794" cy="5079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15095" y="4383587"/>
              <a:ext cx="40436" cy="4043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521521" y="4377972"/>
              <a:ext cx="51665" cy="5166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33415" y="4377824"/>
              <a:ext cx="51961" cy="5196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546039" y="4378407"/>
              <a:ext cx="50794" cy="5079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557158" y="4377485"/>
              <a:ext cx="52639" cy="5263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69507" y="4377793"/>
              <a:ext cx="52023" cy="5202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582050" y="4378295"/>
              <a:ext cx="51020" cy="510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93995" y="4485883"/>
              <a:ext cx="51212" cy="512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606181" y="4378344"/>
              <a:ext cx="50921" cy="509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618260" y="4378382"/>
              <a:ext cx="50845" cy="5084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30458" y="4378538"/>
              <a:ext cx="50532" cy="5053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42089" y="4378128"/>
              <a:ext cx="51352" cy="5135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53744" y="4377743"/>
              <a:ext cx="52124" cy="5212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66015" y="4377972"/>
              <a:ext cx="51665" cy="5166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77728" y="4452991"/>
              <a:ext cx="52320" cy="523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89878" y="4377753"/>
              <a:ext cx="52104" cy="5210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701919" y="4377753"/>
              <a:ext cx="52104" cy="5210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14336" y="4378128"/>
              <a:ext cx="51352" cy="5135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725715" y="4377467"/>
              <a:ext cx="52676" cy="5267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737765" y="4377476"/>
              <a:ext cx="52658" cy="5265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50206" y="4377876"/>
              <a:ext cx="51857" cy="5185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762036" y="4377664"/>
              <a:ext cx="52281" cy="5228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774331" y="4377918"/>
              <a:ext cx="51773" cy="517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86393" y="4377939"/>
              <a:ext cx="51730" cy="5173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98682" y="4378186"/>
              <a:ext cx="51236" cy="5123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810133" y="4377596"/>
              <a:ext cx="52416" cy="5241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22127" y="4377549"/>
              <a:ext cx="52510" cy="5251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833884" y="4377265"/>
              <a:ext cx="53079" cy="5307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845566" y="4382863"/>
              <a:ext cx="53796" cy="537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869552" y="4374589"/>
              <a:ext cx="53988" cy="5398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881836" y="4377053"/>
              <a:ext cx="53503" cy="5350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893591" y="4376767"/>
              <a:ext cx="54075" cy="5407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905424" y="4376559"/>
              <a:ext cx="54492" cy="5449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17581" y="4376675"/>
              <a:ext cx="54259" cy="5425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930423" y="4377476"/>
              <a:ext cx="52658" cy="5265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54098" y="4329602"/>
              <a:ext cx="53472" cy="5347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966439" y="4377368"/>
              <a:ext cx="52872" cy="5287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977610" y="4342227"/>
              <a:ext cx="54612" cy="546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90318" y="4377165"/>
              <a:ext cx="53278" cy="532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02359" y="4377165"/>
              <a:ext cx="53278" cy="532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014509" y="4377274"/>
              <a:ext cx="53062" cy="5306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026680" y="4232223"/>
              <a:ext cx="52801" cy="5280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39162" y="4377844"/>
              <a:ext cx="51920" cy="519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051352" y="4377994"/>
              <a:ext cx="51622" cy="5162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62777" y="4377377"/>
              <a:ext cx="52854" cy="5285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74862" y="4377422"/>
              <a:ext cx="52766" cy="527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87234" y="4377753"/>
              <a:ext cx="52104" cy="5210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098848" y="4377325"/>
              <a:ext cx="52959" cy="5295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111568" y="4252377"/>
              <a:ext cx="51600" cy="5160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123961" y="4378357"/>
              <a:ext cx="50896" cy="508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135717" y="4183691"/>
              <a:ext cx="51466" cy="514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146804" y="4220454"/>
              <a:ext cx="53376" cy="5337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159353" y="4377625"/>
              <a:ext cx="52359" cy="5235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171385" y="4084540"/>
              <a:ext cx="52378" cy="523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183232" y="4204493"/>
              <a:ext cx="52766" cy="527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195458" y="4096550"/>
              <a:ext cx="52397" cy="5239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07706" y="4377813"/>
              <a:ext cx="51982" cy="519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220316" y="4378382"/>
              <a:ext cx="50845" cy="5084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231326" y="4265304"/>
              <a:ext cx="52907" cy="5290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243376" y="4076291"/>
              <a:ext cx="52889" cy="5288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255933" y="4117706"/>
              <a:ext cx="51857" cy="5185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267995" y="4142211"/>
              <a:ext cx="51815" cy="5181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280446" y="4160690"/>
              <a:ext cx="50995" cy="509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292487" y="4160104"/>
              <a:ext cx="50995" cy="509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304870" y="4206787"/>
              <a:ext cx="50312" cy="503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316086" y="4096570"/>
              <a:ext cx="51961" cy="5196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328432" y="4066361"/>
              <a:ext cx="51352" cy="5135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40520" y="4007254"/>
              <a:ext cx="51259" cy="5125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52656" y="3994192"/>
              <a:ext cx="51069" cy="51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365176" y="4036879"/>
              <a:ext cx="50111" cy="5011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377496" y="4060767"/>
              <a:ext cx="49553" cy="4955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389604" y="4083708"/>
              <a:ext cx="49420" cy="494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01344" y="3976160"/>
              <a:ext cx="50022" cy="5002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13385" y="4019166"/>
              <a:ext cx="50022" cy="5002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27801" y="4381168"/>
              <a:ext cx="45273" cy="452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234286" y="608659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234286" y="58802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234286" y="5666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34286" y="54701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234286" y="527405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34286" y="506003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34286" y="485372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05702" y="5434930"/>
              <a:ext cx="1034749" cy="651665"/>
            </a:xfrm>
            <a:custGeom>
              <a:avLst/>
              <a:pathLst>
                <a:path w="1034749" h="651665">
                  <a:moveTo>
                    <a:pt x="0" y="651665"/>
                  </a:moveTo>
                  <a:lnTo>
                    <a:pt x="11255" y="644697"/>
                  </a:lnTo>
                  <a:lnTo>
                    <a:pt x="23297" y="637241"/>
                  </a:lnTo>
                  <a:lnTo>
                    <a:pt x="35338" y="629781"/>
                  </a:lnTo>
                  <a:lnTo>
                    <a:pt x="47379" y="622318"/>
                  </a:lnTo>
                  <a:lnTo>
                    <a:pt x="59420" y="614852"/>
                  </a:lnTo>
                  <a:lnTo>
                    <a:pt x="71461" y="607384"/>
                  </a:lnTo>
                  <a:lnTo>
                    <a:pt x="83502" y="599912"/>
                  </a:lnTo>
                  <a:lnTo>
                    <a:pt x="95543" y="592436"/>
                  </a:lnTo>
                  <a:lnTo>
                    <a:pt x="107584" y="584958"/>
                  </a:lnTo>
                  <a:lnTo>
                    <a:pt x="119625" y="577477"/>
                  </a:lnTo>
                  <a:lnTo>
                    <a:pt x="131667" y="569992"/>
                  </a:lnTo>
                  <a:lnTo>
                    <a:pt x="143708" y="562505"/>
                  </a:lnTo>
                  <a:lnTo>
                    <a:pt x="155749" y="555014"/>
                  </a:lnTo>
                  <a:lnTo>
                    <a:pt x="167790" y="547520"/>
                  </a:lnTo>
                  <a:lnTo>
                    <a:pt x="179831" y="540023"/>
                  </a:lnTo>
                  <a:lnTo>
                    <a:pt x="191872" y="532522"/>
                  </a:lnTo>
                  <a:lnTo>
                    <a:pt x="203913" y="525019"/>
                  </a:lnTo>
                  <a:lnTo>
                    <a:pt x="215954" y="517512"/>
                  </a:lnTo>
                  <a:lnTo>
                    <a:pt x="227995" y="510002"/>
                  </a:lnTo>
                  <a:lnTo>
                    <a:pt x="240036" y="502489"/>
                  </a:lnTo>
                  <a:lnTo>
                    <a:pt x="252078" y="494973"/>
                  </a:lnTo>
                  <a:lnTo>
                    <a:pt x="264119" y="487453"/>
                  </a:lnTo>
                  <a:lnTo>
                    <a:pt x="276160" y="479930"/>
                  </a:lnTo>
                  <a:lnTo>
                    <a:pt x="288201" y="472405"/>
                  </a:lnTo>
                  <a:lnTo>
                    <a:pt x="300242" y="464875"/>
                  </a:lnTo>
                  <a:lnTo>
                    <a:pt x="312283" y="457343"/>
                  </a:lnTo>
                  <a:lnTo>
                    <a:pt x="324324" y="449808"/>
                  </a:lnTo>
                  <a:lnTo>
                    <a:pt x="336365" y="442269"/>
                  </a:lnTo>
                  <a:lnTo>
                    <a:pt x="348406" y="434727"/>
                  </a:lnTo>
                  <a:lnTo>
                    <a:pt x="360448" y="427182"/>
                  </a:lnTo>
                  <a:lnTo>
                    <a:pt x="372489" y="419633"/>
                  </a:lnTo>
                  <a:lnTo>
                    <a:pt x="384530" y="412082"/>
                  </a:lnTo>
                  <a:lnTo>
                    <a:pt x="396571" y="404527"/>
                  </a:lnTo>
                  <a:lnTo>
                    <a:pt x="408612" y="396970"/>
                  </a:lnTo>
                  <a:lnTo>
                    <a:pt x="420653" y="389409"/>
                  </a:lnTo>
                  <a:lnTo>
                    <a:pt x="432694" y="381845"/>
                  </a:lnTo>
                  <a:lnTo>
                    <a:pt x="444735" y="374277"/>
                  </a:lnTo>
                  <a:lnTo>
                    <a:pt x="456776" y="366707"/>
                  </a:lnTo>
                  <a:lnTo>
                    <a:pt x="468817" y="359134"/>
                  </a:lnTo>
                  <a:lnTo>
                    <a:pt x="480859" y="351557"/>
                  </a:lnTo>
                  <a:lnTo>
                    <a:pt x="492900" y="343977"/>
                  </a:lnTo>
                  <a:lnTo>
                    <a:pt x="504941" y="336395"/>
                  </a:lnTo>
                  <a:lnTo>
                    <a:pt x="516982" y="328809"/>
                  </a:lnTo>
                  <a:lnTo>
                    <a:pt x="529023" y="321220"/>
                  </a:lnTo>
                  <a:lnTo>
                    <a:pt x="541064" y="313628"/>
                  </a:lnTo>
                  <a:lnTo>
                    <a:pt x="553105" y="306034"/>
                  </a:lnTo>
                  <a:lnTo>
                    <a:pt x="565146" y="298436"/>
                  </a:lnTo>
                  <a:lnTo>
                    <a:pt x="577187" y="290835"/>
                  </a:lnTo>
                  <a:lnTo>
                    <a:pt x="589228" y="283231"/>
                  </a:lnTo>
                  <a:lnTo>
                    <a:pt x="601270" y="275624"/>
                  </a:lnTo>
                  <a:lnTo>
                    <a:pt x="613311" y="268015"/>
                  </a:lnTo>
                  <a:lnTo>
                    <a:pt x="625352" y="260402"/>
                  </a:lnTo>
                  <a:lnTo>
                    <a:pt x="637393" y="252787"/>
                  </a:lnTo>
                  <a:lnTo>
                    <a:pt x="649434" y="245168"/>
                  </a:lnTo>
                  <a:lnTo>
                    <a:pt x="661475" y="237547"/>
                  </a:lnTo>
                  <a:lnTo>
                    <a:pt x="673516" y="229923"/>
                  </a:lnTo>
                  <a:lnTo>
                    <a:pt x="685557" y="222296"/>
                  </a:lnTo>
                  <a:lnTo>
                    <a:pt x="697598" y="214667"/>
                  </a:lnTo>
                  <a:lnTo>
                    <a:pt x="709640" y="207034"/>
                  </a:lnTo>
                  <a:lnTo>
                    <a:pt x="721681" y="199399"/>
                  </a:lnTo>
                  <a:lnTo>
                    <a:pt x="733722" y="191761"/>
                  </a:lnTo>
                  <a:lnTo>
                    <a:pt x="745763" y="184121"/>
                  </a:lnTo>
                  <a:lnTo>
                    <a:pt x="757804" y="176478"/>
                  </a:lnTo>
                  <a:lnTo>
                    <a:pt x="769845" y="168832"/>
                  </a:lnTo>
                  <a:lnTo>
                    <a:pt x="781886" y="161183"/>
                  </a:lnTo>
                  <a:lnTo>
                    <a:pt x="793927" y="153532"/>
                  </a:lnTo>
                  <a:lnTo>
                    <a:pt x="805968" y="145879"/>
                  </a:lnTo>
                  <a:lnTo>
                    <a:pt x="818009" y="138222"/>
                  </a:lnTo>
                  <a:lnTo>
                    <a:pt x="830051" y="130564"/>
                  </a:lnTo>
                  <a:lnTo>
                    <a:pt x="842092" y="122902"/>
                  </a:lnTo>
                  <a:lnTo>
                    <a:pt x="854133" y="115238"/>
                  </a:lnTo>
                  <a:lnTo>
                    <a:pt x="866174" y="107572"/>
                  </a:lnTo>
                  <a:lnTo>
                    <a:pt x="878215" y="99903"/>
                  </a:lnTo>
                  <a:lnTo>
                    <a:pt x="890256" y="92232"/>
                  </a:lnTo>
                  <a:lnTo>
                    <a:pt x="902297" y="84559"/>
                  </a:lnTo>
                  <a:lnTo>
                    <a:pt x="914338" y="76883"/>
                  </a:lnTo>
                  <a:lnTo>
                    <a:pt x="926379" y="69205"/>
                  </a:lnTo>
                  <a:lnTo>
                    <a:pt x="938421" y="61524"/>
                  </a:lnTo>
                  <a:lnTo>
                    <a:pt x="950462" y="53841"/>
                  </a:lnTo>
                  <a:lnTo>
                    <a:pt x="962503" y="46156"/>
                  </a:lnTo>
                  <a:lnTo>
                    <a:pt x="974544" y="38469"/>
                  </a:lnTo>
                  <a:lnTo>
                    <a:pt x="986585" y="30779"/>
                  </a:lnTo>
                  <a:lnTo>
                    <a:pt x="998626" y="23088"/>
                  </a:lnTo>
                  <a:lnTo>
                    <a:pt x="1010667" y="15394"/>
                  </a:lnTo>
                  <a:lnTo>
                    <a:pt x="1022708" y="7698"/>
                  </a:lnTo>
                  <a:lnTo>
                    <a:pt x="1034749" y="0"/>
                  </a:lnTo>
                  <a:lnTo>
                    <a:pt x="1034749" y="91863"/>
                  </a:lnTo>
                  <a:lnTo>
                    <a:pt x="1022708" y="99208"/>
                  </a:lnTo>
                  <a:lnTo>
                    <a:pt x="1010667" y="106556"/>
                  </a:lnTo>
                  <a:lnTo>
                    <a:pt x="998626" y="113906"/>
                  </a:lnTo>
                  <a:lnTo>
                    <a:pt x="986585" y="121258"/>
                  </a:lnTo>
                  <a:lnTo>
                    <a:pt x="974544" y="128613"/>
                  </a:lnTo>
                  <a:lnTo>
                    <a:pt x="962503" y="135969"/>
                  </a:lnTo>
                  <a:lnTo>
                    <a:pt x="950462" y="143328"/>
                  </a:lnTo>
                  <a:lnTo>
                    <a:pt x="938421" y="150689"/>
                  </a:lnTo>
                  <a:lnTo>
                    <a:pt x="926379" y="158052"/>
                  </a:lnTo>
                  <a:lnTo>
                    <a:pt x="914338" y="165418"/>
                  </a:lnTo>
                  <a:lnTo>
                    <a:pt x="902297" y="172786"/>
                  </a:lnTo>
                  <a:lnTo>
                    <a:pt x="890256" y="180156"/>
                  </a:lnTo>
                  <a:lnTo>
                    <a:pt x="878215" y="187529"/>
                  </a:lnTo>
                  <a:lnTo>
                    <a:pt x="866174" y="194904"/>
                  </a:lnTo>
                  <a:lnTo>
                    <a:pt x="854133" y="202282"/>
                  </a:lnTo>
                  <a:lnTo>
                    <a:pt x="842092" y="209662"/>
                  </a:lnTo>
                  <a:lnTo>
                    <a:pt x="830051" y="217044"/>
                  </a:lnTo>
                  <a:lnTo>
                    <a:pt x="818009" y="224429"/>
                  </a:lnTo>
                  <a:lnTo>
                    <a:pt x="805968" y="231817"/>
                  </a:lnTo>
                  <a:lnTo>
                    <a:pt x="793927" y="239207"/>
                  </a:lnTo>
                  <a:lnTo>
                    <a:pt x="781886" y="246600"/>
                  </a:lnTo>
                  <a:lnTo>
                    <a:pt x="769845" y="253995"/>
                  </a:lnTo>
                  <a:lnTo>
                    <a:pt x="757804" y="261393"/>
                  </a:lnTo>
                  <a:lnTo>
                    <a:pt x="745763" y="268794"/>
                  </a:lnTo>
                  <a:lnTo>
                    <a:pt x="733722" y="276197"/>
                  </a:lnTo>
                  <a:lnTo>
                    <a:pt x="721681" y="283603"/>
                  </a:lnTo>
                  <a:lnTo>
                    <a:pt x="709640" y="291012"/>
                  </a:lnTo>
                  <a:lnTo>
                    <a:pt x="697598" y="298424"/>
                  </a:lnTo>
                  <a:lnTo>
                    <a:pt x="685557" y="305838"/>
                  </a:lnTo>
                  <a:lnTo>
                    <a:pt x="673516" y="313255"/>
                  </a:lnTo>
                  <a:lnTo>
                    <a:pt x="661475" y="320675"/>
                  </a:lnTo>
                  <a:lnTo>
                    <a:pt x="649434" y="328097"/>
                  </a:lnTo>
                  <a:lnTo>
                    <a:pt x="637393" y="335523"/>
                  </a:lnTo>
                  <a:lnTo>
                    <a:pt x="625352" y="342951"/>
                  </a:lnTo>
                  <a:lnTo>
                    <a:pt x="613311" y="350383"/>
                  </a:lnTo>
                  <a:lnTo>
                    <a:pt x="601270" y="357817"/>
                  </a:lnTo>
                  <a:lnTo>
                    <a:pt x="589228" y="365254"/>
                  </a:lnTo>
                  <a:lnTo>
                    <a:pt x="577187" y="372694"/>
                  </a:lnTo>
                  <a:lnTo>
                    <a:pt x="565146" y="380137"/>
                  </a:lnTo>
                  <a:lnTo>
                    <a:pt x="553105" y="387583"/>
                  </a:lnTo>
                  <a:lnTo>
                    <a:pt x="541064" y="395032"/>
                  </a:lnTo>
                  <a:lnTo>
                    <a:pt x="529023" y="402484"/>
                  </a:lnTo>
                  <a:lnTo>
                    <a:pt x="516982" y="409939"/>
                  </a:lnTo>
                  <a:lnTo>
                    <a:pt x="504941" y="417397"/>
                  </a:lnTo>
                  <a:lnTo>
                    <a:pt x="492900" y="424859"/>
                  </a:lnTo>
                  <a:lnTo>
                    <a:pt x="480859" y="432323"/>
                  </a:lnTo>
                  <a:lnTo>
                    <a:pt x="468817" y="439790"/>
                  </a:lnTo>
                  <a:lnTo>
                    <a:pt x="456776" y="447261"/>
                  </a:lnTo>
                  <a:lnTo>
                    <a:pt x="444735" y="454734"/>
                  </a:lnTo>
                  <a:lnTo>
                    <a:pt x="432694" y="462211"/>
                  </a:lnTo>
                  <a:lnTo>
                    <a:pt x="420653" y="469691"/>
                  </a:lnTo>
                  <a:lnTo>
                    <a:pt x="408612" y="477173"/>
                  </a:lnTo>
                  <a:lnTo>
                    <a:pt x="396571" y="484660"/>
                  </a:lnTo>
                  <a:lnTo>
                    <a:pt x="384530" y="492149"/>
                  </a:lnTo>
                  <a:lnTo>
                    <a:pt x="372489" y="499641"/>
                  </a:lnTo>
                  <a:lnTo>
                    <a:pt x="360448" y="507137"/>
                  </a:lnTo>
                  <a:lnTo>
                    <a:pt x="348406" y="514636"/>
                  </a:lnTo>
                  <a:lnTo>
                    <a:pt x="336365" y="522137"/>
                  </a:lnTo>
                  <a:lnTo>
                    <a:pt x="324324" y="529643"/>
                  </a:lnTo>
                  <a:lnTo>
                    <a:pt x="312283" y="537151"/>
                  </a:lnTo>
                  <a:lnTo>
                    <a:pt x="300242" y="544662"/>
                  </a:lnTo>
                  <a:lnTo>
                    <a:pt x="288201" y="552177"/>
                  </a:lnTo>
                  <a:lnTo>
                    <a:pt x="276160" y="559695"/>
                  </a:lnTo>
                  <a:lnTo>
                    <a:pt x="264119" y="567216"/>
                  </a:lnTo>
                  <a:lnTo>
                    <a:pt x="252078" y="574741"/>
                  </a:lnTo>
                  <a:lnTo>
                    <a:pt x="240036" y="582268"/>
                  </a:lnTo>
                  <a:lnTo>
                    <a:pt x="227995" y="589799"/>
                  </a:lnTo>
                  <a:lnTo>
                    <a:pt x="215954" y="597333"/>
                  </a:lnTo>
                  <a:lnTo>
                    <a:pt x="203913" y="604870"/>
                  </a:lnTo>
                  <a:lnTo>
                    <a:pt x="191872" y="612410"/>
                  </a:lnTo>
                  <a:lnTo>
                    <a:pt x="179831" y="619954"/>
                  </a:lnTo>
                  <a:lnTo>
                    <a:pt x="167790" y="627500"/>
                  </a:lnTo>
                  <a:lnTo>
                    <a:pt x="155749" y="635050"/>
                  </a:lnTo>
                  <a:lnTo>
                    <a:pt x="143708" y="642603"/>
                  </a:lnTo>
                  <a:lnTo>
                    <a:pt x="131667" y="650160"/>
                  </a:lnTo>
                  <a:lnTo>
                    <a:pt x="129269" y="651665"/>
                  </a:lnTo>
                  <a:close/>
                </a:path>
              </a:pathLst>
            </a:custGeom>
            <a:solidFill>
              <a:srgbClr val="00BC9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005702" y="5434930"/>
              <a:ext cx="1034749" cy="651665"/>
            </a:xfrm>
            <a:custGeom>
              <a:avLst/>
              <a:pathLst>
                <a:path w="1034749" h="651665">
                  <a:moveTo>
                    <a:pt x="0" y="651665"/>
                  </a:moveTo>
                  <a:lnTo>
                    <a:pt x="11255" y="644697"/>
                  </a:lnTo>
                  <a:lnTo>
                    <a:pt x="23297" y="637241"/>
                  </a:lnTo>
                  <a:lnTo>
                    <a:pt x="35338" y="629781"/>
                  </a:lnTo>
                  <a:lnTo>
                    <a:pt x="47379" y="622318"/>
                  </a:lnTo>
                  <a:lnTo>
                    <a:pt x="59420" y="614852"/>
                  </a:lnTo>
                  <a:lnTo>
                    <a:pt x="71461" y="607384"/>
                  </a:lnTo>
                  <a:lnTo>
                    <a:pt x="83502" y="599912"/>
                  </a:lnTo>
                  <a:lnTo>
                    <a:pt x="95543" y="592436"/>
                  </a:lnTo>
                  <a:lnTo>
                    <a:pt x="107584" y="584958"/>
                  </a:lnTo>
                  <a:lnTo>
                    <a:pt x="119625" y="577477"/>
                  </a:lnTo>
                  <a:lnTo>
                    <a:pt x="131667" y="569992"/>
                  </a:lnTo>
                  <a:lnTo>
                    <a:pt x="143708" y="562505"/>
                  </a:lnTo>
                  <a:lnTo>
                    <a:pt x="155749" y="555014"/>
                  </a:lnTo>
                  <a:lnTo>
                    <a:pt x="167790" y="547520"/>
                  </a:lnTo>
                  <a:lnTo>
                    <a:pt x="179831" y="540023"/>
                  </a:lnTo>
                  <a:lnTo>
                    <a:pt x="191872" y="532522"/>
                  </a:lnTo>
                  <a:lnTo>
                    <a:pt x="203913" y="525019"/>
                  </a:lnTo>
                  <a:lnTo>
                    <a:pt x="215954" y="517512"/>
                  </a:lnTo>
                  <a:lnTo>
                    <a:pt x="227995" y="510002"/>
                  </a:lnTo>
                  <a:lnTo>
                    <a:pt x="240036" y="502489"/>
                  </a:lnTo>
                  <a:lnTo>
                    <a:pt x="252078" y="494973"/>
                  </a:lnTo>
                  <a:lnTo>
                    <a:pt x="264119" y="487453"/>
                  </a:lnTo>
                  <a:lnTo>
                    <a:pt x="276160" y="479930"/>
                  </a:lnTo>
                  <a:lnTo>
                    <a:pt x="288201" y="472405"/>
                  </a:lnTo>
                  <a:lnTo>
                    <a:pt x="300242" y="464875"/>
                  </a:lnTo>
                  <a:lnTo>
                    <a:pt x="312283" y="457343"/>
                  </a:lnTo>
                  <a:lnTo>
                    <a:pt x="324324" y="449808"/>
                  </a:lnTo>
                  <a:lnTo>
                    <a:pt x="336365" y="442269"/>
                  </a:lnTo>
                  <a:lnTo>
                    <a:pt x="348406" y="434727"/>
                  </a:lnTo>
                  <a:lnTo>
                    <a:pt x="360448" y="427182"/>
                  </a:lnTo>
                  <a:lnTo>
                    <a:pt x="372489" y="419633"/>
                  </a:lnTo>
                  <a:lnTo>
                    <a:pt x="384530" y="412082"/>
                  </a:lnTo>
                  <a:lnTo>
                    <a:pt x="396571" y="404527"/>
                  </a:lnTo>
                  <a:lnTo>
                    <a:pt x="408612" y="396970"/>
                  </a:lnTo>
                  <a:lnTo>
                    <a:pt x="420653" y="389409"/>
                  </a:lnTo>
                  <a:lnTo>
                    <a:pt x="432694" y="381845"/>
                  </a:lnTo>
                  <a:lnTo>
                    <a:pt x="444735" y="374277"/>
                  </a:lnTo>
                  <a:lnTo>
                    <a:pt x="456776" y="366707"/>
                  </a:lnTo>
                  <a:lnTo>
                    <a:pt x="468817" y="359134"/>
                  </a:lnTo>
                  <a:lnTo>
                    <a:pt x="480859" y="351557"/>
                  </a:lnTo>
                  <a:lnTo>
                    <a:pt x="492900" y="343977"/>
                  </a:lnTo>
                  <a:lnTo>
                    <a:pt x="504941" y="336395"/>
                  </a:lnTo>
                  <a:lnTo>
                    <a:pt x="516982" y="328809"/>
                  </a:lnTo>
                  <a:lnTo>
                    <a:pt x="529023" y="321220"/>
                  </a:lnTo>
                  <a:lnTo>
                    <a:pt x="541064" y="313628"/>
                  </a:lnTo>
                  <a:lnTo>
                    <a:pt x="553105" y="306034"/>
                  </a:lnTo>
                  <a:lnTo>
                    <a:pt x="565146" y="298436"/>
                  </a:lnTo>
                  <a:lnTo>
                    <a:pt x="577187" y="290835"/>
                  </a:lnTo>
                  <a:lnTo>
                    <a:pt x="589228" y="283231"/>
                  </a:lnTo>
                  <a:lnTo>
                    <a:pt x="601270" y="275624"/>
                  </a:lnTo>
                  <a:lnTo>
                    <a:pt x="613311" y="268015"/>
                  </a:lnTo>
                  <a:lnTo>
                    <a:pt x="625352" y="260402"/>
                  </a:lnTo>
                  <a:lnTo>
                    <a:pt x="637393" y="252787"/>
                  </a:lnTo>
                  <a:lnTo>
                    <a:pt x="649434" y="245168"/>
                  </a:lnTo>
                  <a:lnTo>
                    <a:pt x="661475" y="237547"/>
                  </a:lnTo>
                  <a:lnTo>
                    <a:pt x="673516" y="229923"/>
                  </a:lnTo>
                  <a:lnTo>
                    <a:pt x="685557" y="222296"/>
                  </a:lnTo>
                  <a:lnTo>
                    <a:pt x="697598" y="214667"/>
                  </a:lnTo>
                  <a:lnTo>
                    <a:pt x="709640" y="207034"/>
                  </a:lnTo>
                  <a:lnTo>
                    <a:pt x="721681" y="199399"/>
                  </a:lnTo>
                  <a:lnTo>
                    <a:pt x="733722" y="191761"/>
                  </a:lnTo>
                  <a:lnTo>
                    <a:pt x="745763" y="184121"/>
                  </a:lnTo>
                  <a:lnTo>
                    <a:pt x="757804" y="176478"/>
                  </a:lnTo>
                  <a:lnTo>
                    <a:pt x="769845" y="168832"/>
                  </a:lnTo>
                  <a:lnTo>
                    <a:pt x="781886" y="161183"/>
                  </a:lnTo>
                  <a:lnTo>
                    <a:pt x="793927" y="153532"/>
                  </a:lnTo>
                  <a:lnTo>
                    <a:pt x="805968" y="145879"/>
                  </a:lnTo>
                  <a:lnTo>
                    <a:pt x="818009" y="138222"/>
                  </a:lnTo>
                  <a:lnTo>
                    <a:pt x="830051" y="130564"/>
                  </a:lnTo>
                  <a:lnTo>
                    <a:pt x="842092" y="122902"/>
                  </a:lnTo>
                  <a:lnTo>
                    <a:pt x="854133" y="115238"/>
                  </a:lnTo>
                  <a:lnTo>
                    <a:pt x="866174" y="107572"/>
                  </a:lnTo>
                  <a:lnTo>
                    <a:pt x="878215" y="99903"/>
                  </a:lnTo>
                  <a:lnTo>
                    <a:pt x="890256" y="92232"/>
                  </a:lnTo>
                  <a:lnTo>
                    <a:pt x="902297" y="84559"/>
                  </a:lnTo>
                  <a:lnTo>
                    <a:pt x="914338" y="76883"/>
                  </a:lnTo>
                  <a:lnTo>
                    <a:pt x="926379" y="69205"/>
                  </a:lnTo>
                  <a:lnTo>
                    <a:pt x="938421" y="61524"/>
                  </a:lnTo>
                  <a:lnTo>
                    <a:pt x="950462" y="53841"/>
                  </a:lnTo>
                  <a:lnTo>
                    <a:pt x="962503" y="46156"/>
                  </a:lnTo>
                  <a:lnTo>
                    <a:pt x="974544" y="38469"/>
                  </a:lnTo>
                  <a:lnTo>
                    <a:pt x="986585" y="30779"/>
                  </a:lnTo>
                  <a:lnTo>
                    <a:pt x="998626" y="23088"/>
                  </a:lnTo>
                  <a:lnTo>
                    <a:pt x="1010667" y="15394"/>
                  </a:lnTo>
                  <a:lnTo>
                    <a:pt x="1022708" y="7698"/>
                  </a:lnTo>
                  <a:lnTo>
                    <a:pt x="1034749" y="0"/>
                  </a:lnTo>
                  <a:lnTo>
                    <a:pt x="10347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134971" y="5526793"/>
              <a:ext cx="905480" cy="559801"/>
            </a:xfrm>
            <a:custGeom>
              <a:avLst/>
              <a:pathLst>
                <a:path w="905480" h="559801">
                  <a:moveTo>
                    <a:pt x="905480" y="0"/>
                  </a:moveTo>
                  <a:lnTo>
                    <a:pt x="905480" y="0"/>
                  </a:lnTo>
                  <a:lnTo>
                    <a:pt x="893439" y="7345"/>
                  </a:lnTo>
                  <a:lnTo>
                    <a:pt x="881398" y="14693"/>
                  </a:lnTo>
                  <a:lnTo>
                    <a:pt x="869356" y="22043"/>
                  </a:lnTo>
                  <a:lnTo>
                    <a:pt x="857315" y="29395"/>
                  </a:lnTo>
                  <a:lnTo>
                    <a:pt x="845274" y="36749"/>
                  </a:lnTo>
                  <a:lnTo>
                    <a:pt x="833233" y="44106"/>
                  </a:lnTo>
                  <a:lnTo>
                    <a:pt x="821192" y="51465"/>
                  </a:lnTo>
                  <a:lnTo>
                    <a:pt x="809151" y="58826"/>
                  </a:lnTo>
                  <a:lnTo>
                    <a:pt x="797110" y="66189"/>
                  </a:lnTo>
                  <a:lnTo>
                    <a:pt x="785069" y="73555"/>
                  </a:lnTo>
                  <a:lnTo>
                    <a:pt x="773028" y="80923"/>
                  </a:lnTo>
                  <a:lnTo>
                    <a:pt x="760986" y="88293"/>
                  </a:lnTo>
                  <a:lnTo>
                    <a:pt x="748945" y="95666"/>
                  </a:lnTo>
                  <a:lnTo>
                    <a:pt x="736904" y="103041"/>
                  </a:lnTo>
                  <a:lnTo>
                    <a:pt x="724863" y="110419"/>
                  </a:lnTo>
                  <a:lnTo>
                    <a:pt x="712822" y="117799"/>
                  </a:lnTo>
                  <a:lnTo>
                    <a:pt x="700781" y="125181"/>
                  </a:lnTo>
                  <a:lnTo>
                    <a:pt x="688740" y="132566"/>
                  </a:lnTo>
                  <a:lnTo>
                    <a:pt x="676699" y="139954"/>
                  </a:lnTo>
                  <a:lnTo>
                    <a:pt x="664658" y="147344"/>
                  </a:lnTo>
                  <a:lnTo>
                    <a:pt x="652617" y="154737"/>
                  </a:lnTo>
                  <a:lnTo>
                    <a:pt x="640575" y="162132"/>
                  </a:lnTo>
                  <a:lnTo>
                    <a:pt x="628534" y="169530"/>
                  </a:lnTo>
                  <a:lnTo>
                    <a:pt x="616493" y="176931"/>
                  </a:lnTo>
                  <a:lnTo>
                    <a:pt x="604452" y="184334"/>
                  </a:lnTo>
                  <a:lnTo>
                    <a:pt x="592411" y="191740"/>
                  </a:lnTo>
                  <a:lnTo>
                    <a:pt x="580370" y="199149"/>
                  </a:lnTo>
                  <a:lnTo>
                    <a:pt x="568329" y="206560"/>
                  </a:lnTo>
                  <a:lnTo>
                    <a:pt x="556288" y="213975"/>
                  </a:lnTo>
                  <a:lnTo>
                    <a:pt x="544247" y="221392"/>
                  </a:lnTo>
                  <a:lnTo>
                    <a:pt x="532205" y="228812"/>
                  </a:lnTo>
                  <a:lnTo>
                    <a:pt x="520164" y="236234"/>
                  </a:lnTo>
                  <a:lnTo>
                    <a:pt x="508123" y="243660"/>
                  </a:lnTo>
                  <a:lnTo>
                    <a:pt x="496082" y="251088"/>
                  </a:lnTo>
                  <a:lnTo>
                    <a:pt x="484041" y="258520"/>
                  </a:lnTo>
                  <a:lnTo>
                    <a:pt x="472000" y="265954"/>
                  </a:lnTo>
                  <a:lnTo>
                    <a:pt x="459959" y="273391"/>
                  </a:lnTo>
                  <a:lnTo>
                    <a:pt x="447918" y="280831"/>
                  </a:lnTo>
                  <a:lnTo>
                    <a:pt x="435877" y="288274"/>
                  </a:lnTo>
                  <a:lnTo>
                    <a:pt x="423836" y="295720"/>
                  </a:lnTo>
                  <a:lnTo>
                    <a:pt x="411794" y="303169"/>
                  </a:lnTo>
                  <a:lnTo>
                    <a:pt x="399753" y="310621"/>
                  </a:lnTo>
                  <a:lnTo>
                    <a:pt x="387712" y="318076"/>
                  </a:lnTo>
                  <a:lnTo>
                    <a:pt x="375671" y="325534"/>
                  </a:lnTo>
                  <a:lnTo>
                    <a:pt x="363630" y="332995"/>
                  </a:lnTo>
                  <a:lnTo>
                    <a:pt x="351589" y="340460"/>
                  </a:lnTo>
                  <a:lnTo>
                    <a:pt x="339548" y="347927"/>
                  </a:lnTo>
                  <a:lnTo>
                    <a:pt x="327507" y="355397"/>
                  </a:lnTo>
                  <a:lnTo>
                    <a:pt x="315466" y="362871"/>
                  </a:lnTo>
                  <a:lnTo>
                    <a:pt x="303425" y="370348"/>
                  </a:lnTo>
                  <a:lnTo>
                    <a:pt x="291383" y="377827"/>
                  </a:lnTo>
                  <a:lnTo>
                    <a:pt x="279342" y="385310"/>
                  </a:lnTo>
                  <a:lnTo>
                    <a:pt x="267301" y="392796"/>
                  </a:lnTo>
                  <a:lnTo>
                    <a:pt x="255260" y="400286"/>
                  </a:lnTo>
                  <a:lnTo>
                    <a:pt x="243219" y="407778"/>
                  </a:lnTo>
                  <a:lnTo>
                    <a:pt x="231178" y="415274"/>
                  </a:lnTo>
                  <a:lnTo>
                    <a:pt x="219137" y="422772"/>
                  </a:lnTo>
                  <a:lnTo>
                    <a:pt x="207096" y="430274"/>
                  </a:lnTo>
                  <a:lnTo>
                    <a:pt x="195055" y="437779"/>
                  </a:lnTo>
                  <a:lnTo>
                    <a:pt x="183013" y="445288"/>
                  </a:lnTo>
                  <a:lnTo>
                    <a:pt x="170972" y="452799"/>
                  </a:lnTo>
                  <a:lnTo>
                    <a:pt x="158931" y="460314"/>
                  </a:lnTo>
                  <a:lnTo>
                    <a:pt x="146890" y="467832"/>
                  </a:lnTo>
                  <a:lnTo>
                    <a:pt x="134849" y="475353"/>
                  </a:lnTo>
                  <a:lnTo>
                    <a:pt x="122808" y="482877"/>
                  </a:lnTo>
                  <a:lnTo>
                    <a:pt x="110767" y="490405"/>
                  </a:lnTo>
                  <a:lnTo>
                    <a:pt x="98726" y="497936"/>
                  </a:lnTo>
                  <a:lnTo>
                    <a:pt x="86685" y="505470"/>
                  </a:lnTo>
                  <a:lnTo>
                    <a:pt x="74644" y="513007"/>
                  </a:lnTo>
                  <a:lnTo>
                    <a:pt x="62602" y="520547"/>
                  </a:lnTo>
                  <a:lnTo>
                    <a:pt x="50561" y="528091"/>
                  </a:lnTo>
                  <a:lnTo>
                    <a:pt x="38520" y="535637"/>
                  </a:lnTo>
                  <a:lnTo>
                    <a:pt x="26479" y="543187"/>
                  </a:lnTo>
                  <a:lnTo>
                    <a:pt x="14438" y="550740"/>
                  </a:lnTo>
                  <a:lnTo>
                    <a:pt x="2397" y="558296"/>
                  </a:lnTo>
                  <a:lnTo>
                    <a:pt x="0" y="5598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070793" y="5480861"/>
              <a:ext cx="969657" cy="605733"/>
            </a:xfrm>
            <a:custGeom>
              <a:avLst/>
              <a:pathLst>
                <a:path w="969657" h="605733">
                  <a:moveTo>
                    <a:pt x="0" y="605733"/>
                  </a:moveTo>
                  <a:lnTo>
                    <a:pt x="6369" y="601754"/>
                  </a:lnTo>
                  <a:lnTo>
                    <a:pt x="18410" y="594232"/>
                  </a:lnTo>
                  <a:lnTo>
                    <a:pt x="30451" y="586710"/>
                  </a:lnTo>
                  <a:lnTo>
                    <a:pt x="42492" y="579188"/>
                  </a:lnTo>
                  <a:lnTo>
                    <a:pt x="54534" y="571666"/>
                  </a:lnTo>
                  <a:lnTo>
                    <a:pt x="66575" y="564144"/>
                  </a:lnTo>
                  <a:lnTo>
                    <a:pt x="78616" y="556622"/>
                  </a:lnTo>
                  <a:lnTo>
                    <a:pt x="90657" y="549101"/>
                  </a:lnTo>
                  <a:lnTo>
                    <a:pt x="102698" y="541579"/>
                  </a:lnTo>
                  <a:lnTo>
                    <a:pt x="114739" y="534057"/>
                  </a:lnTo>
                  <a:lnTo>
                    <a:pt x="126780" y="526535"/>
                  </a:lnTo>
                  <a:lnTo>
                    <a:pt x="138821" y="519013"/>
                  </a:lnTo>
                  <a:lnTo>
                    <a:pt x="150862" y="511491"/>
                  </a:lnTo>
                  <a:lnTo>
                    <a:pt x="162903" y="503969"/>
                  </a:lnTo>
                  <a:lnTo>
                    <a:pt x="174945" y="496447"/>
                  </a:lnTo>
                  <a:lnTo>
                    <a:pt x="186986" y="488925"/>
                  </a:lnTo>
                  <a:lnTo>
                    <a:pt x="199027" y="481403"/>
                  </a:lnTo>
                  <a:lnTo>
                    <a:pt x="211068" y="473881"/>
                  </a:lnTo>
                  <a:lnTo>
                    <a:pt x="223109" y="466359"/>
                  </a:lnTo>
                  <a:lnTo>
                    <a:pt x="235150" y="458837"/>
                  </a:lnTo>
                  <a:lnTo>
                    <a:pt x="247191" y="451315"/>
                  </a:lnTo>
                  <a:lnTo>
                    <a:pt x="259232" y="443793"/>
                  </a:lnTo>
                  <a:lnTo>
                    <a:pt x="271273" y="436272"/>
                  </a:lnTo>
                  <a:lnTo>
                    <a:pt x="283315" y="428750"/>
                  </a:lnTo>
                  <a:lnTo>
                    <a:pt x="295356" y="421228"/>
                  </a:lnTo>
                  <a:lnTo>
                    <a:pt x="307397" y="413706"/>
                  </a:lnTo>
                  <a:lnTo>
                    <a:pt x="319438" y="406184"/>
                  </a:lnTo>
                  <a:lnTo>
                    <a:pt x="331479" y="398662"/>
                  </a:lnTo>
                  <a:lnTo>
                    <a:pt x="343520" y="391140"/>
                  </a:lnTo>
                  <a:lnTo>
                    <a:pt x="355561" y="383618"/>
                  </a:lnTo>
                  <a:lnTo>
                    <a:pt x="367602" y="376096"/>
                  </a:lnTo>
                  <a:lnTo>
                    <a:pt x="379643" y="368574"/>
                  </a:lnTo>
                  <a:lnTo>
                    <a:pt x="391684" y="361052"/>
                  </a:lnTo>
                  <a:lnTo>
                    <a:pt x="403726" y="353530"/>
                  </a:lnTo>
                  <a:lnTo>
                    <a:pt x="415767" y="346008"/>
                  </a:lnTo>
                  <a:lnTo>
                    <a:pt x="427808" y="338486"/>
                  </a:lnTo>
                  <a:lnTo>
                    <a:pt x="439849" y="330964"/>
                  </a:lnTo>
                  <a:lnTo>
                    <a:pt x="451890" y="323443"/>
                  </a:lnTo>
                  <a:lnTo>
                    <a:pt x="463931" y="315921"/>
                  </a:lnTo>
                  <a:lnTo>
                    <a:pt x="475972" y="308399"/>
                  </a:lnTo>
                  <a:lnTo>
                    <a:pt x="488013" y="300877"/>
                  </a:lnTo>
                  <a:lnTo>
                    <a:pt x="500054" y="293355"/>
                  </a:lnTo>
                  <a:lnTo>
                    <a:pt x="512095" y="285833"/>
                  </a:lnTo>
                  <a:lnTo>
                    <a:pt x="524137" y="278311"/>
                  </a:lnTo>
                  <a:lnTo>
                    <a:pt x="536178" y="270789"/>
                  </a:lnTo>
                  <a:lnTo>
                    <a:pt x="548219" y="263267"/>
                  </a:lnTo>
                  <a:lnTo>
                    <a:pt x="560260" y="255745"/>
                  </a:lnTo>
                  <a:lnTo>
                    <a:pt x="572301" y="248223"/>
                  </a:lnTo>
                  <a:lnTo>
                    <a:pt x="584342" y="240701"/>
                  </a:lnTo>
                  <a:lnTo>
                    <a:pt x="596383" y="233179"/>
                  </a:lnTo>
                  <a:lnTo>
                    <a:pt x="608424" y="225657"/>
                  </a:lnTo>
                  <a:lnTo>
                    <a:pt x="620465" y="218136"/>
                  </a:lnTo>
                  <a:lnTo>
                    <a:pt x="632507" y="210614"/>
                  </a:lnTo>
                  <a:lnTo>
                    <a:pt x="644548" y="203092"/>
                  </a:lnTo>
                  <a:lnTo>
                    <a:pt x="656589" y="195570"/>
                  </a:lnTo>
                  <a:lnTo>
                    <a:pt x="668630" y="188048"/>
                  </a:lnTo>
                  <a:lnTo>
                    <a:pt x="680671" y="180526"/>
                  </a:lnTo>
                  <a:lnTo>
                    <a:pt x="692712" y="173004"/>
                  </a:lnTo>
                  <a:lnTo>
                    <a:pt x="704753" y="165482"/>
                  </a:lnTo>
                  <a:lnTo>
                    <a:pt x="716794" y="157960"/>
                  </a:lnTo>
                  <a:lnTo>
                    <a:pt x="728835" y="150438"/>
                  </a:lnTo>
                  <a:lnTo>
                    <a:pt x="740876" y="142916"/>
                  </a:lnTo>
                  <a:lnTo>
                    <a:pt x="752918" y="135394"/>
                  </a:lnTo>
                  <a:lnTo>
                    <a:pt x="764959" y="127872"/>
                  </a:lnTo>
                  <a:lnTo>
                    <a:pt x="777000" y="120350"/>
                  </a:lnTo>
                  <a:lnTo>
                    <a:pt x="789041" y="112828"/>
                  </a:lnTo>
                  <a:lnTo>
                    <a:pt x="801082" y="105307"/>
                  </a:lnTo>
                  <a:lnTo>
                    <a:pt x="813123" y="97785"/>
                  </a:lnTo>
                  <a:lnTo>
                    <a:pt x="825164" y="90263"/>
                  </a:lnTo>
                  <a:lnTo>
                    <a:pt x="837205" y="82741"/>
                  </a:lnTo>
                  <a:lnTo>
                    <a:pt x="849246" y="75219"/>
                  </a:lnTo>
                  <a:lnTo>
                    <a:pt x="861288" y="67697"/>
                  </a:lnTo>
                  <a:lnTo>
                    <a:pt x="873329" y="60175"/>
                  </a:lnTo>
                  <a:lnTo>
                    <a:pt x="885370" y="52653"/>
                  </a:lnTo>
                  <a:lnTo>
                    <a:pt x="897411" y="45131"/>
                  </a:lnTo>
                  <a:lnTo>
                    <a:pt x="909452" y="37609"/>
                  </a:lnTo>
                  <a:lnTo>
                    <a:pt x="921493" y="30087"/>
                  </a:lnTo>
                  <a:lnTo>
                    <a:pt x="933534" y="22565"/>
                  </a:lnTo>
                  <a:lnTo>
                    <a:pt x="945575" y="15043"/>
                  </a:lnTo>
                  <a:lnTo>
                    <a:pt x="957616" y="7521"/>
                  </a:lnTo>
                  <a:lnTo>
                    <a:pt x="969657" y="0"/>
                  </a:lnTo>
                  <a:lnTo>
                    <a:pt x="969657" y="0"/>
                  </a:lnTo>
                </a:path>
              </a:pathLst>
            </a:custGeom>
            <a:ln w="13550" cap="flat">
              <a:solidFill>
                <a:srgbClr val="00BC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696613" y="6066690"/>
              <a:ext cx="39810" cy="3981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732424" y="6066377"/>
              <a:ext cx="40436" cy="404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804670" y="6066377"/>
              <a:ext cx="40436" cy="404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900557" y="6065935"/>
              <a:ext cx="41320" cy="413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24839" y="6066134"/>
              <a:ext cx="40920" cy="409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36509" y="6065764"/>
              <a:ext cx="41662" cy="4166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947929" y="6065142"/>
              <a:ext cx="42905" cy="4290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60185" y="6065357"/>
              <a:ext cx="42475" cy="4247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970527" y="60636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982777" y="6063867"/>
              <a:ext cx="45455" cy="454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94774" y="6063823"/>
              <a:ext cx="45543" cy="455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006292" y="6063299"/>
              <a:ext cx="46590" cy="4659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018900" y="6063867"/>
              <a:ext cx="45455" cy="454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030732" y="60636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043437" y="6064321"/>
              <a:ext cx="44546" cy="445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54980" y="6063823"/>
              <a:ext cx="45543" cy="455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066855" y="60636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078745" y="6063506"/>
              <a:ext cx="46177" cy="461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090938" y="60636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1327" y="6062006"/>
              <a:ext cx="49177" cy="491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113515" y="6062153"/>
              <a:ext cx="48883" cy="488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125994" y="6062591"/>
              <a:ext cx="48007" cy="4800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137296" y="6061851"/>
              <a:ext cx="49487" cy="4948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149677" y="6062191"/>
              <a:ext cx="48807" cy="4880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161445" y="6061919"/>
              <a:ext cx="49351" cy="4935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173469" y="6061902"/>
              <a:ext cx="49386" cy="4938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186044" y="6062435"/>
              <a:ext cx="48319" cy="4831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197728" y="6062078"/>
              <a:ext cx="49032" cy="490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210305" y="6062614"/>
              <a:ext cx="47960" cy="4796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221567" y="6061835"/>
              <a:ext cx="49520" cy="495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233641" y="6061868"/>
              <a:ext cx="49453" cy="494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245489" y="6061675"/>
              <a:ext cx="49840" cy="4984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257515" y="6061659"/>
              <a:ext cx="49871" cy="4987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270146" y="6062250"/>
              <a:ext cx="48690" cy="4869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281266" y="6061329"/>
              <a:ext cx="50532" cy="505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293623" y="6061644"/>
              <a:ext cx="49901" cy="4990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305179" y="6061159"/>
              <a:ext cx="50871" cy="5087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317500" y="60614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330255" y="6062153"/>
              <a:ext cx="48883" cy="488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341265" y="6061122"/>
              <a:ext cx="50946" cy="509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53034" y="6060850"/>
              <a:ext cx="51489" cy="5148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365461" y="6061236"/>
              <a:ext cx="50717" cy="507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377705" y="60614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389543" y="6061236"/>
              <a:ext cx="50717" cy="507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402183" y="6061835"/>
              <a:ext cx="49520" cy="495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414562" y="6062172"/>
              <a:ext cx="48845" cy="4884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426402" y="6061971"/>
              <a:ext cx="49248" cy="4924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438951" y="6272411"/>
              <a:ext cx="48232" cy="482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450927" y="6062414"/>
              <a:ext cx="48361" cy="4836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463122" y="6062568"/>
              <a:ext cx="48053" cy="480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474637" y="6062042"/>
              <a:ext cx="49105" cy="4910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486422" y="6061786"/>
              <a:ext cx="49618" cy="4961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498116" y="60614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521333" y="6060573"/>
              <a:ext cx="52043" cy="520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533255" y="6060454"/>
              <a:ext cx="52281" cy="5228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546039" y="6061197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557308" y="6060425"/>
              <a:ext cx="52339" cy="5233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569569" y="6201275"/>
              <a:ext cx="51899" cy="5189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581895" y="6060930"/>
              <a:ext cx="51329" cy="513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593651" y="6246368"/>
              <a:ext cx="51899" cy="5189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605954" y="6227097"/>
              <a:ext cx="51375" cy="5137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618042" y="6060953"/>
              <a:ext cx="51283" cy="512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630568" y="60614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641713" y="6060543"/>
              <a:ext cx="52104" cy="5210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654309" y="6061097"/>
              <a:ext cx="50995" cy="509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666301" y="6061048"/>
              <a:ext cx="51093" cy="5109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678013" y="6060719"/>
              <a:ext cx="51752" cy="5175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690395" y="6061060"/>
              <a:ext cx="51069" cy="5106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702160" y="6060784"/>
              <a:ext cx="51622" cy="5162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714490" y="6061072"/>
              <a:ext cx="51044" cy="510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725779" y="6060321"/>
              <a:ext cx="52547" cy="5254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738208" y="6060708"/>
              <a:ext cx="51773" cy="5177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750662" y="6061122"/>
              <a:ext cx="50946" cy="509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762248" y="6060666"/>
              <a:ext cx="51857" cy="5185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774417" y="6060795"/>
              <a:ext cx="51600" cy="5160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786979" y="6061315"/>
              <a:ext cx="50559" cy="505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799334" y="6061629"/>
              <a:ext cx="49932" cy="499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810770" y="6061024"/>
              <a:ext cx="51141" cy="5114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22660" y="6060873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834484" y="6060655"/>
              <a:ext cx="51878" cy="5187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846190" y="6060321"/>
              <a:ext cx="52547" cy="5254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869998" y="6060047"/>
              <a:ext cx="53096" cy="5309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882259" y="6060266"/>
              <a:ext cx="52658" cy="5265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893924" y="6059891"/>
              <a:ext cx="53408" cy="5340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905561" y="6059486"/>
              <a:ext cx="54217" cy="542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918146" y="6063380"/>
              <a:ext cx="53129" cy="531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29961" y="6059804"/>
              <a:ext cx="53582" cy="535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954187" y="6048210"/>
              <a:ext cx="53295" cy="532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966853" y="6060573"/>
              <a:ext cx="52043" cy="520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978026" y="6059704"/>
              <a:ext cx="53781" cy="5378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990128" y="6038358"/>
              <a:ext cx="53659" cy="536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002442" y="5960803"/>
              <a:ext cx="53112" cy="531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14351" y="6022845"/>
              <a:ext cx="53376" cy="5337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026969" y="5995487"/>
              <a:ext cx="52223" cy="5222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39120" y="6060593"/>
              <a:ext cx="52002" cy="5200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051580" y="5964504"/>
              <a:ext cx="51165" cy="5116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062875" y="5991026"/>
              <a:ext cx="52658" cy="5265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074766" y="6060115"/>
              <a:ext cx="52959" cy="529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087185" y="6060493"/>
              <a:ext cx="52203" cy="5220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098962" y="5919082"/>
              <a:ext cx="52730" cy="5273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111377" y="5962796"/>
              <a:ext cx="51982" cy="519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123523" y="6060708"/>
              <a:ext cx="51773" cy="5177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135833" y="5941037"/>
              <a:ext cx="51236" cy="512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146969" y="6060072"/>
              <a:ext cx="53045" cy="5304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158885" y="5915102"/>
              <a:ext cx="53295" cy="532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171254" y="6060275"/>
              <a:ext cx="52639" cy="5263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183455" y="6060434"/>
              <a:ext cx="52320" cy="523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195738" y="6060676"/>
              <a:ext cx="51836" cy="518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207655" y="5944502"/>
              <a:ext cx="52084" cy="5208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220328" y="5915959"/>
              <a:ext cx="50820" cy="508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231668" y="5943805"/>
              <a:ext cx="52223" cy="5222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243749" y="5841894"/>
              <a:ext cx="52144" cy="521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255943" y="5834086"/>
              <a:ext cx="51836" cy="518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268181" y="5923340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280314" y="5918191"/>
              <a:ext cx="51259" cy="512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292600" y="5906413"/>
              <a:ext cx="50769" cy="5076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304747" y="6061315"/>
              <a:ext cx="50559" cy="505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316345" y="5856672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328444" y="5816702"/>
              <a:ext cx="51329" cy="513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340752" y="5903292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352793" y="6061197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65104" y="5889823"/>
              <a:ext cx="50255" cy="502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377307" y="5881784"/>
              <a:ext cx="49932" cy="499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89472" y="6061753"/>
              <a:ext cx="49682" cy="496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401374" y="6061614"/>
              <a:ext cx="49962" cy="4996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13669" y="5868965"/>
              <a:ext cx="49453" cy="494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110040" y="272101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10040" y="251469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10040" y="23006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110040" y="21045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110040" y="1908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10040" y="16944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0040" y="148814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633089" y="1916252"/>
              <a:ext cx="1283116" cy="804762"/>
            </a:xfrm>
            <a:custGeom>
              <a:avLst/>
              <a:pathLst>
                <a:path w="1283116" h="804762">
                  <a:moveTo>
                    <a:pt x="0" y="804762"/>
                  </a:moveTo>
                  <a:lnTo>
                    <a:pt x="6759" y="800611"/>
                  </a:lnTo>
                  <a:lnTo>
                    <a:pt x="18800" y="793215"/>
                  </a:lnTo>
                  <a:lnTo>
                    <a:pt x="30842" y="785815"/>
                  </a:lnTo>
                  <a:lnTo>
                    <a:pt x="42883" y="778413"/>
                  </a:lnTo>
                  <a:lnTo>
                    <a:pt x="54924" y="771009"/>
                  </a:lnTo>
                  <a:lnTo>
                    <a:pt x="66965" y="763601"/>
                  </a:lnTo>
                  <a:lnTo>
                    <a:pt x="79006" y="756191"/>
                  </a:lnTo>
                  <a:lnTo>
                    <a:pt x="91047" y="748778"/>
                  </a:lnTo>
                  <a:lnTo>
                    <a:pt x="103088" y="741363"/>
                  </a:lnTo>
                  <a:lnTo>
                    <a:pt x="115129" y="733944"/>
                  </a:lnTo>
                  <a:lnTo>
                    <a:pt x="127170" y="726523"/>
                  </a:lnTo>
                  <a:lnTo>
                    <a:pt x="139211" y="719099"/>
                  </a:lnTo>
                  <a:lnTo>
                    <a:pt x="151253" y="711672"/>
                  </a:lnTo>
                  <a:lnTo>
                    <a:pt x="163294" y="704242"/>
                  </a:lnTo>
                  <a:lnTo>
                    <a:pt x="175335" y="696809"/>
                  </a:lnTo>
                  <a:lnTo>
                    <a:pt x="187376" y="689373"/>
                  </a:lnTo>
                  <a:lnTo>
                    <a:pt x="199417" y="681935"/>
                  </a:lnTo>
                  <a:lnTo>
                    <a:pt x="211458" y="674493"/>
                  </a:lnTo>
                  <a:lnTo>
                    <a:pt x="223499" y="667049"/>
                  </a:lnTo>
                  <a:lnTo>
                    <a:pt x="235540" y="659601"/>
                  </a:lnTo>
                  <a:lnTo>
                    <a:pt x="247581" y="652151"/>
                  </a:lnTo>
                  <a:lnTo>
                    <a:pt x="259623" y="644697"/>
                  </a:lnTo>
                  <a:lnTo>
                    <a:pt x="271664" y="637241"/>
                  </a:lnTo>
                  <a:lnTo>
                    <a:pt x="283705" y="629781"/>
                  </a:lnTo>
                  <a:lnTo>
                    <a:pt x="295746" y="622318"/>
                  </a:lnTo>
                  <a:lnTo>
                    <a:pt x="307787" y="614852"/>
                  </a:lnTo>
                  <a:lnTo>
                    <a:pt x="319828" y="607384"/>
                  </a:lnTo>
                  <a:lnTo>
                    <a:pt x="331869" y="599912"/>
                  </a:lnTo>
                  <a:lnTo>
                    <a:pt x="343910" y="592436"/>
                  </a:lnTo>
                  <a:lnTo>
                    <a:pt x="355951" y="584958"/>
                  </a:lnTo>
                  <a:lnTo>
                    <a:pt x="367992" y="577477"/>
                  </a:lnTo>
                  <a:lnTo>
                    <a:pt x="380034" y="569992"/>
                  </a:lnTo>
                  <a:lnTo>
                    <a:pt x="392075" y="562505"/>
                  </a:lnTo>
                  <a:lnTo>
                    <a:pt x="404116" y="555014"/>
                  </a:lnTo>
                  <a:lnTo>
                    <a:pt x="416157" y="547520"/>
                  </a:lnTo>
                  <a:lnTo>
                    <a:pt x="428198" y="540023"/>
                  </a:lnTo>
                  <a:lnTo>
                    <a:pt x="440239" y="532522"/>
                  </a:lnTo>
                  <a:lnTo>
                    <a:pt x="452280" y="525019"/>
                  </a:lnTo>
                  <a:lnTo>
                    <a:pt x="464321" y="517512"/>
                  </a:lnTo>
                  <a:lnTo>
                    <a:pt x="476362" y="510002"/>
                  </a:lnTo>
                  <a:lnTo>
                    <a:pt x="488404" y="502489"/>
                  </a:lnTo>
                  <a:lnTo>
                    <a:pt x="500445" y="494973"/>
                  </a:lnTo>
                  <a:lnTo>
                    <a:pt x="512486" y="487453"/>
                  </a:lnTo>
                  <a:lnTo>
                    <a:pt x="524527" y="479930"/>
                  </a:lnTo>
                  <a:lnTo>
                    <a:pt x="536568" y="472405"/>
                  </a:lnTo>
                  <a:lnTo>
                    <a:pt x="548609" y="464875"/>
                  </a:lnTo>
                  <a:lnTo>
                    <a:pt x="560650" y="457343"/>
                  </a:lnTo>
                  <a:lnTo>
                    <a:pt x="572691" y="449808"/>
                  </a:lnTo>
                  <a:lnTo>
                    <a:pt x="584732" y="442269"/>
                  </a:lnTo>
                  <a:lnTo>
                    <a:pt x="596773" y="434727"/>
                  </a:lnTo>
                  <a:lnTo>
                    <a:pt x="608815" y="427182"/>
                  </a:lnTo>
                  <a:lnTo>
                    <a:pt x="620856" y="419633"/>
                  </a:lnTo>
                  <a:lnTo>
                    <a:pt x="632897" y="412082"/>
                  </a:lnTo>
                  <a:lnTo>
                    <a:pt x="644938" y="404527"/>
                  </a:lnTo>
                  <a:lnTo>
                    <a:pt x="656979" y="396970"/>
                  </a:lnTo>
                  <a:lnTo>
                    <a:pt x="669020" y="389409"/>
                  </a:lnTo>
                  <a:lnTo>
                    <a:pt x="681061" y="381845"/>
                  </a:lnTo>
                  <a:lnTo>
                    <a:pt x="693102" y="374277"/>
                  </a:lnTo>
                  <a:lnTo>
                    <a:pt x="705143" y="366707"/>
                  </a:lnTo>
                  <a:lnTo>
                    <a:pt x="717185" y="359134"/>
                  </a:lnTo>
                  <a:lnTo>
                    <a:pt x="729226" y="351557"/>
                  </a:lnTo>
                  <a:lnTo>
                    <a:pt x="741267" y="343977"/>
                  </a:lnTo>
                  <a:lnTo>
                    <a:pt x="753308" y="336395"/>
                  </a:lnTo>
                  <a:lnTo>
                    <a:pt x="765349" y="328809"/>
                  </a:lnTo>
                  <a:lnTo>
                    <a:pt x="777390" y="321220"/>
                  </a:lnTo>
                  <a:lnTo>
                    <a:pt x="789431" y="313628"/>
                  </a:lnTo>
                  <a:lnTo>
                    <a:pt x="801472" y="306034"/>
                  </a:lnTo>
                  <a:lnTo>
                    <a:pt x="813513" y="298436"/>
                  </a:lnTo>
                  <a:lnTo>
                    <a:pt x="825554" y="290835"/>
                  </a:lnTo>
                  <a:lnTo>
                    <a:pt x="837596" y="283231"/>
                  </a:lnTo>
                  <a:lnTo>
                    <a:pt x="849637" y="275624"/>
                  </a:lnTo>
                  <a:lnTo>
                    <a:pt x="861678" y="268015"/>
                  </a:lnTo>
                  <a:lnTo>
                    <a:pt x="873719" y="260402"/>
                  </a:lnTo>
                  <a:lnTo>
                    <a:pt x="885760" y="252787"/>
                  </a:lnTo>
                  <a:lnTo>
                    <a:pt x="897801" y="245168"/>
                  </a:lnTo>
                  <a:lnTo>
                    <a:pt x="909842" y="237547"/>
                  </a:lnTo>
                  <a:lnTo>
                    <a:pt x="921883" y="229923"/>
                  </a:lnTo>
                  <a:lnTo>
                    <a:pt x="933924" y="222296"/>
                  </a:lnTo>
                  <a:lnTo>
                    <a:pt x="945965" y="214667"/>
                  </a:lnTo>
                  <a:lnTo>
                    <a:pt x="958007" y="207034"/>
                  </a:lnTo>
                  <a:lnTo>
                    <a:pt x="970048" y="199399"/>
                  </a:lnTo>
                  <a:lnTo>
                    <a:pt x="982089" y="191761"/>
                  </a:lnTo>
                  <a:lnTo>
                    <a:pt x="994130" y="184121"/>
                  </a:lnTo>
                  <a:lnTo>
                    <a:pt x="1006171" y="176478"/>
                  </a:lnTo>
                  <a:lnTo>
                    <a:pt x="1018212" y="168832"/>
                  </a:lnTo>
                  <a:lnTo>
                    <a:pt x="1030253" y="161183"/>
                  </a:lnTo>
                  <a:lnTo>
                    <a:pt x="1042294" y="153532"/>
                  </a:lnTo>
                  <a:lnTo>
                    <a:pt x="1054335" y="145879"/>
                  </a:lnTo>
                  <a:lnTo>
                    <a:pt x="1066377" y="138222"/>
                  </a:lnTo>
                  <a:lnTo>
                    <a:pt x="1078418" y="130564"/>
                  </a:lnTo>
                  <a:lnTo>
                    <a:pt x="1090459" y="122902"/>
                  </a:lnTo>
                  <a:lnTo>
                    <a:pt x="1102500" y="115238"/>
                  </a:lnTo>
                  <a:lnTo>
                    <a:pt x="1114541" y="107572"/>
                  </a:lnTo>
                  <a:lnTo>
                    <a:pt x="1126582" y="99903"/>
                  </a:lnTo>
                  <a:lnTo>
                    <a:pt x="1138623" y="92232"/>
                  </a:lnTo>
                  <a:lnTo>
                    <a:pt x="1150664" y="84559"/>
                  </a:lnTo>
                  <a:lnTo>
                    <a:pt x="1162705" y="76883"/>
                  </a:lnTo>
                  <a:lnTo>
                    <a:pt x="1174746" y="69205"/>
                  </a:lnTo>
                  <a:lnTo>
                    <a:pt x="1186788" y="61524"/>
                  </a:lnTo>
                  <a:lnTo>
                    <a:pt x="1198829" y="53841"/>
                  </a:lnTo>
                  <a:lnTo>
                    <a:pt x="1210870" y="46156"/>
                  </a:lnTo>
                  <a:lnTo>
                    <a:pt x="1222911" y="38469"/>
                  </a:lnTo>
                  <a:lnTo>
                    <a:pt x="1234952" y="30779"/>
                  </a:lnTo>
                  <a:lnTo>
                    <a:pt x="1246993" y="23088"/>
                  </a:lnTo>
                  <a:lnTo>
                    <a:pt x="1259034" y="15394"/>
                  </a:lnTo>
                  <a:lnTo>
                    <a:pt x="1271075" y="7698"/>
                  </a:lnTo>
                  <a:lnTo>
                    <a:pt x="1283116" y="0"/>
                  </a:lnTo>
                  <a:lnTo>
                    <a:pt x="1283116" y="91863"/>
                  </a:lnTo>
                  <a:lnTo>
                    <a:pt x="1271075" y="99208"/>
                  </a:lnTo>
                  <a:lnTo>
                    <a:pt x="1259034" y="106556"/>
                  </a:lnTo>
                  <a:lnTo>
                    <a:pt x="1246993" y="113906"/>
                  </a:lnTo>
                  <a:lnTo>
                    <a:pt x="1234952" y="121258"/>
                  </a:lnTo>
                  <a:lnTo>
                    <a:pt x="1222911" y="128613"/>
                  </a:lnTo>
                  <a:lnTo>
                    <a:pt x="1210870" y="135969"/>
                  </a:lnTo>
                  <a:lnTo>
                    <a:pt x="1198829" y="143328"/>
                  </a:lnTo>
                  <a:lnTo>
                    <a:pt x="1186788" y="150689"/>
                  </a:lnTo>
                  <a:lnTo>
                    <a:pt x="1174746" y="158052"/>
                  </a:lnTo>
                  <a:lnTo>
                    <a:pt x="1162705" y="165418"/>
                  </a:lnTo>
                  <a:lnTo>
                    <a:pt x="1150664" y="172786"/>
                  </a:lnTo>
                  <a:lnTo>
                    <a:pt x="1138623" y="180156"/>
                  </a:lnTo>
                  <a:lnTo>
                    <a:pt x="1126582" y="187529"/>
                  </a:lnTo>
                  <a:lnTo>
                    <a:pt x="1114541" y="194904"/>
                  </a:lnTo>
                  <a:lnTo>
                    <a:pt x="1102500" y="202282"/>
                  </a:lnTo>
                  <a:lnTo>
                    <a:pt x="1090459" y="209662"/>
                  </a:lnTo>
                  <a:lnTo>
                    <a:pt x="1078418" y="217044"/>
                  </a:lnTo>
                  <a:lnTo>
                    <a:pt x="1066377" y="224429"/>
                  </a:lnTo>
                  <a:lnTo>
                    <a:pt x="1054335" y="231817"/>
                  </a:lnTo>
                  <a:lnTo>
                    <a:pt x="1042294" y="239207"/>
                  </a:lnTo>
                  <a:lnTo>
                    <a:pt x="1030253" y="246600"/>
                  </a:lnTo>
                  <a:lnTo>
                    <a:pt x="1018212" y="253995"/>
                  </a:lnTo>
                  <a:lnTo>
                    <a:pt x="1006171" y="261393"/>
                  </a:lnTo>
                  <a:lnTo>
                    <a:pt x="994130" y="268794"/>
                  </a:lnTo>
                  <a:lnTo>
                    <a:pt x="982089" y="276197"/>
                  </a:lnTo>
                  <a:lnTo>
                    <a:pt x="970048" y="283603"/>
                  </a:lnTo>
                  <a:lnTo>
                    <a:pt x="958007" y="291012"/>
                  </a:lnTo>
                  <a:lnTo>
                    <a:pt x="945965" y="298424"/>
                  </a:lnTo>
                  <a:lnTo>
                    <a:pt x="933924" y="305838"/>
                  </a:lnTo>
                  <a:lnTo>
                    <a:pt x="921883" y="313255"/>
                  </a:lnTo>
                  <a:lnTo>
                    <a:pt x="909842" y="320675"/>
                  </a:lnTo>
                  <a:lnTo>
                    <a:pt x="897801" y="328097"/>
                  </a:lnTo>
                  <a:lnTo>
                    <a:pt x="885760" y="335523"/>
                  </a:lnTo>
                  <a:lnTo>
                    <a:pt x="873719" y="342951"/>
                  </a:lnTo>
                  <a:lnTo>
                    <a:pt x="861678" y="350383"/>
                  </a:lnTo>
                  <a:lnTo>
                    <a:pt x="849637" y="357817"/>
                  </a:lnTo>
                  <a:lnTo>
                    <a:pt x="837596" y="365254"/>
                  </a:lnTo>
                  <a:lnTo>
                    <a:pt x="825554" y="372694"/>
                  </a:lnTo>
                  <a:lnTo>
                    <a:pt x="813513" y="380137"/>
                  </a:lnTo>
                  <a:lnTo>
                    <a:pt x="801472" y="387583"/>
                  </a:lnTo>
                  <a:lnTo>
                    <a:pt x="789431" y="395032"/>
                  </a:lnTo>
                  <a:lnTo>
                    <a:pt x="777390" y="402484"/>
                  </a:lnTo>
                  <a:lnTo>
                    <a:pt x="765349" y="409939"/>
                  </a:lnTo>
                  <a:lnTo>
                    <a:pt x="753308" y="417397"/>
                  </a:lnTo>
                  <a:lnTo>
                    <a:pt x="741267" y="424859"/>
                  </a:lnTo>
                  <a:lnTo>
                    <a:pt x="729226" y="432323"/>
                  </a:lnTo>
                  <a:lnTo>
                    <a:pt x="717185" y="439790"/>
                  </a:lnTo>
                  <a:lnTo>
                    <a:pt x="705143" y="447261"/>
                  </a:lnTo>
                  <a:lnTo>
                    <a:pt x="693102" y="454734"/>
                  </a:lnTo>
                  <a:lnTo>
                    <a:pt x="681061" y="462211"/>
                  </a:lnTo>
                  <a:lnTo>
                    <a:pt x="669020" y="469691"/>
                  </a:lnTo>
                  <a:lnTo>
                    <a:pt x="656979" y="477173"/>
                  </a:lnTo>
                  <a:lnTo>
                    <a:pt x="644938" y="484660"/>
                  </a:lnTo>
                  <a:lnTo>
                    <a:pt x="632897" y="492149"/>
                  </a:lnTo>
                  <a:lnTo>
                    <a:pt x="620856" y="499641"/>
                  </a:lnTo>
                  <a:lnTo>
                    <a:pt x="608815" y="507137"/>
                  </a:lnTo>
                  <a:lnTo>
                    <a:pt x="596773" y="514636"/>
                  </a:lnTo>
                  <a:lnTo>
                    <a:pt x="584732" y="522137"/>
                  </a:lnTo>
                  <a:lnTo>
                    <a:pt x="572691" y="529643"/>
                  </a:lnTo>
                  <a:lnTo>
                    <a:pt x="560650" y="537151"/>
                  </a:lnTo>
                  <a:lnTo>
                    <a:pt x="548609" y="544662"/>
                  </a:lnTo>
                  <a:lnTo>
                    <a:pt x="536568" y="552177"/>
                  </a:lnTo>
                  <a:lnTo>
                    <a:pt x="524527" y="559695"/>
                  </a:lnTo>
                  <a:lnTo>
                    <a:pt x="512486" y="567216"/>
                  </a:lnTo>
                  <a:lnTo>
                    <a:pt x="500445" y="574741"/>
                  </a:lnTo>
                  <a:lnTo>
                    <a:pt x="488404" y="582268"/>
                  </a:lnTo>
                  <a:lnTo>
                    <a:pt x="476362" y="589799"/>
                  </a:lnTo>
                  <a:lnTo>
                    <a:pt x="464321" y="597333"/>
                  </a:lnTo>
                  <a:lnTo>
                    <a:pt x="452280" y="604870"/>
                  </a:lnTo>
                  <a:lnTo>
                    <a:pt x="440239" y="612410"/>
                  </a:lnTo>
                  <a:lnTo>
                    <a:pt x="428198" y="619954"/>
                  </a:lnTo>
                  <a:lnTo>
                    <a:pt x="416157" y="627500"/>
                  </a:lnTo>
                  <a:lnTo>
                    <a:pt x="404116" y="635050"/>
                  </a:lnTo>
                  <a:lnTo>
                    <a:pt x="392075" y="642603"/>
                  </a:lnTo>
                  <a:lnTo>
                    <a:pt x="380034" y="650160"/>
                  </a:lnTo>
                  <a:lnTo>
                    <a:pt x="367992" y="657719"/>
                  </a:lnTo>
                  <a:lnTo>
                    <a:pt x="355951" y="665281"/>
                  </a:lnTo>
                  <a:lnTo>
                    <a:pt x="343910" y="672847"/>
                  </a:lnTo>
                  <a:lnTo>
                    <a:pt x="331869" y="680416"/>
                  </a:lnTo>
                  <a:lnTo>
                    <a:pt x="319828" y="687988"/>
                  </a:lnTo>
                  <a:lnTo>
                    <a:pt x="307787" y="695563"/>
                  </a:lnTo>
                  <a:lnTo>
                    <a:pt x="295746" y="703141"/>
                  </a:lnTo>
                  <a:lnTo>
                    <a:pt x="283705" y="710722"/>
                  </a:lnTo>
                  <a:lnTo>
                    <a:pt x="271664" y="718306"/>
                  </a:lnTo>
                  <a:lnTo>
                    <a:pt x="259623" y="725893"/>
                  </a:lnTo>
                  <a:lnTo>
                    <a:pt x="247581" y="733484"/>
                  </a:lnTo>
                  <a:lnTo>
                    <a:pt x="235540" y="741077"/>
                  </a:lnTo>
                  <a:lnTo>
                    <a:pt x="223499" y="748673"/>
                  </a:lnTo>
                  <a:lnTo>
                    <a:pt x="211458" y="756273"/>
                  </a:lnTo>
                  <a:lnTo>
                    <a:pt x="199417" y="763875"/>
                  </a:lnTo>
                  <a:lnTo>
                    <a:pt x="187376" y="771480"/>
                  </a:lnTo>
                  <a:lnTo>
                    <a:pt x="175335" y="779089"/>
                  </a:lnTo>
                  <a:lnTo>
                    <a:pt x="163294" y="786700"/>
                  </a:lnTo>
                  <a:lnTo>
                    <a:pt x="151253" y="794314"/>
                  </a:lnTo>
                  <a:lnTo>
                    <a:pt x="139211" y="801931"/>
                  </a:lnTo>
                  <a:lnTo>
                    <a:pt x="134737" y="804762"/>
                  </a:lnTo>
                  <a:close/>
                </a:path>
              </a:pathLst>
            </a:custGeom>
            <a:solidFill>
              <a:srgbClr val="F04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4633089" y="1916252"/>
              <a:ext cx="1283116" cy="804762"/>
            </a:xfrm>
            <a:custGeom>
              <a:avLst/>
              <a:pathLst>
                <a:path w="1283116" h="804762">
                  <a:moveTo>
                    <a:pt x="0" y="804762"/>
                  </a:moveTo>
                  <a:lnTo>
                    <a:pt x="6759" y="800611"/>
                  </a:lnTo>
                  <a:lnTo>
                    <a:pt x="18800" y="793215"/>
                  </a:lnTo>
                  <a:lnTo>
                    <a:pt x="30842" y="785815"/>
                  </a:lnTo>
                  <a:lnTo>
                    <a:pt x="42883" y="778413"/>
                  </a:lnTo>
                  <a:lnTo>
                    <a:pt x="54924" y="771009"/>
                  </a:lnTo>
                  <a:lnTo>
                    <a:pt x="66965" y="763601"/>
                  </a:lnTo>
                  <a:lnTo>
                    <a:pt x="79006" y="756191"/>
                  </a:lnTo>
                  <a:lnTo>
                    <a:pt x="91047" y="748778"/>
                  </a:lnTo>
                  <a:lnTo>
                    <a:pt x="103088" y="741363"/>
                  </a:lnTo>
                  <a:lnTo>
                    <a:pt x="115129" y="733944"/>
                  </a:lnTo>
                  <a:lnTo>
                    <a:pt x="127170" y="726523"/>
                  </a:lnTo>
                  <a:lnTo>
                    <a:pt x="139211" y="719099"/>
                  </a:lnTo>
                  <a:lnTo>
                    <a:pt x="151253" y="711672"/>
                  </a:lnTo>
                  <a:lnTo>
                    <a:pt x="163294" y="704242"/>
                  </a:lnTo>
                  <a:lnTo>
                    <a:pt x="175335" y="696809"/>
                  </a:lnTo>
                  <a:lnTo>
                    <a:pt x="187376" y="689373"/>
                  </a:lnTo>
                  <a:lnTo>
                    <a:pt x="199417" y="681935"/>
                  </a:lnTo>
                  <a:lnTo>
                    <a:pt x="211458" y="674493"/>
                  </a:lnTo>
                  <a:lnTo>
                    <a:pt x="223499" y="667049"/>
                  </a:lnTo>
                  <a:lnTo>
                    <a:pt x="235540" y="659601"/>
                  </a:lnTo>
                  <a:lnTo>
                    <a:pt x="247581" y="652151"/>
                  </a:lnTo>
                  <a:lnTo>
                    <a:pt x="259623" y="644697"/>
                  </a:lnTo>
                  <a:lnTo>
                    <a:pt x="271664" y="637241"/>
                  </a:lnTo>
                  <a:lnTo>
                    <a:pt x="283705" y="629781"/>
                  </a:lnTo>
                  <a:lnTo>
                    <a:pt x="295746" y="622318"/>
                  </a:lnTo>
                  <a:lnTo>
                    <a:pt x="307787" y="614852"/>
                  </a:lnTo>
                  <a:lnTo>
                    <a:pt x="319828" y="607384"/>
                  </a:lnTo>
                  <a:lnTo>
                    <a:pt x="331869" y="599912"/>
                  </a:lnTo>
                  <a:lnTo>
                    <a:pt x="343910" y="592436"/>
                  </a:lnTo>
                  <a:lnTo>
                    <a:pt x="355951" y="584958"/>
                  </a:lnTo>
                  <a:lnTo>
                    <a:pt x="367992" y="577477"/>
                  </a:lnTo>
                  <a:lnTo>
                    <a:pt x="380034" y="569992"/>
                  </a:lnTo>
                  <a:lnTo>
                    <a:pt x="392075" y="562505"/>
                  </a:lnTo>
                  <a:lnTo>
                    <a:pt x="404116" y="555014"/>
                  </a:lnTo>
                  <a:lnTo>
                    <a:pt x="416157" y="547520"/>
                  </a:lnTo>
                  <a:lnTo>
                    <a:pt x="428198" y="540023"/>
                  </a:lnTo>
                  <a:lnTo>
                    <a:pt x="440239" y="532522"/>
                  </a:lnTo>
                  <a:lnTo>
                    <a:pt x="452280" y="525019"/>
                  </a:lnTo>
                  <a:lnTo>
                    <a:pt x="464321" y="517512"/>
                  </a:lnTo>
                  <a:lnTo>
                    <a:pt x="476362" y="510002"/>
                  </a:lnTo>
                  <a:lnTo>
                    <a:pt x="488404" y="502489"/>
                  </a:lnTo>
                  <a:lnTo>
                    <a:pt x="500445" y="494973"/>
                  </a:lnTo>
                  <a:lnTo>
                    <a:pt x="512486" y="487453"/>
                  </a:lnTo>
                  <a:lnTo>
                    <a:pt x="524527" y="479930"/>
                  </a:lnTo>
                  <a:lnTo>
                    <a:pt x="536568" y="472405"/>
                  </a:lnTo>
                  <a:lnTo>
                    <a:pt x="548609" y="464875"/>
                  </a:lnTo>
                  <a:lnTo>
                    <a:pt x="560650" y="457343"/>
                  </a:lnTo>
                  <a:lnTo>
                    <a:pt x="572691" y="449808"/>
                  </a:lnTo>
                  <a:lnTo>
                    <a:pt x="584732" y="442269"/>
                  </a:lnTo>
                  <a:lnTo>
                    <a:pt x="596773" y="434727"/>
                  </a:lnTo>
                  <a:lnTo>
                    <a:pt x="608815" y="427182"/>
                  </a:lnTo>
                  <a:lnTo>
                    <a:pt x="620856" y="419633"/>
                  </a:lnTo>
                  <a:lnTo>
                    <a:pt x="632897" y="412082"/>
                  </a:lnTo>
                  <a:lnTo>
                    <a:pt x="644938" y="404527"/>
                  </a:lnTo>
                  <a:lnTo>
                    <a:pt x="656979" y="396970"/>
                  </a:lnTo>
                  <a:lnTo>
                    <a:pt x="669020" y="389409"/>
                  </a:lnTo>
                  <a:lnTo>
                    <a:pt x="681061" y="381845"/>
                  </a:lnTo>
                  <a:lnTo>
                    <a:pt x="693102" y="374277"/>
                  </a:lnTo>
                  <a:lnTo>
                    <a:pt x="705143" y="366707"/>
                  </a:lnTo>
                  <a:lnTo>
                    <a:pt x="717185" y="359134"/>
                  </a:lnTo>
                  <a:lnTo>
                    <a:pt x="729226" y="351557"/>
                  </a:lnTo>
                  <a:lnTo>
                    <a:pt x="741267" y="343977"/>
                  </a:lnTo>
                  <a:lnTo>
                    <a:pt x="753308" y="336395"/>
                  </a:lnTo>
                  <a:lnTo>
                    <a:pt x="765349" y="328809"/>
                  </a:lnTo>
                  <a:lnTo>
                    <a:pt x="777390" y="321220"/>
                  </a:lnTo>
                  <a:lnTo>
                    <a:pt x="789431" y="313628"/>
                  </a:lnTo>
                  <a:lnTo>
                    <a:pt x="801472" y="306034"/>
                  </a:lnTo>
                  <a:lnTo>
                    <a:pt x="813513" y="298436"/>
                  </a:lnTo>
                  <a:lnTo>
                    <a:pt x="825554" y="290835"/>
                  </a:lnTo>
                  <a:lnTo>
                    <a:pt x="837596" y="283231"/>
                  </a:lnTo>
                  <a:lnTo>
                    <a:pt x="849637" y="275624"/>
                  </a:lnTo>
                  <a:lnTo>
                    <a:pt x="861678" y="268015"/>
                  </a:lnTo>
                  <a:lnTo>
                    <a:pt x="873719" y="260402"/>
                  </a:lnTo>
                  <a:lnTo>
                    <a:pt x="885760" y="252787"/>
                  </a:lnTo>
                  <a:lnTo>
                    <a:pt x="897801" y="245168"/>
                  </a:lnTo>
                  <a:lnTo>
                    <a:pt x="909842" y="237547"/>
                  </a:lnTo>
                  <a:lnTo>
                    <a:pt x="921883" y="229923"/>
                  </a:lnTo>
                  <a:lnTo>
                    <a:pt x="933924" y="222296"/>
                  </a:lnTo>
                  <a:lnTo>
                    <a:pt x="945965" y="214667"/>
                  </a:lnTo>
                  <a:lnTo>
                    <a:pt x="958007" y="207034"/>
                  </a:lnTo>
                  <a:lnTo>
                    <a:pt x="970048" y="199399"/>
                  </a:lnTo>
                  <a:lnTo>
                    <a:pt x="982089" y="191761"/>
                  </a:lnTo>
                  <a:lnTo>
                    <a:pt x="994130" y="184121"/>
                  </a:lnTo>
                  <a:lnTo>
                    <a:pt x="1006171" y="176478"/>
                  </a:lnTo>
                  <a:lnTo>
                    <a:pt x="1018212" y="168832"/>
                  </a:lnTo>
                  <a:lnTo>
                    <a:pt x="1030253" y="161183"/>
                  </a:lnTo>
                  <a:lnTo>
                    <a:pt x="1042294" y="153532"/>
                  </a:lnTo>
                  <a:lnTo>
                    <a:pt x="1054335" y="145879"/>
                  </a:lnTo>
                  <a:lnTo>
                    <a:pt x="1066377" y="138222"/>
                  </a:lnTo>
                  <a:lnTo>
                    <a:pt x="1078418" y="130564"/>
                  </a:lnTo>
                  <a:lnTo>
                    <a:pt x="1090459" y="122902"/>
                  </a:lnTo>
                  <a:lnTo>
                    <a:pt x="1102500" y="115238"/>
                  </a:lnTo>
                  <a:lnTo>
                    <a:pt x="1114541" y="107572"/>
                  </a:lnTo>
                  <a:lnTo>
                    <a:pt x="1126582" y="99903"/>
                  </a:lnTo>
                  <a:lnTo>
                    <a:pt x="1138623" y="92232"/>
                  </a:lnTo>
                  <a:lnTo>
                    <a:pt x="1150664" y="84559"/>
                  </a:lnTo>
                  <a:lnTo>
                    <a:pt x="1162705" y="76883"/>
                  </a:lnTo>
                  <a:lnTo>
                    <a:pt x="1174746" y="69205"/>
                  </a:lnTo>
                  <a:lnTo>
                    <a:pt x="1186788" y="61524"/>
                  </a:lnTo>
                  <a:lnTo>
                    <a:pt x="1198829" y="53841"/>
                  </a:lnTo>
                  <a:lnTo>
                    <a:pt x="1210870" y="46156"/>
                  </a:lnTo>
                  <a:lnTo>
                    <a:pt x="1222911" y="38469"/>
                  </a:lnTo>
                  <a:lnTo>
                    <a:pt x="1234952" y="30779"/>
                  </a:lnTo>
                  <a:lnTo>
                    <a:pt x="1246993" y="23088"/>
                  </a:lnTo>
                  <a:lnTo>
                    <a:pt x="1259034" y="15394"/>
                  </a:lnTo>
                  <a:lnTo>
                    <a:pt x="1271075" y="7698"/>
                  </a:lnTo>
                  <a:lnTo>
                    <a:pt x="1283116" y="0"/>
                  </a:lnTo>
                  <a:lnTo>
                    <a:pt x="12831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4767826" y="2008115"/>
              <a:ext cx="1148379" cy="712899"/>
            </a:xfrm>
            <a:custGeom>
              <a:avLst/>
              <a:pathLst>
                <a:path w="1148379" h="712899">
                  <a:moveTo>
                    <a:pt x="1148379" y="0"/>
                  </a:moveTo>
                  <a:lnTo>
                    <a:pt x="1148379" y="0"/>
                  </a:lnTo>
                  <a:lnTo>
                    <a:pt x="1136338" y="7345"/>
                  </a:lnTo>
                  <a:lnTo>
                    <a:pt x="1124297" y="14693"/>
                  </a:lnTo>
                  <a:lnTo>
                    <a:pt x="1112256" y="22043"/>
                  </a:lnTo>
                  <a:lnTo>
                    <a:pt x="1100215" y="29395"/>
                  </a:lnTo>
                  <a:lnTo>
                    <a:pt x="1088174" y="36749"/>
                  </a:lnTo>
                  <a:lnTo>
                    <a:pt x="1076133" y="44106"/>
                  </a:lnTo>
                  <a:lnTo>
                    <a:pt x="1064091" y="51465"/>
                  </a:lnTo>
                  <a:lnTo>
                    <a:pt x="1052050" y="58826"/>
                  </a:lnTo>
                  <a:lnTo>
                    <a:pt x="1040009" y="66189"/>
                  </a:lnTo>
                  <a:lnTo>
                    <a:pt x="1027968" y="73555"/>
                  </a:lnTo>
                  <a:lnTo>
                    <a:pt x="1015927" y="80923"/>
                  </a:lnTo>
                  <a:lnTo>
                    <a:pt x="1003886" y="88293"/>
                  </a:lnTo>
                  <a:lnTo>
                    <a:pt x="991845" y="95666"/>
                  </a:lnTo>
                  <a:lnTo>
                    <a:pt x="979804" y="103041"/>
                  </a:lnTo>
                  <a:lnTo>
                    <a:pt x="967763" y="110419"/>
                  </a:lnTo>
                  <a:lnTo>
                    <a:pt x="955721" y="117799"/>
                  </a:lnTo>
                  <a:lnTo>
                    <a:pt x="943680" y="125181"/>
                  </a:lnTo>
                  <a:lnTo>
                    <a:pt x="931639" y="132566"/>
                  </a:lnTo>
                  <a:lnTo>
                    <a:pt x="919598" y="139954"/>
                  </a:lnTo>
                  <a:lnTo>
                    <a:pt x="907557" y="147344"/>
                  </a:lnTo>
                  <a:lnTo>
                    <a:pt x="895516" y="154737"/>
                  </a:lnTo>
                  <a:lnTo>
                    <a:pt x="883475" y="162132"/>
                  </a:lnTo>
                  <a:lnTo>
                    <a:pt x="871434" y="169530"/>
                  </a:lnTo>
                  <a:lnTo>
                    <a:pt x="859393" y="176931"/>
                  </a:lnTo>
                  <a:lnTo>
                    <a:pt x="847352" y="184334"/>
                  </a:lnTo>
                  <a:lnTo>
                    <a:pt x="835310" y="191740"/>
                  </a:lnTo>
                  <a:lnTo>
                    <a:pt x="823269" y="199149"/>
                  </a:lnTo>
                  <a:lnTo>
                    <a:pt x="811228" y="206560"/>
                  </a:lnTo>
                  <a:lnTo>
                    <a:pt x="799187" y="213975"/>
                  </a:lnTo>
                  <a:lnTo>
                    <a:pt x="787146" y="221392"/>
                  </a:lnTo>
                  <a:lnTo>
                    <a:pt x="775105" y="228812"/>
                  </a:lnTo>
                  <a:lnTo>
                    <a:pt x="763064" y="236234"/>
                  </a:lnTo>
                  <a:lnTo>
                    <a:pt x="751023" y="243660"/>
                  </a:lnTo>
                  <a:lnTo>
                    <a:pt x="738982" y="251088"/>
                  </a:lnTo>
                  <a:lnTo>
                    <a:pt x="726940" y="258520"/>
                  </a:lnTo>
                  <a:lnTo>
                    <a:pt x="714899" y="265954"/>
                  </a:lnTo>
                  <a:lnTo>
                    <a:pt x="702858" y="273391"/>
                  </a:lnTo>
                  <a:lnTo>
                    <a:pt x="690817" y="280831"/>
                  </a:lnTo>
                  <a:lnTo>
                    <a:pt x="678776" y="288274"/>
                  </a:lnTo>
                  <a:lnTo>
                    <a:pt x="666735" y="295720"/>
                  </a:lnTo>
                  <a:lnTo>
                    <a:pt x="654694" y="303169"/>
                  </a:lnTo>
                  <a:lnTo>
                    <a:pt x="642653" y="310621"/>
                  </a:lnTo>
                  <a:lnTo>
                    <a:pt x="630612" y="318076"/>
                  </a:lnTo>
                  <a:lnTo>
                    <a:pt x="618571" y="325534"/>
                  </a:lnTo>
                  <a:lnTo>
                    <a:pt x="606529" y="332995"/>
                  </a:lnTo>
                  <a:lnTo>
                    <a:pt x="594488" y="340460"/>
                  </a:lnTo>
                  <a:lnTo>
                    <a:pt x="582447" y="347927"/>
                  </a:lnTo>
                  <a:lnTo>
                    <a:pt x="570406" y="355397"/>
                  </a:lnTo>
                  <a:lnTo>
                    <a:pt x="558365" y="362871"/>
                  </a:lnTo>
                  <a:lnTo>
                    <a:pt x="546324" y="370348"/>
                  </a:lnTo>
                  <a:lnTo>
                    <a:pt x="534283" y="377827"/>
                  </a:lnTo>
                  <a:lnTo>
                    <a:pt x="522242" y="385310"/>
                  </a:lnTo>
                  <a:lnTo>
                    <a:pt x="510201" y="392796"/>
                  </a:lnTo>
                  <a:lnTo>
                    <a:pt x="498160" y="400286"/>
                  </a:lnTo>
                  <a:lnTo>
                    <a:pt x="486118" y="407778"/>
                  </a:lnTo>
                  <a:lnTo>
                    <a:pt x="474077" y="415274"/>
                  </a:lnTo>
                  <a:lnTo>
                    <a:pt x="462036" y="422772"/>
                  </a:lnTo>
                  <a:lnTo>
                    <a:pt x="449995" y="430274"/>
                  </a:lnTo>
                  <a:lnTo>
                    <a:pt x="437954" y="437779"/>
                  </a:lnTo>
                  <a:lnTo>
                    <a:pt x="425913" y="445288"/>
                  </a:lnTo>
                  <a:lnTo>
                    <a:pt x="413872" y="452799"/>
                  </a:lnTo>
                  <a:lnTo>
                    <a:pt x="401831" y="460314"/>
                  </a:lnTo>
                  <a:lnTo>
                    <a:pt x="389790" y="467832"/>
                  </a:lnTo>
                  <a:lnTo>
                    <a:pt x="377748" y="475353"/>
                  </a:lnTo>
                  <a:lnTo>
                    <a:pt x="365707" y="482877"/>
                  </a:lnTo>
                  <a:lnTo>
                    <a:pt x="353666" y="490405"/>
                  </a:lnTo>
                  <a:lnTo>
                    <a:pt x="341625" y="497936"/>
                  </a:lnTo>
                  <a:lnTo>
                    <a:pt x="329584" y="505470"/>
                  </a:lnTo>
                  <a:lnTo>
                    <a:pt x="317543" y="513007"/>
                  </a:lnTo>
                  <a:lnTo>
                    <a:pt x="305502" y="520547"/>
                  </a:lnTo>
                  <a:lnTo>
                    <a:pt x="293461" y="528091"/>
                  </a:lnTo>
                  <a:lnTo>
                    <a:pt x="281420" y="535637"/>
                  </a:lnTo>
                  <a:lnTo>
                    <a:pt x="269379" y="543187"/>
                  </a:lnTo>
                  <a:lnTo>
                    <a:pt x="257337" y="550740"/>
                  </a:lnTo>
                  <a:lnTo>
                    <a:pt x="245296" y="558296"/>
                  </a:lnTo>
                  <a:lnTo>
                    <a:pt x="233255" y="565856"/>
                  </a:lnTo>
                  <a:lnTo>
                    <a:pt x="221214" y="573418"/>
                  </a:lnTo>
                  <a:lnTo>
                    <a:pt x="209173" y="580984"/>
                  </a:lnTo>
                  <a:lnTo>
                    <a:pt x="197132" y="588553"/>
                  </a:lnTo>
                  <a:lnTo>
                    <a:pt x="185091" y="596125"/>
                  </a:lnTo>
                  <a:lnTo>
                    <a:pt x="173050" y="603700"/>
                  </a:lnTo>
                  <a:lnTo>
                    <a:pt x="161009" y="611278"/>
                  </a:lnTo>
                  <a:lnTo>
                    <a:pt x="148967" y="618859"/>
                  </a:lnTo>
                  <a:lnTo>
                    <a:pt x="136926" y="626443"/>
                  </a:lnTo>
                  <a:lnTo>
                    <a:pt x="124885" y="634030"/>
                  </a:lnTo>
                  <a:lnTo>
                    <a:pt x="112844" y="641621"/>
                  </a:lnTo>
                  <a:lnTo>
                    <a:pt x="100803" y="649214"/>
                  </a:lnTo>
                  <a:lnTo>
                    <a:pt x="88762" y="656810"/>
                  </a:lnTo>
                  <a:lnTo>
                    <a:pt x="76721" y="664410"/>
                  </a:lnTo>
                  <a:lnTo>
                    <a:pt x="64680" y="672012"/>
                  </a:lnTo>
                  <a:lnTo>
                    <a:pt x="52639" y="679617"/>
                  </a:lnTo>
                  <a:lnTo>
                    <a:pt x="40598" y="687225"/>
                  </a:lnTo>
                  <a:lnTo>
                    <a:pt x="28556" y="694836"/>
                  </a:lnTo>
                  <a:lnTo>
                    <a:pt x="16515" y="702450"/>
                  </a:lnTo>
                  <a:lnTo>
                    <a:pt x="4474" y="710067"/>
                  </a:lnTo>
                  <a:lnTo>
                    <a:pt x="0" y="7128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4701470" y="1962183"/>
              <a:ext cx="1214736" cy="758831"/>
            </a:xfrm>
            <a:custGeom>
              <a:avLst/>
              <a:pathLst>
                <a:path w="1214736" h="758831">
                  <a:moveTo>
                    <a:pt x="0" y="758831"/>
                  </a:moveTo>
                  <a:lnTo>
                    <a:pt x="10626" y="752193"/>
                  </a:lnTo>
                  <a:lnTo>
                    <a:pt x="22667" y="744671"/>
                  </a:lnTo>
                  <a:lnTo>
                    <a:pt x="34708" y="737149"/>
                  </a:lnTo>
                  <a:lnTo>
                    <a:pt x="46749" y="729627"/>
                  </a:lnTo>
                  <a:lnTo>
                    <a:pt x="58790" y="722105"/>
                  </a:lnTo>
                  <a:lnTo>
                    <a:pt x="70831" y="714583"/>
                  </a:lnTo>
                  <a:lnTo>
                    <a:pt x="82872" y="707061"/>
                  </a:lnTo>
                  <a:lnTo>
                    <a:pt x="94913" y="699539"/>
                  </a:lnTo>
                  <a:lnTo>
                    <a:pt x="106954" y="692017"/>
                  </a:lnTo>
                  <a:lnTo>
                    <a:pt x="118995" y="684495"/>
                  </a:lnTo>
                  <a:lnTo>
                    <a:pt x="131037" y="676973"/>
                  </a:lnTo>
                  <a:lnTo>
                    <a:pt x="143078" y="669451"/>
                  </a:lnTo>
                  <a:lnTo>
                    <a:pt x="155119" y="661929"/>
                  </a:lnTo>
                  <a:lnTo>
                    <a:pt x="167160" y="654408"/>
                  </a:lnTo>
                  <a:lnTo>
                    <a:pt x="179201" y="646886"/>
                  </a:lnTo>
                  <a:lnTo>
                    <a:pt x="191242" y="639364"/>
                  </a:lnTo>
                  <a:lnTo>
                    <a:pt x="203283" y="631842"/>
                  </a:lnTo>
                  <a:lnTo>
                    <a:pt x="215324" y="624320"/>
                  </a:lnTo>
                  <a:lnTo>
                    <a:pt x="227365" y="616798"/>
                  </a:lnTo>
                  <a:lnTo>
                    <a:pt x="239407" y="609276"/>
                  </a:lnTo>
                  <a:lnTo>
                    <a:pt x="251448" y="601754"/>
                  </a:lnTo>
                  <a:lnTo>
                    <a:pt x="263489" y="594232"/>
                  </a:lnTo>
                  <a:lnTo>
                    <a:pt x="275530" y="586710"/>
                  </a:lnTo>
                  <a:lnTo>
                    <a:pt x="287571" y="579188"/>
                  </a:lnTo>
                  <a:lnTo>
                    <a:pt x="299612" y="571666"/>
                  </a:lnTo>
                  <a:lnTo>
                    <a:pt x="311653" y="564144"/>
                  </a:lnTo>
                  <a:lnTo>
                    <a:pt x="323694" y="556622"/>
                  </a:lnTo>
                  <a:lnTo>
                    <a:pt x="335735" y="549101"/>
                  </a:lnTo>
                  <a:lnTo>
                    <a:pt x="347776" y="541579"/>
                  </a:lnTo>
                  <a:lnTo>
                    <a:pt x="359818" y="534057"/>
                  </a:lnTo>
                  <a:lnTo>
                    <a:pt x="371859" y="526535"/>
                  </a:lnTo>
                  <a:lnTo>
                    <a:pt x="383900" y="519013"/>
                  </a:lnTo>
                  <a:lnTo>
                    <a:pt x="395941" y="511491"/>
                  </a:lnTo>
                  <a:lnTo>
                    <a:pt x="407982" y="503969"/>
                  </a:lnTo>
                  <a:lnTo>
                    <a:pt x="420023" y="496447"/>
                  </a:lnTo>
                  <a:lnTo>
                    <a:pt x="432064" y="488925"/>
                  </a:lnTo>
                  <a:lnTo>
                    <a:pt x="444105" y="481403"/>
                  </a:lnTo>
                  <a:lnTo>
                    <a:pt x="456146" y="473881"/>
                  </a:lnTo>
                  <a:lnTo>
                    <a:pt x="468188" y="466359"/>
                  </a:lnTo>
                  <a:lnTo>
                    <a:pt x="480229" y="458837"/>
                  </a:lnTo>
                  <a:lnTo>
                    <a:pt x="492270" y="451315"/>
                  </a:lnTo>
                  <a:lnTo>
                    <a:pt x="504311" y="443793"/>
                  </a:lnTo>
                  <a:lnTo>
                    <a:pt x="516352" y="436272"/>
                  </a:lnTo>
                  <a:lnTo>
                    <a:pt x="528393" y="428750"/>
                  </a:lnTo>
                  <a:lnTo>
                    <a:pt x="540434" y="421228"/>
                  </a:lnTo>
                  <a:lnTo>
                    <a:pt x="552475" y="413706"/>
                  </a:lnTo>
                  <a:lnTo>
                    <a:pt x="564516" y="406184"/>
                  </a:lnTo>
                  <a:lnTo>
                    <a:pt x="576557" y="398662"/>
                  </a:lnTo>
                  <a:lnTo>
                    <a:pt x="588599" y="391140"/>
                  </a:lnTo>
                  <a:lnTo>
                    <a:pt x="600640" y="383618"/>
                  </a:lnTo>
                  <a:lnTo>
                    <a:pt x="612681" y="376096"/>
                  </a:lnTo>
                  <a:lnTo>
                    <a:pt x="624722" y="368574"/>
                  </a:lnTo>
                  <a:lnTo>
                    <a:pt x="636763" y="361052"/>
                  </a:lnTo>
                  <a:lnTo>
                    <a:pt x="648804" y="353530"/>
                  </a:lnTo>
                  <a:lnTo>
                    <a:pt x="660845" y="346008"/>
                  </a:lnTo>
                  <a:lnTo>
                    <a:pt x="672886" y="338486"/>
                  </a:lnTo>
                  <a:lnTo>
                    <a:pt x="684927" y="330964"/>
                  </a:lnTo>
                  <a:lnTo>
                    <a:pt x="696968" y="323443"/>
                  </a:lnTo>
                  <a:lnTo>
                    <a:pt x="709010" y="315921"/>
                  </a:lnTo>
                  <a:lnTo>
                    <a:pt x="721051" y="308399"/>
                  </a:lnTo>
                  <a:lnTo>
                    <a:pt x="733092" y="300877"/>
                  </a:lnTo>
                  <a:lnTo>
                    <a:pt x="745133" y="293355"/>
                  </a:lnTo>
                  <a:lnTo>
                    <a:pt x="757174" y="285833"/>
                  </a:lnTo>
                  <a:lnTo>
                    <a:pt x="769215" y="278311"/>
                  </a:lnTo>
                  <a:lnTo>
                    <a:pt x="781256" y="270789"/>
                  </a:lnTo>
                  <a:lnTo>
                    <a:pt x="793297" y="263267"/>
                  </a:lnTo>
                  <a:lnTo>
                    <a:pt x="805338" y="255745"/>
                  </a:lnTo>
                  <a:lnTo>
                    <a:pt x="817380" y="248223"/>
                  </a:lnTo>
                  <a:lnTo>
                    <a:pt x="829421" y="240701"/>
                  </a:lnTo>
                  <a:lnTo>
                    <a:pt x="841462" y="233179"/>
                  </a:lnTo>
                  <a:lnTo>
                    <a:pt x="853503" y="225657"/>
                  </a:lnTo>
                  <a:lnTo>
                    <a:pt x="865544" y="218136"/>
                  </a:lnTo>
                  <a:lnTo>
                    <a:pt x="877585" y="210614"/>
                  </a:lnTo>
                  <a:lnTo>
                    <a:pt x="889626" y="203092"/>
                  </a:lnTo>
                  <a:lnTo>
                    <a:pt x="901667" y="195570"/>
                  </a:lnTo>
                  <a:lnTo>
                    <a:pt x="913708" y="188048"/>
                  </a:lnTo>
                  <a:lnTo>
                    <a:pt x="925749" y="180526"/>
                  </a:lnTo>
                  <a:lnTo>
                    <a:pt x="937791" y="173004"/>
                  </a:lnTo>
                  <a:lnTo>
                    <a:pt x="949832" y="165482"/>
                  </a:lnTo>
                  <a:lnTo>
                    <a:pt x="961873" y="157960"/>
                  </a:lnTo>
                  <a:lnTo>
                    <a:pt x="973914" y="150438"/>
                  </a:lnTo>
                  <a:lnTo>
                    <a:pt x="985955" y="142916"/>
                  </a:lnTo>
                  <a:lnTo>
                    <a:pt x="997996" y="135394"/>
                  </a:lnTo>
                  <a:lnTo>
                    <a:pt x="1010037" y="127872"/>
                  </a:lnTo>
                  <a:lnTo>
                    <a:pt x="1022078" y="120350"/>
                  </a:lnTo>
                  <a:lnTo>
                    <a:pt x="1034119" y="112828"/>
                  </a:lnTo>
                  <a:lnTo>
                    <a:pt x="1046161" y="105307"/>
                  </a:lnTo>
                  <a:lnTo>
                    <a:pt x="1058202" y="97785"/>
                  </a:lnTo>
                  <a:lnTo>
                    <a:pt x="1070243" y="90263"/>
                  </a:lnTo>
                  <a:lnTo>
                    <a:pt x="1082284" y="82741"/>
                  </a:lnTo>
                  <a:lnTo>
                    <a:pt x="1094325" y="75219"/>
                  </a:lnTo>
                  <a:lnTo>
                    <a:pt x="1106366" y="67697"/>
                  </a:lnTo>
                  <a:lnTo>
                    <a:pt x="1118407" y="60175"/>
                  </a:lnTo>
                  <a:lnTo>
                    <a:pt x="1130448" y="52653"/>
                  </a:lnTo>
                  <a:lnTo>
                    <a:pt x="1142489" y="45131"/>
                  </a:lnTo>
                  <a:lnTo>
                    <a:pt x="1154530" y="37609"/>
                  </a:lnTo>
                  <a:lnTo>
                    <a:pt x="1166572" y="30087"/>
                  </a:lnTo>
                  <a:lnTo>
                    <a:pt x="1178613" y="22565"/>
                  </a:lnTo>
                  <a:lnTo>
                    <a:pt x="1190654" y="15043"/>
                  </a:lnTo>
                  <a:lnTo>
                    <a:pt x="1202695" y="7521"/>
                  </a:lnTo>
                  <a:lnTo>
                    <a:pt x="1214736" y="0"/>
                  </a:lnTo>
                  <a:lnTo>
                    <a:pt x="1214736" y="0"/>
                  </a:lnTo>
                </a:path>
              </a:pathLst>
            </a:custGeom>
            <a:ln w="13550" cap="flat">
              <a:solidFill>
                <a:srgbClr val="F0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426798" y="2700033"/>
              <a:ext cx="41962" cy="4196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435794" y="2696988"/>
              <a:ext cx="48053" cy="4805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447905" y="2697058"/>
              <a:ext cx="47914" cy="4791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60144" y="2697255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472185" y="2697255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485302" y="2698332"/>
              <a:ext cx="45365" cy="453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497050" y="2698038"/>
              <a:ext cx="45952" cy="459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507886" y="3257680"/>
              <a:ext cx="48361" cy="4836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520511" y="2697417"/>
              <a:ext cx="47195" cy="471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531885" y="2696750"/>
              <a:ext cx="48529" cy="485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544431" y="3271772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556634" y="2697417"/>
              <a:ext cx="47195" cy="471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68978" y="2697719"/>
              <a:ext cx="46590" cy="465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81773" y="2698474"/>
              <a:ext cx="45081" cy="450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92495" y="2697154"/>
              <a:ext cx="47720" cy="477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05037" y="2697655"/>
              <a:ext cx="46719" cy="467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16731" y="2697308"/>
              <a:ext cx="47413" cy="4741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629183" y="2697719"/>
              <a:ext cx="46590" cy="465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41067" y="2697562"/>
              <a:ext cx="46904" cy="469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54230" y="2698684"/>
              <a:ext cx="44660" cy="446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65874" y="3126473"/>
              <a:ext cx="45455" cy="4545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676505" y="2696877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689031" y="3162980"/>
              <a:ext cx="47305" cy="473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701334" y="2697624"/>
              <a:ext cx="46782" cy="467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713344" y="2697593"/>
              <a:ext cx="46843" cy="4684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24997" y="2697204"/>
              <a:ext cx="47620" cy="476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737724" y="2697890"/>
              <a:ext cx="46249" cy="4624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749530" y="2697655"/>
              <a:ext cx="46719" cy="467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760728" y="2696812"/>
              <a:ext cx="48404" cy="484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72991" y="3058467"/>
              <a:ext cx="47960" cy="479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84986" y="2696988"/>
              <a:ext cx="48053" cy="4805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796916" y="2696877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809115" y="3094584"/>
              <a:ext cx="47960" cy="479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821429" y="3071480"/>
              <a:ext cx="47413" cy="4741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833552" y="2697389"/>
              <a:ext cx="47250" cy="4725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844007" y="3030175"/>
              <a:ext cx="50423" cy="504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856583" y="2696339"/>
              <a:ext cx="49351" cy="4935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869163" y="2997945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880532" y="2696205"/>
              <a:ext cx="49618" cy="496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892998" y="2696630"/>
              <a:ext cx="48768" cy="4876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905264" y="2973319"/>
              <a:ext cx="48319" cy="483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916806" y="2696356"/>
              <a:ext cx="49317" cy="4931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928350" y="2695859"/>
              <a:ext cx="50312" cy="5031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940612" y="2696079"/>
              <a:ext cx="49871" cy="4987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952895" y="3027158"/>
              <a:ext cx="49386" cy="4938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964431" y="3041885"/>
              <a:ext cx="50395" cy="503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976586" y="2695930"/>
              <a:ext cx="50169" cy="5016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989308" y="2696611"/>
              <a:ext cx="48807" cy="4880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001182" y="2696444"/>
              <a:ext cx="49141" cy="491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012461" y="2695682"/>
              <a:ext cx="50665" cy="506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024569" y="2695748"/>
              <a:ext cx="50532" cy="5053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036925" y="2696064"/>
              <a:ext cx="49901" cy="4990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049108" y="2696205"/>
              <a:ext cx="49618" cy="496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060932" y="2695988"/>
              <a:ext cx="50052" cy="500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072973" y="2695988"/>
              <a:ext cx="50052" cy="500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085044" y="2696018"/>
              <a:ext cx="49992" cy="499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096090" y="2695023"/>
              <a:ext cx="51982" cy="519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108236" y="2695128"/>
              <a:ext cx="51773" cy="5177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120320" y="2695171"/>
              <a:ext cx="51687" cy="516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131931" y="2905786"/>
              <a:ext cx="52547" cy="5254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44391" y="2695160"/>
              <a:ext cx="51709" cy="5170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57716" y="2696444"/>
              <a:ext cx="49141" cy="491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169377" y="2696064"/>
              <a:ext cx="49901" cy="4990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79404" y="2694049"/>
              <a:ext cx="53930" cy="5393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91820" y="2694425"/>
              <a:ext cx="53179" cy="5317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203963" y="2694526"/>
              <a:ext cx="52976" cy="5297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215647" y="2694169"/>
              <a:ext cx="53690" cy="536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227952" y="2694433"/>
              <a:ext cx="53163" cy="5316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240414" y="2694854"/>
              <a:ext cx="52320" cy="523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252085" y="2694483"/>
              <a:ext cx="53062" cy="5306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262919" y="2693277"/>
              <a:ext cx="55475" cy="554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275096" y="2915825"/>
              <a:ext cx="55204" cy="552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287198" y="2693473"/>
              <a:ext cx="55082" cy="550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299072" y="2693306"/>
              <a:ext cx="55417" cy="5541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311154" y="2693347"/>
              <a:ext cx="55335" cy="553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323810" y="2863373"/>
              <a:ext cx="54104" cy="541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335931" y="2694042"/>
              <a:ext cx="53944" cy="5394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346978" y="2693048"/>
              <a:ext cx="55933" cy="5593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359084" y="2693113"/>
              <a:ext cx="55802" cy="558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371209" y="2693197"/>
              <a:ext cx="55635" cy="556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385898" y="2695844"/>
              <a:ext cx="50340" cy="5034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395115" y="2693021"/>
              <a:ext cx="55987" cy="559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407658" y="2823129"/>
              <a:ext cx="54983" cy="54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419644" y="2755427"/>
              <a:ext cx="55094" cy="5509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429957" y="2691739"/>
              <a:ext cx="58550" cy="5855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442235" y="2691976"/>
              <a:ext cx="58077" cy="5807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454365" y="2692065"/>
              <a:ext cx="57899" cy="578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466203" y="2691861"/>
              <a:ext cx="58306" cy="5830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478764" y="2815651"/>
              <a:ext cx="57266" cy="5726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491620" y="2693197"/>
              <a:ext cx="55635" cy="556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503385" y="2722120"/>
              <a:ext cx="56187" cy="561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513429" y="2837378"/>
              <a:ext cx="60181" cy="601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525782" y="2691236"/>
              <a:ext cx="59558" cy="5955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537693" y="2756894"/>
              <a:ext cx="59818" cy="598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549744" y="2713862"/>
              <a:ext cx="59799" cy="597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562229" y="2691559"/>
              <a:ext cx="58910" cy="5891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574576" y="2653692"/>
              <a:ext cx="58298" cy="5829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586846" y="2692094"/>
              <a:ext cx="57841" cy="578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597106" y="2665518"/>
              <a:ext cx="61403" cy="6140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609644" y="2666355"/>
              <a:ext cx="60411" cy="6041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621711" y="2660086"/>
              <a:ext cx="60357" cy="6035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633678" y="2594795"/>
              <a:ext cx="60505" cy="605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646220" y="2601385"/>
              <a:ext cx="59505" cy="595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658746" y="2680553"/>
              <a:ext cx="58535" cy="585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671196" y="2663431"/>
              <a:ext cx="57716" cy="5771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682085" y="2656448"/>
              <a:ext cx="60020" cy="600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693979" y="2548449"/>
              <a:ext cx="60315" cy="6031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706136" y="2685111"/>
              <a:ext cx="60083" cy="600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718796" y="2601533"/>
              <a:ext cx="58845" cy="5884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733922" y="2617148"/>
              <a:ext cx="52676" cy="5267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742217" y="2613222"/>
              <a:ext cx="60169" cy="6016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754459" y="2630008"/>
              <a:ext cx="59767" cy="5976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765732" y="2622199"/>
              <a:ext cx="61302" cy="613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777141" y="2545094"/>
              <a:ext cx="62566" cy="6256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789203" y="2570360"/>
              <a:ext cx="62525" cy="625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801763" y="2566315"/>
              <a:ext cx="61488" cy="6148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816311" y="2692778"/>
              <a:ext cx="56473" cy="5647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826269" y="2550269"/>
              <a:ext cx="60640" cy="6064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838451" y="2544293"/>
              <a:ext cx="60357" cy="6035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849070" y="2609711"/>
              <a:ext cx="63202" cy="632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861611" y="2470803"/>
              <a:ext cx="62202" cy="622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873901" y="2557059"/>
              <a:ext cx="61705" cy="617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886205" y="2516516"/>
              <a:ext cx="61178" cy="6117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898844" y="2508133"/>
              <a:ext cx="59983" cy="59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911512" y="2691650"/>
              <a:ext cx="58729" cy="587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924170" y="2491265"/>
              <a:ext cx="57494" cy="5749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934807" y="2483069"/>
              <a:ext cx="60303" cy="6030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947373" y="2493051"/>
              <a:ext cx="59254" cy="5925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959500" y="2562428"/>
              <a:ext cx="59081" cy="590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971659" y="2459272"/>
              <a:ext cx="58845" cy="5884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984061" y="2546569"/>
              <a:ext cx="58125" cy="581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96478" y="2427836"/>
              <a:ext cx="57372" cy="5737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008984" y="2544476"/>
              <a:ext cx="56443" cy="5644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019748" y="2521172"/>
              <a:ext cx="58996" cy="5899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032438" y="2454965"/>
              <a:ext cx="57699" cy="576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044416" y="2439883"/>
              <a:ext cx="57825" cy="578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056491" y="2391759"/>
              <a:ext cx="57758" cy="5775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068725" y="2480662"/>
              <a:ext cx="57372" cy="5737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081737" y="2448112"/>
              <a:ext cx="55429" cy="554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093861" y="2395736"/>
              <a:ext cx="55264" cy="5526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105273" y="2385088"/>
              <a:ext cx="56523" cy="565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117279" y="2410540"/>
              <a:ext cx="56592" cy="565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129340" y="2453765"/>
              <a:ext cx="56552" cy="565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141411" y="2423623"/>
              <a:ext cx="56493" cy="5649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154778" y="2494388"/>
              <a:ext cx="53841" cy="538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166716" y="2435331"/>
              <a:ext cx="54046" cy="5404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179267" y="2432221"/>
              <a:ext cx="53028" cy="5302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190166" y="2420961"/>
              <a:ext cx="55311" cy="5531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202160" y="2369647"/>
              <a:ext cx="55405" cy="554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214412" y="2374292"/>
              <a:ext cx="54983" cy="54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226733" y="2351445"/>
              <a:ext cx="54424" cy="5442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239438" y="2369298"/>
              <a:ext cx="53096" cy="5309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252216" y="2348199"/>
              <a:ext cx="51622" cy="5162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264057" y="2457408"/>
              <a:ext cx="52023" cy="520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275495" y="2340295"/>
              <a:ext cx="53229" cy="532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287455" y="2336991"/>
              <a:ext cx="53392" cy="533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299809" y="2362194"/>
              <a:ext cx="52766" cy="5276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316210" y="2341193"/>
              <a:ext cx="44045" cy="4404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4110040" y="44038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4110040" y="419748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4110040" y="3983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4110040" y="378736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4110040" y="3591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4110040" y="337724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4110040" y="317093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775333" y="3686576"/>
              <a:ext cx="1140872" cy="717229"/>
            </a:xfrm>
            <a:custGeom>
              <a:avLst/>
              <a:pathLst>
                <a:path w="1140872" h="717229">
                  <a:moveTo>
                    <a:pt x="0" y="717229"/>
                  </a:moveTo>
                  <a:lnTo>
                    <a:pt x="9009" y="711672"/>
                  </a:lnTo>
                  <a:lnTo>
                    <a:pt x="21050" y="704242"/>
                  </a:lnTo>
                  <a:lnTo>
                    <a:pt x="33091" y="696809"/>
                  </a:lnTo>
                  <a:lnTo>
                    <a:pt x="45132" y="689373"/>
                  </a:lnTo>
                  <a:lnTo>
                    <a:pt x="57173" y="681935"/>
                  </a:lnTo>
                  <a:lnTo>
                    <a:pt x="69214" y="674493"/>
                  </a:lnTo>
                  <a:lnTo>
                    <a:pt x="81255" y="667049"/>
                  </a:lnTo>
                  <a:lnTo>
                    <a:pt x="93296" y="659601"/>
                  </a:lnTo>
                  <a:lnTo>
                    <a:pt x="105337" y="652151"/>
                  </a:lnTo>
                  <a:lnTo>
                    <a:pt x="117379" y="644697"/>
                  </a:lnTo>
                  <a:lnTo>
                    <a:pt x="129420" y="637241"/>
                  </a:lnTo>
                  <a:lnTo>
                    <a:pt x="141461" y="629781"/>
                  </a:lnTo>
                  <a:lnTo>
                    <a:pt x="153502" y="622318"/>
                  </a:lnTo>
                  <a:lnTo>
                    <a:pt x="165543" y="614852"/>
                  </a:lnTo>
                  <a:lnTo>
                    <a:pt x="177584" y="607384"/>
                  </a:lnTo>
                  <a:lnTo>
                    <a:pt x="189625" y="599912"/>
                  </a:lnTo>
                  <a:lnTo>
                    <a:pt x="201666" y="592436"/>
                  </a:lnTo>
                  <a:lnTo>
                    <a:pt x="213707" y="584958"/>
                  </a:lnTo>
                  <a:lnTo>
                    <a:pt x="225749" y="577477"/>
                  </a:lnTo>
                  <a:lnTo>
                    <a:pt x="237790" y="569992"/>
                  </a:lnTo>
                  <a:lnTo>
                    <a:pt x="249831" y="562505"/>
                  </a:lnTo>
                  <a:lnTo>
                    <a:pt x="261872" y="555014"/>
                  </a:lnTo>
                  <a:lnTo>
                    <a:pt x="273913" y="547520"/>
                  </a:lnTo>
                  <a:lnTo>
                    <a:pt x="285954" y="540023"/>
                  </a:lnTo>
                  <a:lnTo>
                    <a:pt x="297995" y="532522"/>
                  </a:lnTo>
                  <a:lnTo>
                    <a:pt x="310036" y="525019"/>
                  </a:lnTo>
                  <a:lnTo>
                    <a:pt x="322077" y="517512"/>
                  </a:lnTo>
                  <a:lnTo>
                    <a:pt x="334118" y="510002"/>
                  </a:lnTo>
                  <a:lnTo>
                    <a:pt x="346160" y="502489"/>
                  </a:lnTo>
                  <a:lnTo>
                    <a:pt x="358201" y="494973"/>
                  </a:lnTo>
                  <a:lnTo>
                    <a:pt x="370242" y="487453"/>
                  </a:lnTo>
                  <a:lnTo>
                    <a:pt x="382283" y="479930"/>
                  </a:lnTo>
                  <a:lnTo>
                    <a:pt x="394324" y="472405"/>
                  </a:lnTo>
                  <a:lnTo>
                    <a:pt x="406365" y="464875"/>
                  </a:lnTo>
                  <a:lnTo>
                    <a:pt x="418406" y="457343"/>
                  </a:lnTo>
                  <a:lnTo>
                    <a:pt x="430447" y="449808"/>
                  </a:lnTo>
                  <a:lnTo>
                    <a:pt x="442488" y="442269"/>
                  </a:lnTo>
                  <a:lnTo>
                    <a:pt x="454529" y="434727"/>
                  </a:lnTo>
                  <a:lnTo>
                    <a:pt x="466571" y="427182"/>
                  </a:lnTo>
                  <a:lnTo>
                    <a:pt x="478612" y="419633"/>
                  </a:lnTo>
                  <a:lnTo>
                    <a:pt x="490653" y="412082"/>
                  </a:lnTo>
                  <a:lnTo>
                    <a:pt x="502694" y="404527"/>
                  </a:lnTo>
                  <a:lnTo>
                    <a:pt x="514735" y="396970"/>
                  </a:lnTo>
                  <a:lnTo>
                    <a:pt x="526776" y="389409"/>
                  </a:lnTo>
                  <a:lnTo>
                    <a:pt x="538817" y="381845"/>
                  </a:lnTo>
                  <a:lnTo>
                    <a:pt x="550858" y="374277"/>
                  </a:lnTo>
                  <a:lnTo>
                    <a:pt x="562899" y="366707"/>
                  </a:lnTo>
                  <a:lnTo>
                    <a:pt x="574941" y="359134"/>
                  </a:lnTo>
                  <a:lnTo>
                    <a:pt x="586982" y="351557"/>
                  </a:lnTo>
                  <a:lnTo>
                    <a:pt x="599023" y="343977"/>
                  </a:lnTo>
                  <a:lnTo>
                    <a:pt x="611064" y="336395"/>
                  </a:lnTo>
                  <a:lnTo>
                    <a:pt x="623105" y="328809"/>
                  </a:lnTo>
                  <a:lnTo>
                    <a:pt x="635146" y="321220"/>
                  </a:lnTo>
                  <a:lnTo>
                    <a:pt x="647187" y="313628"/>
                  </a:lnTo>
                  <a:lnTo>
                    <a:pt x="659228" y="306034"/>
                  </a:lnTo>
                  <a:lnTo>
                    <a:pt x="671269" y="298436"/>
                  </a:lnTo>
                  <a:lnTo>
                    <a:pt x="683310" y="290835"/>
                  </a:lnTo>
                  <a:lnTo>
                    <a:pt x="695352" y="283231"/>
                  </a:lnTo>
                  <a:lnTo>
                    <a:pt x="707393" y="275624"/>
                  </a:lnTo>
                  <a:lnTo>
                    <a:pt x="719434" y="268015"/>
                  </a:lnTo>
                  <a:lnTo>
                    <a:pt x="731475" y="260402"/>
                  </a:lnTo>
                  <a:lnTo>
                    <a:pt x="743516" y="252787"/>
                  </a:lnTo>
                  <a:lnTo>
                    <a:pt x="755557" y="245168"/>
                  </a:lnTo>
                  <a:lnTo>
                    <a:pt x="767598" y="237547"/>
                  </a:lnTo>
                  <a:lnTo>
                    <a:pt x="779639" y="229923"/>
                  </a:lnTo>
                  <a:lnTo>
                    <a:pt x="791680" y="222296"/>
                  </a:lnTo>
                  <a:lnTo>
                    <a:pt x="803722" y="214667"/>
                  </a:lnTo>
                  <a:lnTo>
                    <a:pt x="815763" y="207034"/>
                  </a:lnTo>
                  <a:lnTo>
                    <a:pt x="827804" y="199399"/>
                  </a:lnTo>
                  <a:lnTo>
                    <a:pt x="839845" y="191761"/>
                  </a:lnTo>
                  <a:lnTo>
                    <a:pt x="851886" y="184121"/>
                  </a:lnTo>
                  <a:lnTo>
                    <a:pt x="863927" y="176478"/>
                  </a:lnTo>
                  <a:lnTo>
                    <a:pt x="875968" y="168832"/>
                  </a:lnTo>
                  <a:lnTo>
                    <a:pt x="888009" y="161183"/>
                  </a:lnTo>
                  <a:lnTo>
                    <a:pt x="900050" y="153532"/>
                  </a:lnTo>
                  <a:lnTo>
                    <a:pt x="912091" y="145879"/>
                  </a:lnTo>
                  <a:lnTo>
                    <a:pt x="924133" y="138222"/>
                  </a:lnTo>
                  <a:lnTo>
                    <a:pt x="936174" y="130564"/>
                  </a:lnTo>
                  <a:lnTo>
                    <a:pt x="948215" y="122902"/>
                  </a:lnTo>
                  <a:lnTo>
                    <a:pt x="960256" y="115238"/>
                  </a:lnTo>
                  <a:lnTo>
                    <a:pt x="972297" y="107572"/>
                  </a:lnTo>
                  <a:lnTo>
                    <a:pt x="984338" y="99903"/>
                  </a:lnTo>
                  <a:lnTo>
                    <a:pt x="996379" y="92232"/>
                  </a:lnTo>
                  <a:lnTo>
                    <a:pt x="1008420" y="84559"/>
                  </a:lnTo>
                  <a:lnTo>
                    <a:pt x="1020461" y="76883"/>
                  </a:lnTo>
                  <a:lnTo>
                    <a:pt x="1032502" y="69205"/>
                  </a:lnTo>
                  <a:lnTo>
                    <a:pt x="1044544" y="61524"/>
                  </a:lnTo>
                  <a:lnTo>
                    <a:pt x="1056585" y="53841"/>
                  </a:lnTo>
                  <a:lnTo>
                    <a:pt x="1068626" y="46156"/>
                  </a:lnTo>
                  <a:lnTo>
                    <a:pt x="1080667" y="38469"/>
                  </a:lnTo>
                  <a:lnTo>
                    <a:pt x="1092708" y="30779"/>
                  </a:lnTo>
                  <a:lnTo>
                    <a:pt x="1104749" y="23088"/>
                  </a:lnTo>
                  <a:lnTo>
                    <a:pt x="1116790" y="15394"/>
                  </a:lnTo>
                  <a:lnTo>
                    <a:pt x="1128831" y="7698"/>
                  </a:lnTo>
                  <a:lnTo>
                    <a:pt x="1140872" y="0"/>
                  </a:lnTo>
                  <a:lnTo>
                    <a:pt x="1140872" y="91863"/>
                  </a:lnTo>
                  <a:lnTo>
                    <a:pt x="1128831" y="99208"/>
                  </a:lnTo>
                  <a:lnTo>
                    <a:pt x="1116790" y="106556"/>
                  </a:lnTo>
                  <a:lnTo>
                    <a:pt x="1104749" y="113906"/>
                  </a:lnTo>
                  <a:lnTo>
                    <a:pt x="1092708" y="121258"/>
                  </a:lnTo>
                  <a:lnTo>
                    <a:pt x="1080667" y="128613"/>
                  </a:lnTo>
                  <a:lnTo>
                    <a:pt x="1068626" y="135969"/>
                  </a:lnTo>
                  <a:lnTo>
                    <a:pt x="1056585" y="143328"/>
                  </a:lnTo>
                  <a:lnTo>
                    <a:pt x="1044544" y="150689"/>
                  </a:lnTo>
                  <a:lnTo>
                    <a:pt x="1032502" y="158052"/>
                  </a:lnTo>
                  <a:lnTo>
                    <a:pt x="1020461" y="165418"/>
                  </a:lnTo>
                  <a:lnTo>
                    <a:pt x="1008420" y="172786"/>
                  </a:lnTo>
                  <a:lnTo>
                    <a:pt x="996379" y="180156"/>
                  </a:lnTo>
                  <a:lnTo>
                    <a:pt x="984338" y="187529"/>
                  </a:lnTo>
                  <a:lnTo>
                    <a:pt x="972297" y="194904"/>
                  </a:lnTo>
                  <a:lnTo>
                    <a:pt x="960256" y="202282"/>
                  </a:lnTo>
                  <a:lnTo>
                    <a:pt x="948215" y="209662"/>
                  </a:lnTo>
                  <a:lnTo>
                    <a:pt x="936174" y="217044"/>
                  </a:lnTo>
                  <a:lnTo>
                    <a:pt x="924133" y="224429"/>
                  </a:lnTo>
                  <a:lnTo>
                    <a:pt x="912091" y="231817"/>
                  </a:lnTo>
                  <a:lnTo>
                    <a:pt x="900050" y="239207"/>
                  </a:lnTo>
                  <a:lnTo>
                    <a:pt x="888009" y="246600"/>
                  </a:lnTo>
                  <a:lnTo>
                    <a:pt x="875968" y="253995"/>
                  </a:lnTo>
                  <a:lnTo>
                    <a:pt x="863927" y="261393"/>
                  </a:lnTo>
                  <a:lnTo>
                    <a:pt x="851886" y="268794"/>
                  </a:lnTo>
                  <a:lnTo>
                    <a:pt x="839845" y="276197"/>
                  </a:lnTo>
                  <a:lnTo>
                    <a:pt x="827804" y="283603"/>
                  </a:lnTo>
                  <a:lnTo>
                    <a:pt x="815763" y="291012"/>
                  </a:lnTo>
                  <a:lnTo>
                    <a:pt x="803722" y="298424"/>
                  </a:lnTo>
                  <a:lnTo>
                    <a:pt x="791680" y="305838"/>
                  </a:lnTo>
                  <a:lnTo>
                    <a:pt x="779639" y="313255"/>
                  </a:lnTo>
                  <a:lnTo>
                    <a:pt x="767598" y="320675"/>
                  </a:lnTo>
                  <a:lnTo>
                    <a:pt x="755557" y="328097"/>
                  </a:lnTo>
                  <a:lnTo>
                    <a:pt x="743516" y="335523"/>
                  </a:lnTo>
                  <a:lnTo>
                    <a:pt x="731475" y="342951"/>
                  </a:lnTo>
                  <a:lnTo>
                    <a:pt x="719434" y="350383"/>
                  </a:lnTo>
                  <a:lnTo>
                    <a:pt x="707393" y="357817"/>
                  </a:lnTo>
                  <a:lnTo>
                    <a:pt x="695352" y="365254"/>
                  </a:lnTo>
                  <a:lnTo>
                    <a:pt x="683310" y="372694"/>
                  </a:lnTo>
                  <a:lnTo>
                    <a:pt x="671269" y="380137"/>
                  </a:lnTo>
                  <a:lnTo>
                    <a:pt x="659228" y="387583"/>
                  </a:lnTo>
                  <a:lnTo>
                    <a:pt x="647187" y="395032"/>
                  </a:lnTo>
                  <a:lnTo>
                    <a:pt x="635146" y="402484"/>
                  </a:lnTo>
                  <a:lnTo>
                    <a:pt x="623105" y="409939"/>
                  </a:lnTo>
                  <a:lnTo>
                    <a:pt x="611064" y="417397"/>
                  </a:lnTo>
                  <a:lnTo>
                    <a:pt x="599023" y="424859"/>
                  </a:lnTo>
                  <a:lnTo>
                    <a:pt x="586982" y="432323"/>
                  </a:lnTo>
                  <a:lnTo>
                    <a:pt x="574941" y="439790"/>
                  </a:lnTo>
                  <a:lnTo>
                    <a:pt x="562899" y="447261"/>
                  </a:lnTo>
                  <a:lnTo>
                    <a:pt x="550858" y="454734"/>
                  </a:lnTo>
                  <a:lnTo>
                    <a:pt x="538817" y="462211"/>
                  </a:lnTo>
                  <a:lnTo>
                    <a:pt x="526776" y="469691"/>
                  </a:lnTo>
                  <a:lnTo>
                    <a:pt x="514735" y="477173"/>
                  </a:lnTo>
                  <a:lnTo>
                    <a:pt x="502694" y="484660"/>
                  </a:lnTo>
                  <a:lnTo>
                    <a:pt x="490653" y="492149"/>
                  </a:lnTo>
                  <a:lnTo>
                    <a:pt x="478612" y="499641"/>
                  </a:lnTo>
                  <a:lnTo>
                    <a:pt x="466571" y="507137"/>
                  </a:lnTo>
                  <a:lnTo>
                    <a:pt x="454529" y="514636"/>
                  </a:lnTo>
                  <a:lnTo>
                    <a:pt x="442488" y="522137"/>
                  </a:lnTo>
                  <a:lnTo>
                    <a:pt x="430447" y="529643"/>
                  </a:lnTo>
                  <a:lnTo>
                    <a:pt x="418406" y="537151"/>
                  </a:lnTo>
                  <a:lnTo>
                    <a:pt x="406365" y="544662"/>
                  </a:lnTo>
                  <a:lnTo>
                    <a:pt x="394324" y="552177"/>
                  </a:lnTo>
                  <a:lnTo>
                    <a:pt x="382283" y="559695"/>
                  </a:lnTo>
                  <a:lnTo>
                    <a:pt x="370242" y="567216"/>
                  </a:lnTo>
                  <a:lnTo>
                    <a:pt x="358201" y="574741"/>
                  </a:lnTo>
                  <a:lnTo>
                    <a:pt x="346160" y="582268"/>
                  </a:lnTo>
                  <a:lnTo>
                    <a:pt x="334118" y="589799"/>
                  </a:lnTo>
                  <a:lnTo>
                    <a:pt x="322077" y="597333"/>
                  </a:lnTo>
                  <a:lnTo>
                    <a:pt x="310036" y="604870"/>
                  </a:lnTo>
                  <a:lnTo>
                    <a:pt x="297995" y="612410"/>
                  </a:lnTo>
                  <a:lnTo>
                    <a:pt x="285954" y="619954"/>
                  </a:lnTo>
                  <a:lnTo>
                    <a:pt x="273913" y="627500"/>
                  </a:lnTo>
                  <a:lnTo>
                    <a:pt x="261872" y="635050"/>
                  </a:lnTo>
                  <a:lnTo>
                    <a:pt x="249831" y="642603"/>
                  </a:lnTo>
                  <a:lnTo>
                    <a:pt x="237790" y="650160"/>
                  </a:lnTo>
                  <a:lnTo>
                    <a:pt x="225749" y="657719"/>
                  </a:lnTo>
                  <a:lnTo>
                    <a:pt x="213707" y="665281"/>
                  </a:lnTo>
                  <a:lnTo>
                    <a:pt x="201666" y="672847"/>
                  </a:lnTo>
                  <a:lnTo>
                    <a:pt x="189625" y="680416"/>
                  </a:lnTo>
                  <a:lnTo>
                    <a:pt x="177584" y="687988"/>
                  </a:lnTo>
                  <a:lnTo>
                    <a:pt x="165543" y="695563"/>
                  </a:lnTo>
                  <a:lnTo>
                    <a:pt x="153502" y="703141"/>
                  </a:lnTo>
                  <a:lnTo>
                    <a:pt x="141461" y="710722"/>
                  </a:lnTo>
                  <a:lnTo>
                    <a:pt x="131131" y="717229"/>
                  </a:lnTo>
                  <a:close/>
                </a:path>
              </a:pathLst>
            </a:custGeom>
            <a:solidFill>
              <a:srgbClr val="00A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4775333" y="3686576"/>
              <a:ext cx="1140872" cy="717229"/>
            </a:xfrm>
            <a:custGeom>
              <a:avLst/>
              <a:pathLst>
                <a:path w="1140872" h="717229">
                  <a:moveTo>
                    <a:pt x="0" y="717229"/>
                  </a:moveTo>
                  <a:lnTo>
                    <a:pt x="9009" y="711672"/>
                  </a:lnTo>
                  <a:lnTo>
                    <a:pt x="21050" y="704242"/>
                  </a:lnTo>
                  <a:lnTo>
                    <a:pt x="33091" y="696809"/>
                  </a:lnTo>
                  <a:lnTo>
                    <a:pt x="45132" y="689373"/>
                  </a:lnTo>
                  <a:lnTo>
                    <a:pt x="57173" y="681935"/>
                  </a:lnTo>
                  <a:lnTo>
                    <a:pt x="69214" y="674493"/>
                  </a:lnTo>
                  <a:lnTo>
                    <a:pt x="81255" y="667049"/>
                  </a:lnTo>
                  <a:lnTo>
                    <a:pt x="93296" y="659601"/>
                  </a:lnTo>
                  <a:lnTo>
                    <a:pt x="105337" y="652151"/>
                  </a:lnTo>
                  <a:lnTo>
                    <a:pt x="117379" y="644697"/>
                  </a:lnTo>
                  <a:lnTo>
                    <a:pt x="129420" y="637241"/>
                  </a:lnTo>
                  <a:lnTo>
                    <a:pt x="141461" y="629781"/>
                  </a:lnTo>
                  <a:lnTo>
                    <a:pt x="153502" y="622318"/>
                  </a:lnTo>
                  <a:lnTo>
                    <a:pt x="165543" y="614852"/>
                  </a:lnTo>
                  <a:lnTo>
                    <a:pt x="177584" y="607384"/>
                  </a:lnTo>
                  <a:lnTo>
                    <a:pt x="189625" y="599912"/>
                  </a:lnTo>
                  <a:lnTo>
                    <a:pt x="201666" y="592436"/>
                  </a:lnTo>
                  <a:lnTo>
                    <a:pt x="213707" y="584958"/>
                  </a:lnTo>
                  <a:lnTo>
                    <a:pt x="225749" y="577477"/>
                  </a:lnTo>
                  <a:lnTo>
                    <a:pt x="237790" y="569992"/>
                  </a:lnTo>
                  <a:lnTo>
                    <a:pt x="249831" y="562505"/>
                  </a:lnTo>
                  <a:lnTo>
                    <a:pt x="261872" y="555014"/>
                  </a:lnTo>
                  <a:lnTo>
                    <a:pt x="273913" y="547520"/>
                  </a:lnTo>
                  <a:lnTo>
                    <a:pt x="285954" y="540023"/>
                  </a:lnTo>
                  <a:lnTo>
                    <a:pt x="297995" y="532522"/>
                  </a:lnTo>
                  <a:lnTo>
                    <a:pt x="310036" y="525019"/>
                  </a:lnTo>
                  <a:lnTo>
                    <a:pt x="322077" y="517512"/>
                  </a:lnTo>
                  <a:lnTo>
                    <a:pt x="334118" y="510002"/>
                  </a:lnTo>
                  <a:lnTo>
                    <a:pt x="346160" y="502489"/>
                  </a:lnTo>
                  <a:lnTo>
                    <a:pt x="358201" y="494973"/>
                  </a:lnTo>
                  <a:lnTo>
                    <a:pt x="370242" y="487453"/>
                  </a:lnTo>
                  <a:lnTo>
                    <a:pt x="382283" y="479930"/>
                  </a:lnTo>
                  <a:lnTo>
                    <a:pt x="394324" y="472405"/>
                  </a:lnTo>
                  <a:lnTo>
                    <a:pt x="406365" y="464875"/>
                  </a:lnTo>
                  <a:lnTo>
                    <a:pt x="418406" y="457343"/>
                  </a:lnTo>
                  <a:lnTo>
                    <a:pt x="430447" y="449808"/>
                  </a:lnTo>
                  <a:lnTo>
                    <a:pt x="442488" y="442269"/>
                  </a:lnTo>
                  <a:lnTo>
                    <a:pt x="454529" y="434727"/>
                  </a:lnTo>
                  <a:lnTo>
                    <a:pt x="466571" y="427182"/>
                  </a:lnTo>
                  <a:lnTo>
                    <a:pt x="478612" y="419633"/>
                  </a:lnTo>
                  <a:lnTo>
                    <a:pt x="490653" y="412082"/>
                  </a:lnTo>
                  <a:lnTo>
                    <a:pt x="502694" y="404527"/>
                  </a:lnTo>
                  <a:lnTo>
                    <a:pt x="514735" y="396970"/>
                  </a:lnTo>
                  <a:lnTo>
                    <a:pt x="526776" y="389409"/>
                  </a:lnTo>
                  <a:lnTo>
                    <a:pt x="538817" y="381845"/>
                  </a:lnTo>
                  <a:lnTo>
                    <a:pt x="550858" y="374277"/>
                  </a:lnTo>
                  <a:lnTo>
                    <a:pt x="562899" y="366707"/>
                  </a:lnTo>
                  <a:lnTo>
                    <a:pt x="574941" y="359134"/>
                  </a:lnTo>
                  <a:lnTo>
                    <a:pt x="586982" y="351557"/>
                  </a:lnTo>
                  <a:lnTo>
                    <a:pt x="599023" y="343977"/>
                  </a:lnTo>
                  <a:lnTo>
                    <a:pt x="611064" y="336395"/>
                  </a:lnTo>
                  <a:lnTo>
                    <a:pt x="623105" y="328809"/>
                  </a:lnTo>
                  <a:lnTo>
                    <a:pt x="635146" y="321220"/>
                  </a:lnTo>
                  <a:lnTo>
                    <a:pt x="647187" y="313628"/>
                  </a:lnTo>
                  <a:lnTo>
                    <a:pt x="659228" y="306034"/>
                  </a:lnTo>
                  <a:lnTo>
                    <a:pt x="671269" y="298436"/>
                  </a:lnTo>
                  <a:lnTo>
                    <a:pt x="683310" y="290835"/>
                  </a:lnTo>
                  <a:lnTo>
                    <a:pt x="695352" y="283231"/>
                  </a:lnTo>
                  <a:lnTo>
                    <a:pt x="707393" y="275624"/>
                  </a:lnTo>
                  <a:lnTo>
                    <a:pt x="719434" y="268015"/>
                  </a:lnTo>
                  <a:lnTo>
                    <a:pt x="731475" y="260402"/>
                  </a:lnTo>
                  <a:lnTo>
                    <a:pt x="743516" y="252787"/>
                  </a:lnTo>
                  <a:lnTo>
                    <a:pt x="755557" y="245168"/>
                  </a:lnTo>
                  <a:lnTo>
                    <a:pt x="767598" y="237547"/>
                  </a:lnTo>
                  <a:lnTo>
                    <a:pt x="779639" y="229923"/>
                  </a:lnTo>
                  <a:lnTo>
                    <a:pt x="791680" y="222296"/>
                  </a:lnTo>
                  <a:lnTo>
                    <a:pt x="803722" y="214667"/>
                  </a:lnTo>
                  <a:lnTo>
                    <a:pt x="815763" y="207034"/>
                  </a:lnTo>
                  <a:lnTo>
                    <a:pt x="827804" y="199399"/>
                  </a:lnTo>
                  <a:lnTo>
                    <a:pt x="839845" y="191761"/>
                  </a:lnTo>
                  <a:lnTo>
                    <a:pt x="851886" y="184121"/>
                  </a:lnTo>
                  <a:lnTo>
                    <a:pt x="863927" y="176478"/>
                  </a:lnTo>
                  <a:lnTo>
                    <a:pt x="875968" y="168832"/>
                  </a:lnTo>
                  <a:lnTo>
                    <a:pt x="888009" y="161183"/>
                  </a:lnTo>
                  <a:lnTo>
                    <a:pt x="900050" y="153532"/>
                  </a:lnTo>
                  <a:lnTo>
                    <a:pt x="912091" y="145879"/>
                  </a:lnTo>
                  <a:lnTo>
                    <a:pt x="924133" y="138222"/>
                  </a:lnTo>
                  <a:lnTo>
                    <a:pt x="936174" y="130564"/>
                  </a:lnTo>
                  <a:lnTo>
                    <a:pt x="948215" y="122902"/>
                  </a:lnTo>
                  <a:lnTo>
                    <a:pt x="960256" y="115238"/>
                  </a:lnTo>
                  <a:lnTo>
                    <a:pt x="972297" y="107572"/>
                  </a:lnTo>
                  <a:lnTo>
                    <a:pt x="984338" y="99903"/>
                  </a:lnTo>
                  <a:lnTo>
                    <a:pt x="996379" y="92232"/>
                  </a:lnTo>
                  <a:lnTo>
                    <a:pt x="1008420" y="84559"/>
                  </a:lnTo>
                  <a:lnTo>
                    <a:pt x="1020461" y="76883"/>
                  </a:lnTo>
                  <a:lnTo>
                    <a:pt x="1032502" y="69205"/>
                  </a:lnTo>
                  <a:lnTo>
                    <a:pt x="1044544" y="61524"/>
                  </a:lnTo>
                  <a:lnTo>
                    <a:pt x="1056585" y="53841"/>
                  </a:lnTo>
                  <a:lnTo>
                    <a:pt x="1068626" y="46156"/>
                  </a:lnTo>
                  <a:lnTo>
                    <a:pt x="1080667" y="38469"/>
                  </a:lnTo>
                  <a:lnTo>
                    <a:pt x="1092708" y="30779"/>
                  </a:lnTo>
                  <a:lnTo>
                    <a:pt x="1104749" y="23088"/>
                  </a:lnTo>
                  <a:lnTo>
                    <a:pt x="1116790" y="15394"/>
                  </a:lnTo>
                  <a:lnTo>
                    <a:pt x="1128831" y="7698"/>
                  </a:lnTo>
                  <a:lnTo>
                    <a:pt x="1140872" y="0"/>
                  </a:lnTo>
                  <a:lnTo>
                    <a:pt x="11408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4906464" y="3778439"/>
              <a:ext cx="1009741" cy="625365"/>
            </a:xfrm>
            <a:custGeom>
              <a:avLst/>
              <a:pathLst>
                <a:path w="1009741" h="625365">
                  <a:moveTo>
                    <a:pt x="1009741" y="0"/>
                  </a:moveTo>
                  <a:lnTo>
                    <a:pt x="1009741" y="0"/>
                  </a:lnTo>
                  <a:lnTo>
                    <a:pt x="997700" y="7345"/>
                  </a:lnTo>
                  <a:lnTo>
                    <a:pt x="985659" y="14693"/>
                  </a:lnTo>
                  <a:lnTo>
                    <a:pt x="973618" y="22043"/>
                  </a:lnTo>
                  <a:lnTo>
                    <a:pt x="961577" y="29395"/>
                  </a:lnTo>
                  <a:lnTo>
                    <a:pt x="949536" y="36749"/>
                  </a:lnTo>
                  <a:lnTo>
                    <a:pt x="937495" y="44106"/>
                  </a:lnTo>
                  <a:lnTo>
                    <a:pt x="925454" y="51465"/>
                  </a:lnTo>
                  <a:lnTo>
                    <a:pt x="913412" y="58826"/>
                  </a:lnTo>
                  <a:lnTo>
                    <a:pt x="901371" y="66189"/>
                  </a:lnTo>
                  <a:lnTo>
                    <a:pt x="889330" y="73555"/>
                  </a:lnTo>
                  <a:lnTo>
                    <a:pt x="877289" y="80923"/>
                  </a:lnTo>
                  <a:lnTo>
                    <a:pt x="865248" y="88293"/>
                  </a:lnTo>
                  <a:lnTo>
                    <a:pt x="853207" y="95666"/>
                  </a:lnTo>
                  <a:lnTo>
                    <a:pt x="841166" y="103041"/>
                  </a:lnTo>
                  <a:lnTo>
                    <a:pt x="829125" y="110419"/>
                  </a:lnTo>
                  <a:lnTo>
                    <a:pt x="817084" y="117799"/>
                  </a:lnTo>
                  <a:lnTo>
                    <a:pt x="805043" y="125181"/>
                  </a:lnTo>
                  <a:lnTo>
                    <a:pt x="793001" y="132566"/>
                  </a:lnTo>
                  <a:lnTo>
                    <a:pt x="780960" y="139954"/>
                  </a:lnTo>
                  <a:lnTo>
                    <a:pt x="768919" y="147344"/>
                  </a:lnTo>
                  <a:lnTo>
                    <a:pt x="756878" y="154737"/>
                  </a:lnTo>
                  <a:lnTo>
                    <a:pt x="744837" y="162132"/>
                  </a:lnTo>
                  <a:lnTo>
                    <a:pt x="732796" y="169530"/>
                  </a:lnTo>
                  <a:lnTo>
                    <a:pt x="720755" y="176931"/>
                  </a:lnTo>
                  <a:lnTo>
                    <a:pt x="708714" y="184334"/>
                  </a:lnTo>
                  <a:lnTo>
                    <a:pt x="696673" y="191740"/>
                  </a:lnTo>
                  <a:lnTo>
                    <a:pt x="684631" y="199149"/>
                  </a:lnTo>
                  <a:lnTo>
                    <a:pt x="672590" y="206560"/>
                  </a:lnTo>
                  <a:lnTo>
                    <a:pt x="660549" y="213975"/>
                  </a:lnTo>
                  <a:lnTo>
                    <a:pt x="648508" y="221392"/>
                  </a:lnTo>
                  <a:lnTo>
                    <a:pt x="636467" y="228812"/>
                  </a:lnTo>
                  <a:lnTo>
                    <a:pt x="624426" y="236234"/>
                  </a:lnTo>
                  <a:lnTo>
                    <a:pt x="612385" y="243660"/>
                  </a:lnTo>
                  <a:lnTo>
                    <a:pt x="600344" y="251088"/>
                  </a:lnTo>
                  <a:lnTo>
                    <a:pt x="588303" y="258520"/>
                  </a:lnTo>
                  <a:lnTo>
                    <a:pt x="576262" y="265954"/>
                  </a:lnTo>
                  <a:lnTo>
                    <a:pt x="564220" y="273391"/>
                  </a:lnTo>
                  <a:lnTo>
                    <a:pt x="552179" y="280831"/>
                  </a:lnTo>
                  <a:lnTo>
                    <a:pt x="540138" y="288274"/>
                  </a:lnTo>
                  <a:lnTo>
                    <a:pt x="528097" y="295720"/>
                  </a:lnTo>
                  <a:lnTo>
                    <a:pt x="516056" y="303169"/>
                  </a:lnTo>
                  <a:lnTo>
                    <a:pt x="504015" y="310621"/>
                  </a:lnTo>
                  <a:lnTo>
                    <a:pt x="491974" y="318076"/>
                  </a:lnTo>
                  <a:lnTo>
                    <a:pt x="479933" y="325534"/>
                  </a:lnTo>
                  <a:lnTo>
                    <a:pt x="467892" y="332995"/>
                  </a:lnTo>
                  <a:lnTo>
                    <a:pt x="455850" y="340460"/>
                  </a:lnTo>
                  <a:lnTo>
                    <a:pt x="443809" y="347927"/>
                  </a:lnTo>
                  <a:lnTo>
                    <a:pt x="431768" y="355397"/>
                  </a:lnTo>
                  <a:lnTo>
                    <a:pt x="419727" y="362871"/>
                  </a:lnTo>
                  <a:lnTo>
                    <a:pt x="407686" y="370348"/>
                  </a:lnTo>
                  <a:lnTo>
                    <a:pt x="395645" y="377827"/>
                  </a:lnTo>
                  <a:lnTo>
                    <a:pt x="383604" y="385310"/>
                  </a:lnTo>
                  <a:lnTo>
                    <a:pt x="371563" y="392796"/>
                  </a:lnTo>
                  <a:lnTo>
                    <a:pt x="359522" y="400286"/>
                  </a:lnTo>
                  <a:lnTo>
                    <a:pt x="347481" y="407778"/>
                  </a:lnTo>
                  <a:lnTo>
                    <a:pt x="335439" y="415274"/>
                  </a:lnTo>
                  <a:lnTo>
                    <a:pt x="323398" y="422772"/>
                  </a:lnTo>
                  <a:lnTo>
                    <a:pt x="311357" y="430274"/>
                  </a:lnTo>
                  <a:lnTo>
                    <a:pt x="299316" y="437779"/>
                  </a:lnTo>
                  <a:lnTo>
                    <a:pt x="287275" y="445288"/>
                  </a:lnTo>
                  <a:lnTo>
                    <a:pt x="275234" y="452799"/>
                  </a:lnTo>
                  <a:lnTo>
                    <a:pt x="263193" y="460314"/>
                  </a:lnTo>
                  <a:lnTo>
                    <a:pt x="251152" y="467832"/>
                  </a:lnTo>
                  <a:lnTo>
                    <a:pt x="239111" y="475353"/>
                  </a:lnTo>
                  <a:lnTo>
                    <a:pt x="227070" y="482877"/>
                  </a:lnTo>
                  <a:lnTo>
                    <a:pt x="215028" y="490405"/>
                  </a:lnTo>
                  <a:lnTo>
                    <a:pt x="202987" y="497936"/>
                  </a:lnTo>
                  <a:lnTo>
                    <a:pt x="190946" y="505470"/>
                  </a:lnTo>
                  <a:lnTo>
                    <a:pt x="178905" y="513007"/>
                  </a:lnTo>
                  <a:lnTo>
                    <a:pt x="166864" y="520547"/>
                  </a:lnTo>
                  <a:lnTo>
                    <a:pt x="154823" y="528091"/>
                  </a:lnTo>
                  <a:lnTo>
                    <a:pt x="142782" y="535637"/>
                  </a:lnTo>
                  <a:lnTo>
                    <a:pt x="130741" y="543187"/>
                  </a:lnTo>
                  <a:lnTo>
                    <a:pt x="118700" y="550740"/>
                  </a:lnTo>
                  <a:lnTo>
                    <a:pt x="106658" y="558296"/>
                  </a:lnTo>
                  <a:lnTo>
                    <a:pt x="94617" y="565856"/>
                  </a:lnTo>
                  <a:lnTo>
                    <a:pt x="82576" y="573418"/>
                  </a:lnTo>
                  <a:lnTo>
                    <a:pt x="70535" y="580984"/>
                  </a:lnTo>
                  <a:lnTo>
                    <a:pt x="58494" y="588553"/>
                  </a:lnTo>
                  <a:lnTo>
                    <a:pt x="46453" y="596125"/>
                  </a:lnTo>
                  <a:lnTo>
                    <a:pt x="34412" y="603700"/>
                  </a:lnTo>
                  <a:lnTo>
                    <a:pt x="22371" y="611278"/>
                  </a:lnTo>
                  <a:lnTo>
                    <a:pt x="10330" y="618859"/>
                  </a:lnTo>
                  <a:lnTo>
                    <a:pt x="0" y="6253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841594" y="3732507"/>
              <a:ext cx="1074612" cy="671297"/>
            </a:xfrm>
            <a:custGeom>
              <a:avLst/>
              <a:pathLst>
                <a:path w="1074612" h="671297">
                  <a:moveTo>
                    <a:pt x="0" y="671297"/>
                  </a:moveTo>
                  <a:lnTo>
                    <a:pt x="2954" y="669451"/>
                  </a:lnTo>
                  <a:lnTo>
                    <a:pt x="14995" y="661929"/>
                  </a:lnTo>
                  <a:lnTo>
                    <a:pt x="27036" y="654408"/>
                  </a:lnTo>
                  <a:lnTo>
                    <a:pt x="39077" y="646886"/>
                  </a:lnTo>
                  <a:lnTo>
                    <a:pt x="51118" y="639364"/>
                  </a:lnTo>
                  <a:lnTo>
                    <a:pt x="63159" y="631842"/>
                  </a:lnTo>
                  <a:lnTo>
                    <a:pt x="75200" y="624320"/>
                  </a:lnTo>
                  <a:lnTo>
                    <a:pt x="87242" y="616798"/>
                  </a:lnTo>
                  <a:lnTo>
                    <a:pt x="99283" y="609276"/>
                  </a:lnTo>
                  <a:lnTo>
                    <a:pt x="111324" y="601754"/>
                  </a:lnTo>
                  <a:lnTo>
                    <a:pt x="123365" y="594232"/>
                  </a:lnTo>
                  <a:lnTo>
                    <a:pt x="135406" y="586710"/>
                  </a:lnTo>
                  <a:lnTo>
                    <a:pt x="147447" y="579188"/>
                  </a:lnTo>
                  <a:lnTo>
                    <a:pt x="159488" y="571666"/>
                  </a:lnTo>
                  <a:lnTo>
                    <a:pt x="171529" y="564144"/>
                  </a:lnTo>
                  <a:lnTo>
                    <a:pt x="183570" y="556622"/>
                  </a:lnTo>
                  <a:lnTo>
                    <a:pt x="195611" y="549101"/>
                  </a:lnTo>
                  <a:lnTo>
                    <a:pt x="207653" y="541579"/>
                  </a:lnTo>
                  <a:lnTo>
                    <a:pt x="219694" y="534057"/>
                  </a:lnTo>
                  <a:lnTo>
                    <a:pt x="231735" y="526535"/>
                  </a:lnTo>
                  <a:lnTo>
                    <a:pt x="243776" y="519013"/>
                  </a:lnTo>
                  <a:lnTo>
                    <a:pt x="255817" y="511491"/>
                  </a:lnTo>
                  <a:lnTo>
                    <a:pt x="267858" y="503969"/>
                  </a:lnTo>
                  <a:lnTo>
                    <a:pt x="279899" y="496447"/>
                  </a:lnTo>
                  <a:lnTo>
                    <a:pt x="291940" y="488925"/>
                  </a:lnTo>
                  <a:lnTo>
                    <a:pt x="303981" y="481403"/>
                  </a:lnTo>
                  <a:lnTo>
                    <a:pt x="316023" y="473881"/>
                  </a:lnTo>
                  <a:lnTo>
                    <a:pt x="328064" y="466359"/>
                  </a:lnTo>
                  <a:lnTo>
                    <a:pt x="340105" y="458837"/>
                  </a:lnTo>
                  <a:lnTo>
                    <a:pt x="352146" y="451315"/>
                  </a:lnTo>
                  <a:lnTo>
                    <a:pt x="364187" y="443793"/>
                  </a:lnTo>
                  <a:lnTo>
                    <a:pt x="376228" y="436272"/>
                  </a:lnTo>
                  <a:lnTo>
                    <a:pt x="388269" y="428750"/>
                  </a:lnTo>
                  <a:lnTo>
                    <a:pt x="400310" y="421228"/>
                  </a:lnTo>
                  <a:lnTo>
                    <a:pt x="412351" y="413706"/>
                  </a:lnTo>
                  <a:lnTo>
                    <a:pt x="424392" y="406184"/>
                  </a:lnTo>
                  <a:lnTo>
                    <a:pt x="436434" y="398662"/>
                  </a:lnTo>
                  <a:lnTo>
                    <a:pt x="448475" y="391140"/>
                  </a:lnTo>
                  <a:lnTo>
                    <a:pt x="460516" y="383618"/>
                  </a:lnTo>
                  <a:lnTo>
                    <a:pt x="472557" y="376096"/>
                  </a:lnTo>
                  <a:lnTo>
                    <a:pt x="484598" y="368574"/>
                  </a:lnTo>
                  <a:lnTo>
                    <a:pt x="496639" y="361052"/>
                  </a:lnTo>
                  <a:lnTo>
                    <a:pt x="508680" y="353530"/>
                  </a:lnTo>
                  <a:lnTo>
                    <a:pt x="520721" y="346008"/>
                  </a:lnTo>
                  <a:lnTo>
                    <a:pt x="532762" y="338486"/>
                  </a:lnTo>
                  <a:lnTo>
                    <a:pt x="544803" y="330964"/>
                  </a:lnTo>
                  <a:lnTo>
                    <a:pt x="556845" y="323443"/>
                  </a:lnTo>
                  <a:lnTo>
                    <a:pt x="568886" y="315921"/>
                  </a:lnTo>
                  <a:lnTo>
                    <a:pt x="580927" y="308399"/>
                  </a:lnTo>
                  <a:lnTo>
                    <a:pt x="592968" y="300877"/>
                  </a:lnTo>
                  <a:lnTo>
                    <a:pt x="605009" y="293355"/>
                  </a:lnTo>
                  <a:lnTo>
                    <a:pt x="617050" y="285833"/>
                  </a:lnTo>
                  <a:lnTo>
                    <a:pt x="629091" y="278311"/>
                  </a:lnTo>
                  <a:lnTo>
                    <a:pt x="641132" y="270789"/>
                  </a:lnTo>
                  <a:lnTo>
                    <a:pt x="653173" y="263267"/>
                  </a:lnTo>
                  <a:lnTo>
                    <a:pt x="665215" y="255745"/>
                  </a:lnTo>
                  <a:lnTo>
                    <a:pt x="677256" y="248223"/>
                  </a:lnTo>
                  <a:lnTo>
                    <a:pt x="689297" y="240701"/>
                  </a:lnTo>
                  <a:lnTo>
                    <a:pt x="701338" y="233179"/>
                  </a:lnTo>
                  <a:lnTo>
                    <a:pt x="713379" y="225657"/>
                  </a:lnTo>
                  <a:lnTo>
                    <a:pt x="725420" y="218136"/>
                  </a:lnTo>
                  <a:lnTo>
                    <a:pt x="737461" y="210614"/>
                  </a:lnTo>
                  <a:lnTo>
                    <a:pt x="749502" y="203092"/>
                  </a:lnTo>
                  <a:lnTo>
                    <a:pt x="761543" y="195570"/>
                  </a:lnTo>
                  <a:lnTo>
                    <a:pt x="773584" y="188048"/>
                  </a:lnTo>
                  <a:lnTo>
                    <a:pt x="785626" y="180526"/>
                  </a:lnTo>
                  <a:lnTo>
                    <a:pt x="797667" y="173004"/>
                  </a:lnTo>
                  <a:lnTo>
                    <a:pt x="809708" y="165482"/>
                  </a:lnTo>
                  <a:lnTo>
                    <a:pt x="821749" y="157960"/>
                  </a:lnTo>
                  <a:lnTo>
                    <a:pt x="833790" y="150438"/>
                  </a:lnTo>
                  <a:lnTo>
                    <a:pt x="845831" y="142916"/>
                  </a:lnTo>
                  <a:lnTo>
                    <a:pt x="857872" y="135394"/>
                  </a:lnTo>
                  <a:lnTo>
                    <a:pt x="869913" y="127872"/>
                  </a:lnTo>
                  <a:lnTo>
                    <a:pt x="881954" y="120350"/>
                  </a:lnTo>
                  <a:lnTo>
                    <a:pt x="893996" y="112828"/>
                  </a:lnTo>
                  <a:lnTo>
                    <a:pt x="906037" y="105307"/>
                  </a:lnTo>
                  <a:lnTo>
                    <a:pt x="918078" y="97785"/>
                  </a:lnTo>
                  <a:lnTo>
                    <a:pt x="930119" y="90263"/>
                  </a:lnTo>
                  <a:lnTo>
                    <a:pt x="942160" y="82741"/>
                  </a:lnTo>
                  <a:lnTo>
                    <a:pt x="954201" y="75219"/>
                  </a:lnTo>
                  <a:lnTo>
                    <a:pt x="966242" y="67697"/>
                  </a:lnTo>
                  <a:lnTo>
                    <a:pt x="978283" y="60175"/>
                  </a:lnTo>
                  <a:lnTo>
                    <a:pt x="990324" y="52653"/>
                  </a:lnTo>
                  <a:lnTo>
                    <a:pt x="1002365" y="45131"/>
                  </a:lnTo>
                  <a:lnTo>
                    <a:pt x="1014407" y="37609"/>
                  </a:lnTo>
                  <a:lnTo>
                    <a:pt x="1026448" y="30087"/>
                  </a:lnTo>
                  <a:lnTo>
                    <a:pt x="1038489" y="22565"/>
                  </a:lnTo>
                  <a:lnTo>
                    <a:pt x="1050530" y="15043"/>
                  </a:lnTo>
                  <a:lnTo>
                    <a:pt x="1062571" y="7521"/>
                  </a:lnTo>
                  <a:lnTo>
                    <a:pt x="1074612" y="0"/>
                  </a:lnTo>
                  <a:lnTo>
                    <a:pt x="1074612" y="0"/>
                  </a:lnTo>
                </a:path>
              </a:pathLst>
            </a:custGeom>
            <a:ln w="13550" cap="flat">
              <a:solidFill>
                <a:srgbClr val="00A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812635" y="4383344"/>
              <a:ext cx="40920" cy="409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824305" y="4382974"/>
              <a:ext cx="41662" cy="4166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836517" y="4383145"/>
              <a:ext cx="41320" cy="413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847669" y="4382255"/>
              <a:ext cx="43098" cy="4309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858623" y="4381168"/>
              <a:ext cx="45273" cy="4527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870810" y="4381314"/>
              <a:ext cx="44980" cy="4498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883189" y="4381652"/>
              <a:ext cx="44306" cy="4430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895230" y="4381652"/>
              <a:ext cx="44306" cy="4430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906933" y="4381314"/>
              <a:ext cx="44980" cy="4498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918924" y="4381264"/>
              <a:ext cx="45081" cy="45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931233" y="4381531"/>
              <a:ext cx="44546" cy="445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943333" y="4381590"/>
              <a:ext cx="44428" cy="444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955048" y="4381264"/>
              <a:ext cx="45081" cy="45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66993" y="4381168"/>
              <a:ext cx="45273" cy="4527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978546" y="4380680"/>
              <a:ext cx="46249" cy="4624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990775" y="4380868"/>
              <a:ext cx="45874" cy="458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003422" y="4381474"/>
              <a:ext cx="44660" cy="446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014466" y="4380477"/>
              <a:ext cx="46655" cy="4665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027020" y="4380990"/>
              <a:ext cx="45628" cy="456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038979" y="4380908"/>
              <a:ext cx="45794" cy="457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051145" y="4381033"/>
              <a:ext cx="45543" cy="455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062447" y="4380293"/>
              <a:ext cx="47023" cy="4702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074770" y="4380576"/>
              <a:ext cx="46457" cy="4645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087358" y="4381122"/>
              <a:ext cx="45365" cy="453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098957" y="4380680"/>
              <a:ext cx="46249" cy="4624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111108" y="4380790"/>
              <a:ext cx="46028" cy="460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22969" y="4380610"/>
              <a:ext cx="46389" cy="4638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134579" y="4380179"/>
              <a:ext cx="47250" cy="4725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44748" y="4378307"/>
              <a:ext cx="50995" cy="5099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6265" y="4844138"/>
              <a:ext cx="52043" cy="520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68550" y="4378027"/>
              <a:ext cx="51556" cy="5155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179968" y="4377404"/>
              <a:ext cx="52801" cy="5280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192212" y="4377606"/>
              <a:ext cx="52397" cy="5239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205425" y="4378779"/>
              <a:ext cx="50052" cy="5005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216323" y="4377635"/>
              <a:ext cx="52339" cy="5233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228063" y="4377334"/>
              <a:ext cx="52942" cy="5294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240228" y="4377458"/>
              <a:ext cx="52694" cy="526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252708" y="4377897"/>
              <a:ext cx="51815" cy="5181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264802" y="4377950"/>
              <a:ext cx="51709" cy="5170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276769" y="4377876"/>
              <a:ext cx="51857" cy="5185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289168" y="4378234"/>
              <a:ext cx="51141" cy="5114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301270" y="4378295"/>
              <a:ext cx="51020" cy="510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313610" y="4378593"/>
              <a:ext cx="50423" cy="5042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325942" y="4614522"/>
              <a:ext cx="49840" cy="4984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337877" y="4672714"/>
              <a:ext cx="50052" cy="5005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349280" y="4594209"/>
              <a:ext cx="51329" cy="5132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361298" y="4586641"/>
              <a:ext cx="51375" cy="5137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373098" y="4588155"/>
              <a:ext cx="51857" cy="5185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396826" y="4621573"/>
              <a:ext cx="52566" cy="525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08390" y="4377045"/>
              <a:ext cx="53519" cy="5351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421021" y="4377635"/>
              <a:ext cx="52339" cy="5233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432585" y="4377157"/>
              <a:ext cx="53295" cy="5329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444692" y="4377223"/>
              <a:ext cx="53163" cy="5316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457022" y="4641286"/>
              <a:ext cx="52584" cy="5258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468911" y="4638790"/>
              <a:ext cx="52889" cy="5288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481050" y="4377458"/>
              <a:ext cx="52694" cy="526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493297" y="4377664"/>
              <a:ext cx="52281" cy="522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505252" y="4506795"/>
              <a:ext cx="52454" cy="5245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17006" y="4607683"/>
              <a:ext cx="53028" cy="530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28881" y="4543754"/>
              <a:ext cx="53360" cy="533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41404" y="4578502"/>
              <a:ext cx="52397" cy="5239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53333" y="4512703"/>
              <a:ext cx="52621" cy="5262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65145" y="4575142"/>
              <a:ext cx="53079" cy="5307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77694" y="4377773"/>
              <a:ext cx="52063" cy="5206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89786" y="4377824"/>
              <a:ext cx="51961" cy="519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601534" y="4441783"/>
              <a:ext cx="52547" cy="5254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613387" y="4539011"/>
              <a:ext cx="52924" cy="5292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626014" y="4377929"/>
              <a:ext cx="51752" cy="5175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638109" y="4377983"/>
              <a:ext cx="51644" cy="5164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650064" y="4377897"/>
              <a:ext cx="51815" cy="5181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662159" y="4482015"/>
              <a:ext cx="51709" cy="5170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674870" y="4445055"/>
              <a:ext cx="50368" cy="5036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86034" y="4377743"/>
              <a:ext cx="52124" cy="5212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698449" y="4451059"/>
              <a:ext cx="51375" cy="5137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709777" y="4472156"/>
              <a:ext cx="52801" cy="5280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721696" y="4469068"/>
              <a:ext cx="53045" cy="5304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745557" y="4377061"/>
              <a:ext cx="53488" cy="5348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757686" y="4377149"/>
              <a:ext cx="53311" cy="5331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769818" y="4440215"/>
              <a:ext cx="53129" cy="5312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781673" y="4378022"/>
              <a:ext cx="53503" cy="5350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793884" y="4426164"/>
              <a:ext cx="53163" cy="5316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806196" y="4346514"/>
              <a:ext cx="52621" cy="5262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829624" y="4376840"/>
              <a:ext cx="53930" cy="5393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841991" y="4377165"/>
              <a:ext cx="53278" cy="5327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853834" y="4302964"/>
              <a:ext cx="53674" cy="536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865682" y="4339830"/>
              <a:ext cx="54061" cy="540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877916" y="4290042"/>
              <a:ext cx="53674" cy="536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890035" y="4379131"/>
              <a:ext cx="53519" cy="5351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901945" y="4376914"/>
              <a:ext cx="53781" cy="537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914584" y="4349181"/>
              <a:ext cx="52584" cy="5258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927184" y="4222280"/>
              <a:ext cx="51466" cy="514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938336" y="4350854"/>
              <a:ext cx="53246" cy="532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950617" y="4377422"/>
              <a:ext cx="52766" cy="527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962949" y="4377713"/>
              <a:ext cx="52183" cy="5218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974717" y="4181260"/>
              <a:ext cx="52730" cy="5273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986925" y="4252196"/>
              <a:ext cx="52397" cy="5239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999173" y="4239272"/>
              <a:ext cx="51982" cy="5198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011720" y="4275740"/>
              <a:ext cx="50971" cy="5097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023106" y="4200563"/>
              <a:ext cx="52281" cy="522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034681" y="4215032"/>
              <a:ext cx="53213" cy="5321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047149" y="4194527"/>
              <a:ext cx="52359" cy="5235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058755" y="4377190"/>
              <a:ext cx="53229" cy="5322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070957" y="4198627"/>
              <a:ext cx="52907" cy="529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083619" y="4377972"/>
              <a:ext cx="51665" cy="516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095737" y="4164182"/>
              <a:ext cx="51511" cy="5151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107423" y="4113505"/>
              <a:ext cx="52223" cy="5222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119339" y="4215181"/>
              <a:ext cx="52473" cy="5247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31636" y="4139921"/>
              <a:ext cx="51961" cy="519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43526" y="4377673"/>
              <a:ext cx="52262" cy="5226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155548" y="4122354"/>
              <a:ext cx="52301" cy="5230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167929" y="4189154"/>
              <a:ext cx="51622" cy="5162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179841" y="4156185"/>
              <a:ext cx="51878" cy="5187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192638" y="4158349"/>
              <a:ext cx="50368" cy="5036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204353" y="4378295"/>
              <a:ext cx="51020" cy="510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215314" y="4088727"/>
              <a:ext cx="53179" cy="5317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227903" y="4054272"/>
              <a:ext cx="52084" cy="5208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240037" y="4248341"/>
              <a:ext cx="51899" cy="5189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252195" y="4097104"/>
              <a:ext cx="51665" cy="516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265534" y="4056528"/>
              <a:ext cx="49069" cy="4906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276600" y="4101524"/>
              <a:ext cx="51020" cy="510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288858" y="4090945"/>
              <a:ext cx="50585" cy="5058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302235" y="4379848"/>
              <a:ext cx="47914" cy="4791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4110040" y="608659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4110040" y="58802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4110040" y="5666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110040" y="54701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4110040" y="527405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4110040" y="506003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4110040" y="485372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881911" y="5435211"/>
              <a:ext cx="1034294" cy="651383"/>
            </a:xfrm>
            <a:custGeom>
              <a:avLst/>
              <a:pathLst>
                <a:path w="1034294" h="651383">
                  <a:moveTo>
                    <a:pt x="0" y="651383"/>
                  </a:moveTo>
                  <a:lnTo>
                    <a:pt x="10800" y="644697"/>
                  </a:lnTo>
                  <a:lnTo>
                    <a:pt x="22841" y="637241"/>
                  </a:lnTo>
                  <a:lnTo>
                    <a:pt x="34882" y="629781"/>
                  </a:lnTo>
                  <a:lnTo>
                    <a:pt x="46924" y="622318"/>
                  </a:lnTo>
                  <a:lnTo>
                    <a:pt x="58965" y="614852"/>
                  </a:lnTo>
                  <a:lnTo>
                    <a:pt x="71006" y="607384"/>
                  </a:lnTo>
                  <a:lnTo>
                    <a:pt x="83047" y="599912"/>
                  </a:lnTo>
                  <a:lnTo>
                    <a:pt x="95088" y="592436"/>
                  </a:lnTo>
                  <a:lnTo>
                    <a:pt x="107129" y="584958"/>
                  </a:lnTo>
                  <a:lnTo>
                    <a:pt x="119170" y="577477"/>
                  </a:lnTo>
                  <a:lnTo>
                    <a:pt x="131211" y="569992"/>
                  </a:lnTo>
                  <a:lnTo>
                    <a:pt x="143252" y="562505"/>
                  </a:lnTo>
                  <a:lnTo>
                    <a:pt x="155294" y="555014"/>
                  </a:lnTo>
                  <a:lnTo>
                    <a:pt x="167335" y="547520"/>
                  </a:lnTo>
                  <a:lnTo>
                    <a:pt x="179376" y="540023"/>
                  </a:lnTo>
                  <a:lnTo>
                    <a:pt x="191417" y="532522"/>
                  </a:lnTo>
                  <a:lnTo>
                    <a:pt x="203458" y="525019"/>
                  </a:lnTo>
                  <a:lnTo>
                    <a:pt x="215499" y="517512"/>
                  </a:lnTo>
                  <a:lnTo>
                    <a:pt x="227540" y="510002"/>
                  </a:lnTo>
                  <a:lnTo>
                    <a:pt x="239581" y="502489"/>
                  </a:lnTo>
                  <a:lnTo>
                    <a:pt x="251622" y="494973"/>
                  </a:lnTo>
                  <a:lnTo>
                    <a:pt x="263663" y="487453"/>
                  </a:lnTo>
                  <a:lnTo>
                    <a:pt x="275705" y="479930"/>
                  </a:lnTo>
                  <a:lnTo>
                    <a:pt x="287746" y="472405"/>
                  </a:lnTo>
                  <a:lnTo>
                    <a:pt x="299787" y="464875"/>
                  </a:lnTo>
                  <a:lnTo>
                    <a:pt x="311828" y="457343"/>
                  </a:lnTo>
                  <a:lnTo>
                    <a:pt x="323869" y="449808"/>
                  </a:lnTo>
                  <a:lnTo>
                    <a:pt x="335910" y="442269"/>
                  </a:lnTo>
                  <a:lnTo>
                    <a:pt x="347951" y="434727"/>
                  </a:lnTo>
                  <a:lnTo>
                    <a:pt x="359992" y="427182"/>
                  </a:lnTo>
                  <a:lnTo>
                    <a:pt x="372033" y="419633"/>
                  </a:lnTo>
                  <a:lnTo>
                    <a:pt x="384074" y="412082"/>
                  </a:lnTo>
                  <a:lnTo>
                    <a:pt x="396116" y="404527"/>
                  </a:lnTo>
                  <a:lnTo>
                    <a:pt x="408157" y="396970"/>
                  </a:lnTo>
                  <a:lnTo>
                    <a:pt x="420198" y="389409"/>
                  </a:lnTo>
                  <a:lnTo>
                    <a:pt x="432239" y="381845"/>
                  </a:lnTo>
                  <a:lnTo>
                    <a:pt x="444280" y="374277"/>
                  </a:lnTo>
                  <a:lnTo>
                    <a:pt x="456321" y="366707"/>
                  </a:lnTo>
                  <a:lnTo>
                    <a:pt x="468362" y="359134"/>
                  </a:lnTo>
                  <a:lnTo>
                    <a:pt x="480403" y="351557"/>
                  </a:lnTo>
                  <a:lnTo>
                    <a:pt x="492444" y="343977"/>
                  </a:lnTo>
                  <a:lnTo>
                    <a:pt x="504486" y="336395"/>
                  </a:lnTo>
                  <a:lnTo>
                    <a:pt x="516527" y="328809"/>
                  </a:lnTo>
                  <a:lnTo>
                    <a:pt x="528568" y="321220"/>
                  </a:lnTo>
                  <a:lnTo>
                    <a:pt x="540609" y="313628"/>
                  </a:lnTo>
                  <a:lnTo>
                    <a:pt x="552650" y="306034"/>
                  </a:lnTo>
                  <a:lnTo>
                    <a:pt x="564691" y="298436"/>
                  </a:lnTo>
                  <a:lnTo>
                    <a:pt x="576732" y="290835"/>
                  </a:lnTo>
                  <a:lnTo>
                    <a:pt x="588773" y="283231"/>
                  </a:lnTo>
                  <a:lnTo>
                    <a:pt x="600814" y="275624"/>
                  </a:lnTo>
                  <a:lnTo>
                    <a:pt x="612855" y="268015"/>
                  </a:lnTo>
                  <a:lnTo>
                    <a:pt x="624897" y="260402"/>
                  </a:lnTo>
                  <a:lnTo>
                    <a:pt x="636938" y="252787"/>
                  </a:lnTo>
                  <a:lnTo>
                    <a:pt x="648979" y="245168"/>
                  </a:lnTo>
                  <a:lnTo>
                    <a:pt x="661020" y="237547"/>
                  </a:lnTo>
                  <a:lnTo>
                    <a:pt x="673061" y="229923"/>
                  </a:lnTo>
                  <a:lnTo>
                    <a:pt x="685102" y="222296"/>
                  </a:lnTo>
                  <a:lnTo>
                    <a:pt x="697143" y="214667"/>
                  </a:lnTo>
                  <a:lnTo>
                    <a:pt x="709184" y="207034"/>
                  </a:lnTo>
                  <a:lnTo>
                    <a:pt x="721225" y="199399"/>
                  </a:lnTo>
                  <a:lnTo>
                    <a:pt x="733267" y="191761"/>
                  </a:lnTo>
                  <a:lnTo>
                    <a:pt x="745308" y="184121"/>
                  </a:lnTo>
                  <a:lnTo>
                    <a:pt x="757349" y="176478"/>
                  </a:lnTo>
                  <a:lnTo>
                    <a:pt x="769390" y="168832"/>
                  </a:lnTo>
                  <a:lnTo>
                    <a:pt x="781431" y="161183"/>
                  </a:lnTo>
                  <a:lnTo>
                    <a:pt x="793472" y="153532"/>
                  </a:lnTo>
                  <a:lnTo>
                    <a:pt x="805513" y="145879"/>
                  </a:lnTo>
                  <a:lnTo>
                    <a:pt x="817554" y="138222"/>
                  </a:lnTo>
                  <a:lnTo>
                    <a:pt x="829595" y="130564"/>
                  </a:lnTo>
                  <a:lnTo>
                    <a:pt x="841636" y="122902"/>
                  </a:lnTo>
                  <a:lnTo>
                    <a:pt x="853678" y="115238"/>
                  </a:lnTo>
                  <a:lnTo>
                    <a:pt x="865719" y="107572"/>
                  </a:lnTo>
                  <a:lnTo>
                    <a:pt x="877760" y="99903"/>
                  </a:lnTo>
                  <a:lnTo>
                    <a:pt x="889801" y="92232"/>
                  </a:lnTo>
                  <a:lnTo>
                    <a:pt x="901842" y="84559"/>
                  </a:lnTo>
                  <a:lnTo>
                    <a:pt x="913883" y="76883"/>
                  </a:lnTo>
                  <a:lnTo>
                    <a:pt x="925924" y="69205"/>
                  </a:lnTo>
                  <a:lnTo>
                    <a:pt x="937965" y="61524"/>
                  </a:lnTo>
                  <a:lnTo>
                    <a:pt x="950006" y="53841"/>
                  </a:lnTo>
                  <a:lnTo>
                    <a:pt x="962048" y="46156"/>
                  </a:lnTo>
                  <a:lnTo>
                    <a:pt x="974089" y="38469"/>
                  </a:lnTo>
                  <a:lnTo>
                    <a:pt x="986130" y="30779"/>
                  </a:lnTo>
                  <a:lnTo>
                    <a:pt x="998171" y="23088"/>
                  </a:lnTo>
                  <a:lnTo>
                    <a:pt x="1010212" y="15394"/>
                  </a:lnTo>
                  <a:lnTo>
                    <a:pt x="1022253" y="7698"/>
                  </a:lnTo>
                  <a:lnTo>
                    <a:pt x="1034294" y="0"/>
                  </a:lnTo>
                  <a:lnTo>
                    <a:pt x="1034294" y="91863"/>
                  </a:lnTo>
                  <a:lnTo>
                    <a:pt x="1022253" y="99208"/>
                  </a:lnTo>
                  <a:lnTo>
                    <a:pt x="1010212" y="106556"/>
                  </a:lnTo>
                  <a:lnTo>
                    <a:pt x="998171" y="113906"/>
                  </a:lnTo>
                  <a:lnTo>
                    <a:pt x="986130" y="121258"/>
                  </a:lnTo>
                  <a:lnTo>
                    <a:pt x="974089" y="128613"/>
                  </a:lnTo>
                  <a:lnTo>
                    <a:pt x="962048" y="135969"/>
                  </a:lnTo>
                  <a:lnTo>
                    <a:pt x="950006" y="143328"/>
                  </a:lnTo>
                  <a:lnTo>
                    <a:pt x="937965" y="150689"/>
                  </a:lnTo>
                  <a:lnTo>
                    <a:pt x="925924" y="158052"/>
                  </a:lnTo>
                  <a:lnTo>
                    <a:pt x="913883" y="165418"/>
                  </a:lnTo>
                  <a:lnTo>
                    <a:pt x="901842" y="172786"/>
                  </a:lnTo>
                  <a:lnTo>
                    <a:pt x="889801" y="180156"/>
                  </a:lnTo>
                  <a:lnTo>
                    <a:pt x="877760" y="187529"/>
                  </a:lnTo>
                  <a:lnTo>
                    <a:pt x="865719" y="194904"/>
                  </a:lnTo>
                  <a:lnTo>
                    <a:pt x="853678" y="202282"/>
                  </a:lnTo>
                  <a:lnTo>
                    <a:pt x="841636" y="209662"/>
                  </a:lnTo>
                  <a:lnTo>
                    <a:pt x="829595" y="217044"/>
                  </a:lnTo>
                  <a:lnTo>
                    <a:pt x="817554" y="224429"/>
                  </a:lnTo>
                  <a:lnTo>
                    <a:pt x="805513" y="231817"/>
                  </a:lnTo>
                  <a:lnTo>
                    <a:pt x="793472" y="239207"/>
                  </a:lnTo>
                  <a:lnTo>
                    <a:pt x="781431" y="246600"/>
                  </a:lnTo>
                  <a:lnTo>
                    <a:pt x="769390" y="253995"/>
                  </a:lnTo>
                  <a:lnTo>
                    <a:pt x="757349" y="261393"/>
                  </a:lnTo>
                  <a:lnTo>
                    <a:pt x="745308" y="268794"/>
                  </a:lnTo>
                  <a:lnTo>
                    <a:pt x="733267" y="276197"/>
                  </a:lnTo>
                  <a:lnTo>
                    <a:pt x="721225" y="283603"/>
                  </a:lnTo>
                  <a:lnTo>
                    <a:pt x="709184" y="291012"/>
                  </a:lnTo>
                  <a:lnTo>
                    <a:pt x="697143" y="298424"/>
                  </a:lnTo>
                  <a:lnTo>
                    <a:pt x="685102" y="305838"/>
                  </a:lnTo>
                  <a:lnTo>
                    <a:pt x="673061" y="313255"/>
                  </a:lnTo>
                  <a:lnTo>
                    <a:pt x="661020" y="320675"/>
                  </a:lnTo>
                  <a:lnTo>
                    <a:pt x="648979" y="328097"/>
                  </a:lnTo>
                  <a:lnTo>
                    <a:pt x="636938" y="335523"/>
                  </a:lnTo>
                  <a:lnTo>
                    <a:pt x="624897" y="342951"/>
                  </a:lnTo>
                  <a:lnTo>
                    <a:pt x="612855" y="350383"/>
                  </a:lnTo>
                  <a:lnTo>
                    <a:pt x="600814" y="357817"/>
                  </a:lnTo>
                  <a:lnTo>
                    <a:pt x="588773" y="365254"/>
                  </a:lnTo>
                  <a:lnTo>
                    <a:pt x="576732" y="372694"/>
                  </a:lnTo>
                  <a:lnTo>
                    <a:pt x="564691" y="380137"/>
                  </a:lnTo>
                  <a:lnTo>
                    <a:pt x="552650" y="387583"/>
                  </a:lnTo>
                  <a:lnTo>
                    <a:pt x="540609" y="395032"/>
                  </a:lnTo>
                  <a:lnTo>
                    <a:pt x="528568" y="402484"/>
                  </a:lnTo>
                  <a:lnTo>
                    <a:pt x="516527" y="409939"/>
                  </a:lnTo>
                  <a:lnTo>
                    <a:pt x="504486" y="417397"/>
                  </a:lnTo>
                  <a:lnTo>
                    <a:pt x="492444" y="424859"/>
                  </a:lnTo>
                  <a:lnTo>
                    <a:pt x="480403" y="432323"/>
                  </a:lnTo>
                  <a:lnTo>
                    <a:pt x="468362" y="439790"/>
                  </a:lnTo>
                  <a:lnTo>
                    <a:pt x="456321" y="447261"/>
                  </a:lnTo>
                  <a:lnTo>
                    <a:pt x="444280" y="454734"/>
                  </a:lnTo>
                  <a:lnTo>
                    <a:pt x="432239" y="462211"/>
                  </a:lnTo>
                  <a:lnTo>
                    <a:pt x="420198" y="469691"/>
                  </a:lnTo>
                  <a:lnTo>
                    <a:pt x="408157" y="477173"/>
                  </a:lnTo>
                  <a:lnTo>
                    <a:pt x="396116" y="484660"/>
                  </a:lnTo>
                  <a:lnTo>
                    <a:pt x="384074" y="492149"/>
                  </a:lnTo>
                  <a:lnTo>
                    <a:pt x="372033" y="499641"/>
                  </a:lnTo>
                  <a:lnTo>
                    <a:pt x="359992" y="507137"/>
                  </a:lnTo>
                  <a:lnTo>
                    <a:pt x="347951" y="514636"/>
                  </a:lnTo>
                  <a:lnTo>
                    <a:pt x="335910" y="522137"/>
                  </a:lnTo>
                  <a:lnTo>
                    <a:pt x="323869" y="529643"/>
                  </a:lnTo>
                  <a:lnTo>
                    <a:pt x="311828" y="537151"/>
                  </a:lnTo>
                  <a:lnTo>
                    <a:pt x="299787" y="544662"/>
                  </a:lnTo>
                  <a:lnTo>
                    <a:pt x="287746" y="552177"/>
                  </a:lnTo>
                  <a:lnTo>
                    <a:pt x="275705" y="559695"/>
                  </a:lnTo>
                  <a:lnTo>
                    <a:pt x="263663" y="567216"/>
                  </a:lnTo>
                  <a:lnTo>
                    <a:pt x="251622" y="574741"/>
                  </a:lnTo>
                  <a:lnTo>
                    <a:pt x="239581" y="582268"/>
                  </a:lnTo>
                  <a:lnTo>
                    <a:pt x="227540" y="589799"/>
                  </a:lnTo>
                  <a:lnTo>
                    <a:pt x="215499" y="597333"/>
                  </a:lnTo>
                  <a:lnTo>
                    <a:pt x="203458" y="604870"/>
                  </a:lnTo>
                  <a:lnTo>
                    <a:pt x="191417" y="612410"/>
                  </a:lnTo>
                  <a:lnTo>
                    <a:pt x="179376" y="619954"/>
                  </a:lnTo>
                  <a:lnTo>
                    <a:pt x="167335" y="627500"/>
                  </a:lnTo>
                  <a:lnTo>
                    <a:pt x="155294" y="635050"/>
                  </a:lnTo>
                  <a:lnTo>
                    <a:pt x="143252" y="642603"/>
                  </a:lnTo>
                  <a:lnTo>
                    <a:pt x="131211" y="650160"/>
                  </a:lnTo>
                  <a:lnTo>
                    <a:pt x="129263" y="651383"/>
                  </a:lnTo>
                  <a:close/>
                </a:path>
              </a:pathLst>
            </a:custGeom>
            <a:solidFill>
              <a:srgbClr val="00BB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4881911" y="5435211"/>
              <a:ext cx="1034294" cy="651383"/>
            </a:xfrm>
            <a:custGeom>
              <a:avLst/>
              <a:pathLst>
                <a:path w="1034294" h="651383">
                  <a:moveTo>
                    <a:pt x="0" y="651383"/>
                  </a:moveTo>
                  <a:lnTo>
                    <a:pt x="10800" y="644697"/>
                  </a:lnTo>
                  <a:lnTo>
                    <a:pt x="22841" y="637241"/>
                  </a:lnTo>
                  <a:lnTo>
                    <a:pt x="34882" y="629781"/>
                  </a:lnTo>
                  <a:lnTo>
                    <a:pt x="46924" y="622318"/>
                  </a:lnTo>
                  <a:lnTo>
                    <a:pt x="58965" y="614852"/>
                  </a:lnTo>
                  <a:lnTo>
                    <a:pt x="71006" y="607384"/>
                  </a:lnTo>
                  <a:lnTo>
                    <a:pt x="83047" y="599912"/>
                  </a:lnTo>
                  <a:lnTo>
                    <a:pt x="95088" y="592436"/>
                  </a:lnTo>
                  <a:lnTo>
                    <a:pt x="107129" y="584958"/>
                  </a:lnTo>
                  <a:lnTo>
                    <a:pt x="119170" y="577477"/>
                  </a:lnTo>
                  <a:lnTo>
                    <a:pt x="131211" y="569992"/>
                  </a:lnTo>
                  <a:lnTo>
                    <a:pt x="143252" y="562505"/>
                  </a:lnTo>
                  <a:lnTo>
                    <a:pt x="155294" y="555014"/>
                  </a:lnTo>
                  <a:lnTo>
                    <a:pt x="167335" y="547520"/>
                  </a:lnTo>
                  <a:lnTo>
                    <a:pt x="179376" y="540023"/>
                  </a:lnTo>
                  <a:lnTo>
                    <a:pt x="191417" y="532522"/>
                  </a:lnTo>
                  <a:lnTo>
                    <a:pt x="203458" y="525019"/>
                  </a:lnTo>
                  <a:lnTo>
                    <a:pt x="215499" y="517512"/>
                  </a:lnTo>
                  <a:lnTo>
                    <a:pt x="227540" y="510002"/>
                  </a:lnTo>
                  <a:lnTo>
                    <a:pt x="239581" y="502489"/>
                  </a:lnTo>
                  <a:lnTo>
                    <a:pt x="251622" y="494973"/>
                  </a:lnTo>
                  <a:lnTo>
                    <a:pt x="263663" y="487453"/>
                  </a:lnTo>
                  <a:lnTo>
                    <a:pt x="275705" y="479930"/>
                  </a:lnTo>
                  <a:lnTo>
                    <a:pt x="287746" y="472405"/>
                  </a:lnTo>
                  <a:lnTo>
                    <a:pt x="299787" y="464875"/>
                  </a:lnTo>
                  <a:lnTo>
                    <a:pt x="311828" y="457343"/>
                  </a:lnTo>
                  <a:lnTo>
                    <a:pt x="323869" y="449808"/>
                  </a:lnTo>
                  <a:lnTo>
                    <a:pt x="335910" y="442269"/>
                  </a:lnTo>
                  <a:lnTo>
                    <a:pt x="347951" y="434727"/>
                  </a:lnTo>
                  <a:lnTo>
                    <a:pt x="359992" y="427182"/>
                  </a:lnTo>
                  <a:lnTo>
                    <a:pt x="372033" y="419633"/>
                  </a:lnTo>
                  <a:lnTo>
                    <a:pt x="384074" y="412082"/>
                  </a:lnTo>
                  <a:lnTo>
                    <a:pt x="396116" y="404527"/>
                  </a:lnTo>
                  <a:lnTo>
                    <a:pt x="408157" y="396970"/>
                  </a:lnTo>
                  <a:lnTo>
                    <a:pt x="420198" y="389409"/>
                  </a:lnTo>
                  <a:lnTo>
                    <a:pt x="432239" y="381845"/>
                  </a:lnTo>
                  <a:lnTo>
                    <a:pt x="444280" y="374277"/>
                  </a:lnTo>
                  <a:lnTo>
                    <a:pt x="456321" y="366707"/>
                  </a:lnTo>
                  <a:lnTo>
                    <a:pt x="468362" y="359134"/>
                  </a:lnTo>
                  <a:lnTo>
                    <a:pt x="480403" y="351557"/>
                  </a:lnTo>
                  <a:lnTo>
                    <a:pt x="492444" y="343977"/>
                  </a:lnTo>
                  <a:lnTo>
                    <a:pt x="504486" y="336395"/>
                  </a:lnTo>
                  <a:lnTo>
                    <a:pt x="516527" y="328809"/>
                  </a:lnTo>
                  <a:lnTo>
                    <a:pt x="528568" y="321220"/>
                  </a:lnTo>
                  <a:lnTo>
                    <a:pt x="540609" y="313628"/>
                  </a:lnTo>
                  <a:lnTo>
                    <a:pt x="552650" y="306034"/>
                  </a:lnTo>
                  <a:lnTo>
                    <a:pt x="564691" y="298436"/>
                  </a:lnTo>
                  <a:lnTo>
                    <a:pt x="576732" y="290835"/>
                  </a:lnTo>
                  <a:lnTo>
                    <a:pt x="588773" y="283231"/>
                  </a:lnTo>
                  <a:lnTo>
                    <a:pt x="600814" y="275624"/>
                  </a:lnTo>
                  <a:lnTo>
                    <a:pt x="612855" y="268015"/>
                  </a:lnTo>
                  <a:lnTo>
                    <a:pt x="624897" y="260402"/>
                  </a:lnTo>
                  <a:lnTo>
                    <a:pt x="636938" y="252787"/>
                  </a:lnTo>
                  <a:lnTo>
                    <a:pt x="648979" y="245168"/>
                  </a:lnTo>
                  <a:lnTo>
                    <a:pt x="661020" y="237547"/>
                  </a:lnTo>
                  <a:lnTo>
                    <a:pt x="673061" y="229923"/>
                  </a:lnTo>
                  <a:lnTo>
                    <a:pt x="685102" y="222296"/>
                  </a:lnTo>
                  <a:lnTo>
                    <a:pt x="697143" y="214667"/>
                  </a:lnTo>
                  <a:lnTo>
                    <a:pt x="709184" y="207034"/>
                  </a:lnTo>
                  <a:lnTo>
                    <a:pt x="721225" y="199399"/>
                  </a:lnTo>
                  <a:lnTo>
                    <a:pt x="733267" y="191761"/>
                  </a:lnTo>
                  <a:lnTo>
                    <a:pt x="745308" y="184121"/>
                  </a:lnTo>
                  <a:lnTo>
                    <a:pt x="757349" y="176478"/>
                  </a:lnTo>
                  <a:lnTo>
                    <a:pt x="769390" y="168832"/>
                  </a:lnTo>
                  <a:lnTo>
                    <a:pt x="781431" y="161183"/>
                  </a:lnTo>
                  <a:lnTo>
                    <a:pt x="793472" y="153532"/>
                  </a:lnTo>
                  <a:lnTo>
                    <a:pt x="805513" y="145879"/>
                  </a:lnTo>
                  <a:lnTo>
                    <a:pt x="817554" y="138222"/>
                  </a:lnTo>
                  <a:lnTo>
                    <a:pt x="829595" y="130564"/>
                  </a:lnTo>
                  <a:lnTo>
                    <a:pt x="841636" y="122902"/>
                  </a:lnTo>
                  <a:lnTo>
                    <a:pt x="853678" y="115238"/>
                  </a:lnTo>
                  <a:lnTo>
                    <a:pt x="865719" y="107572"/>
                  </a:lnTo>
                  <a:lnTo>
                    <a:pt x="877760" y="99903"/>
                  </a:lnTo>
                  <a:lnTo>
                    <a:pt x="889801" y="92232"/>
                  </a:lnTo>
                  <a:lnTo>
                    <a:pt x="901842" y="84559"/>
                  </a:lnTo>
                  <a:lnTo>
                    <a:pt x="913883" y="76883"/>
                  </a:lnTo>
                  <a:lnTo>
                    <a:pt x="925924" y="69205"/>
                  </a:lnTo>
                  <a:lnTo>
                    <a:pt x="937965" y="61524"/>
                  </a:lnTo>
                  <a:lnTo>
                    <a:pt x="950006" y="53841"/>
                  </a:lnTo>
                  <a:lnTo>
                    <a:pt x="962048" y="46156"/>
                  </a:lnTo>
                  <a:lnTo>
                    <a:pt x="974089" y="38469"/>
                  </a:lnTo>
                  <a:lnTo>
                    <a:pt x="986130" y="30779"/>
                  </a:lnTo>
                  <a:lnTo>
                    <a:pt x="998171" y="23088"/>
                  </a:lnTo>
                  <a:lnTo>
                    <a:pt x="1010212" y="15394"/>
                  </a:lnTo>
                  <a:lnTo>
                    <a:pt x="1022253" y="7698"/>
                  </a:lnTo>
                  <a:lnTo>
                    <a:pt x="1034294" y="0"/>
                  </a:lnTo>
                  <a:lnTo>
                    <a:pt x="10342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5011175" y="5527075"/>
              <a:ext cx="905031" cy="559520"/>
            </a:xfrm>
            <a:custGeom>
              <a:avLst/>
              <a:pathLst>
                <a:path w="905031" h="559520">
                  <a:moveTo>
                    <a:pt x="905031" y="0"/>
                  </a:moveTo>
                  <a:lnTo>
                    <a:pt x="905031" y="0"/>
                  </a:lnTo>
                  <a:lnTo>
                    <a:pt x="892990" y="7345"/>
                  </a:lnTo>
                  <a:lnTo>
                    <a:pt x="880949" y="14693"/>
                  </a:lnTo>
                  <a:lnTo>
                    <a:pt x="868908" y="22043"/>
                  </a:lnTo>
                  <a:lnTo>
                    <a:pt x="856866" y="29395"/>
                  </a:lnTo>
                  <a:lnTo>
                    <a:pt x="844825" y="36749"/>
                  </a:lnTo>
                  <a:lnTo>
                    <a:pt x="832784" y="44106"/>
                  </a:lnTo>
                  <a:lnTo>
                    <a:pt x="820743" y="51465"/>
                  </a:lnTo>
                  <a:lnTo>
                    <a:pt x="808702" y="58826"/>
                  </a:lnTo>
                  <a:lnTo>
                    <a:pt x="796661" y="66189"/>
                  </a:lnTo>
                  <a:lnTo>
                    <a:pt x="784620" y="73555"/>
                  </a:lnTo>
                  <a:lnTo>
                    <a:pt x="772579" y="80923"/>
                  </a:lnTo>
                  <a:lnTo>
                    <a:pt x="760538" y="88293"/>
                  </a:lnTo>
                  <a:lnTo>
                    <a:pt x="748497" y="95666"/>
                  </a:lnTo>
                  <a:lnTo>
                    <a:pt x="736455" y="103041"/>
                  </a:lnTo>
                  <a:lnTo>
                    <a:pt x="724414" y="110419"/>
                  </a:lnTo>
                  <a:lnTo>
                    <a:pt x="712373" y="117799"/>
                  </a:lnTo>
                  <a:lnTo>
                    <a:pt x="700332" y="125181"/>
                  </a:lnTo>
                  <a:lnTo>
                    <a:pt x="688291" y="132566"/>
                  </a:lnTo>
                  <a:lnTo>
                    <a:pt x="676250" y="139954"/>
                  </a:lnTo>
                  <a:lnTo>
                    <a:pt x="664209" y="147344"/>
                  </a:lnTo>
                  <a:lnTo>
                    <a:pt x="652168" y="154737"/>
                  </a:lnTo>
                  <a:lnTo>
                    <a:pt x="640127" y="162132"/>
                  </a:lnTo>
                  <a:lnTo>
                    <a:pt x="628085" y="169530"/>
                  </a:lnTo>
                  <a:lnTo>
                    <a:pt x="616044" y="176931"/>
                  </a:lnTo>
                  <a:lnTo>
                    <a:pt x="604003" y="184334"/>
                  </a:lnTo>
                  <a:lnTo>
                    <a:pt x="591962" y="191740"/>
                  </a:lnTo>
                  <a:lnTo>
                    <a:pt x="579921" y="199149"/>
                  </a:lnTo>
                  <a:lnTo>
                    <a:pt x="567880" y="206560"/>
                  </a:lnTo>
                  <a:lnTo>
                    <a:pt x="555839" y="213975"/>
                  </a:lnTo>
                  <a:lnTo>
                    <a:pt x="543798" y="221392"/>
                  </a:lnTo>
                  <a:lnTo>
                    <a:pt x="531757" y="228812"/>
                  </a:lnTo>
                  <a:lnTo>
                    <a:pt x="519716" y="236234"/>
                  </a:lnTo>
                  <a:lnTo>
                    <a:pt x="507674" y="243660"/>
                  </a:lnTo>
                  <a:lnTo>
                    <a:pt x="495633" y="251088"/>
                  </a:lnTo>
                  <a:lnTo>
                    <a:pt x="483592" y="258520"/>
                  </a:lnTo>
                  <a:lnTo>
                    <a:pt x="471551" y="265954"/>
                  </a:lnTo>
                  <a:lnTo>
                    <a:pt x="459510" y="273391"/>
                  </a:lnTo>
                  <a:lnTo>
                    <a:pt x="447469" y="280831"/>
                  </a:lnTo>
                  <a:lnTo>
                    <a:pt x="435428" y="288274"/>
                  </a:lnTo>
                  <a:lnTo>
                    <a:pt x="423387" y="295720"/>
                  </a:lnTo>
                  <a:lnTo>
                    <a:pt x="411346" y="303169"/>
                  </a:lnTo>
                  <a:lnTo>
                    <a:pt x="399304" y="310621"/>
                  </a:lnTo>
                  <a:lnTo>
                    <a:pt x="387263" y="318076"/>
                  </a:lnTo>
                  <a:lnTo>
                    <a:pt x="375222" y="325534"/>
                  </a:lnTo>
                  <a:lnTo>
                    <a:pt x="363181" y="332995"/>
                  </a:lnTo>
                  <a:lnTo>
                    <a:pt x="351140" y="340460"/>
                  </a:lnTo>
                  <a:lnTo>
                    <a:pt x="339099" y="347927"/>
                  </a:lnTo>
                  <a:lnTo>
                    <a:pt x="327058" y="355397"/>
                  </a:lnTo>
                  <a:lnTo>
                    <a:pt x="315017" y="362871"/>
                  </a:lnTo>
                  <a:lnTo>
                    <a:pt x="302976" y="370348"/>
                  </a:lnTo>
                  <a:lnTo>
                    <a:pt x="290935" y="377827"/>
                  </a:lnTo>
                  <a:lnTo>
                    <a:pt x="278893" y="385310"/>
                  </a:lnTo>
                  <a:lnTo>
                    <a:pt x="266852" y="392796"/>
                  </a:lnTo>
                  <a:lnTo>
                    <a:pt x="254811" y="400286"/>
                  </a:lnTo>
                  <a:lnTo>
                    <a:pt x="242770" y="407778"/>
                  </a:lnTo>
                  <a:lnTo>
                    <a:pt x="230729" y="415274"/>
                  </a:lnTo>
                  <a:lnTo>
                    <a:pt x="218688" y="422772"/>
                  </a:lnTo>
                  <a:lnTo>
                    <a:pt x="206647" y="430274"/>
                  </a:lnTo>
                  <a:lnTo>
                    <a:pt x="194606" y="437779"/>
                  </a:lnTo>
                  <a:lnTo>
                    <a:pt x="182565" y="445288"/>
                  </a:lnTo>
                  <a:lnTo>
                    <a:pt x="170524" y="452799"/>
                  </a:lnTo>
                  <a:lnTo>
                    <a:pt x="158482" y="460314"/>
                  </a:lnTo>
                  <a:lnTo>
                    <a:pt x="146441" y="467832"/>
                  </a:lnTo>
                  <a:lnTo>
                    <a:pt x="134400" y="475353"/>
                  </a:lnTo>
                  <a:lnTo>
                    <a:pt x="122359" y="482877"/>
                  </a:lnTo>
                  <a:lnTo>
                    <a:pt x="110318" y="490405"/>
                  </a:lnTo>
                  <a:lnTo>
                    <a:pt x="98277" y="497936"/>
                  </a:lnTo>
                  <a:lnTo>
                    <a:pt x="86236" y="505470"/>
                  </a:lnTo>
                  <a:lnTo>
                    <a:pt x="74195" y="513007"/>
                  </a:lnTo>
                  <a:lnTo>
                    <a:pt x="62154" y="520547"/>
                  </a:lnTo>
                  <a:lnTo>
                    <a:pt x="50112" y="528091"/>
                  </a:lnTo>
                  <a:lnTo>
                    <a:pt x="38071" y="535637"/>
                  </a:lnTo>
                  <a:lnTo>
                    <a:pt x="26030" y="543187"/>
                  </a:lnTo>
                  <a:lnTo>
                    <a:pt x="13989" y="550740"/>
                  </a:lnTo>
                  <a:lnTo>
                    <a:pt x="1948" y="558296"/>
                  </a:lnTo>
                  <a:lnTo>
                    <a:pt x="0" y="5595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4946999" y="5481143"/>
              <a:ext cx="969206" cy="605451"/>
            </a:xfrm>
            <a:custGeom>
              <a:avLst/>
              <a:pathLst>
                <a:path w="969206" h="605451">
                  <a:moveTo>
                    <a:pt x="0" y="605451"/>
                  </a:moveTo>
                  <a:lnTo>
                    <a:pt x="5918" y="601754"/>
                  </a:lnTo>
                  <a:lnTo>
                    <a:pt x="17959" y="594232"/>
                  </a:lnTo>
                  <a:lnTo>
                    <a:pt x="30000" y="586710"/>
                  </a:lnTo>
                  <a:lnTo>
                    <a:pt x="42041" y="579188"/>
                  </a:lnTo>
                  <a:lnTo>
                    <a:pt x="54082" y="571666"/>
                  </a:lnTo>
                  <a:lnTo>
                    <a:pt x="66124" y="564144"/>
                  </a:lnTo>
                  <a:lnTo>
                    <a:pt x="78165" y="556622"/>
                  </a:lnTo>
                  <a:lnTo>
                    <a:pt x="90206" y="549101"/>
                  </a:lnTo>
                  <a:lnTo>
                    <a:pt x="102247" y="541579"/>
                  </a:lnTo>
                  <a:lnTo>
                    <a:pt x="114288" y="534057"/>
                  </a:lnTo>
                  <a:lnTo>
                    <a:pt x="126329" y="526535"/>
                  </a:lnTo>
                  <a:lnTo>
                    <a:pt x="138370" y="519013"/>
                  </a:lnTo>
                  <a:lnTo>
                    <a:pt x="150411" y="511491"/>
                  </a:lnTo>
                  <a:lnTo>
                    <a:pt x="162452" y="503969"/>
                  </a:lnTo>
                  <a:lnTo>
                    <a:pt x="174493" y="496447"/>
                  </a:lnTo>
                  <a:lnTo>
                    <a:pt x="186535" y="488925"/>
                  </a:lnTo>
                  <a:lnTo>
                    <a:pt x="198576" y="481403"/>
                  </a:lnTo>
                  <a:lnTo>
                    <a:pt x="210617" y="473881"/>
                  </a:lnTo>
                  <a:lnTo>
                    <a:pt x="222658" y="466359"/>
                  </a:lnTo>
                  <a:lnTo>
                    <a:pt x="234699" y="458837"/>
                  </a:lnTo>
                  <a:lnTo>
                    <a:pt x="246740" y="451315"/>
                  </a:lnTo>
                  <a:lnTo>
                    <a:pt x="258781" y="443793"/>
                  </a:lnTo>
                  <a:lnTo>
                    <a:pt x="270822" y="436272"/>
                  </a:lnTo>
                  <a:lnTo>
                    <a:pt x="282863" y="428750"/>
                  </a:lnTo>
                  <a:lnTo>
                    <a:pt x="294905" y="421228"/>
                  </a:lnTo>
                  <a:lnTo>
                    <a:pt x="306946" y="413706"/>
                  </a:lnTo>
                  <a:lnTo>
                    <a:pt x="318987" y="406184"/>
                  </a:lnTo>
                  <a:lnTo>
                    <a:pt x="331028" y="398662"/>
                  </a:lnTo>
                  <a:lnTo>
                    <a:pt x="343069" y="391140"/>
                  </a:lnTo>
                  <a:lnTo>
                    <a:pt x="355110" y="383618"/>
                  </a:lnTo>
                  <a:lnTo>
                    <a:pt x="367151" y="376096"/>
                  </a:lnTo>
                  <a:lnTo>
                    <a:pt x="379192" y="368574"/>
                  </a:lnTo>
                  <a:lnTo>
                    <a:pt x="391233" y="361052"/>
                  </a:lnTo>
                  <a:lnTo>
                    <a:pt x="403274" y="353530"/>
                  </a:lnTo>
                  <a:lnTo>
                    <a:pt x="415316" y="346008"/>
                  </a:lnTo>
                  <a:lnTo>
                    <a:pt x="427357" y="338486"/>
                  </a:lnTo>
                  <a:lnTo>
                    <a:pt x="439398" y="330964"/>
                  </a:lnTo>
                  <a:lnTo>
                    <a:pt x="451439" y="323443"/>
                  </a:lnTo>
                  <a:lnTo>
                    <a:pt x="463480" y="315921"/>
                  </a:lnTo>
                  <a:lnTo>
                    <a:pt x="475521" y="308399"/>
                  </a:lnTo>
                  <a:lnTo>
                    <a:pt x="487562" y="300877"/>
                  </a:lnTo>
                  <a:lnTo>
                    <a:pt x="499603" y="293355"/>
                  </a:lnTo>
                  <a:lnTo>
                    <a:pt x="511644" y="285833"/>
                  </a:lnTo>
                  <a:lnTo>
                    <a:pt x="523686" y="278311"/>
                  </a:lnTo>
                  <a:lnTo>
                    <a:pt x="535727" y="270789"/>
                  </a:lnTo>
                  <a:lnTo>
                    <a:pt x="547768" y="263267"/>
                  </a:lnTo>
                  <a:lnTo>
                    <a:pt x="559809" y="255745"/>
                  </a:lnTo>
                  <a:lnTo>
                    <a:pt x="571850" y="248223"/>
                  </a:lnTo>
                  <a:lnTo>
                    <a:pt x="583891" y="240701"/>
                  </a:lnTo>
                  <a:lnTo>
                    <a:pt x="595932" y="233179"/>
                  </a:lnTo>
                  <a:lnTo>
                    <a:pt x="607973" y="225657"/>
                  </a:lnTo>
                  <a:lnTo>
                    <a:pt x="620014" y="218136"/>
                  </a:lnTo>
                  <a:lnTo>
                    <a:pt x="632055" y="210614"/>
                  </a:lnTo>
                  <a:lnTo>
                    <a:pt x="644097" y="203092"/>
                  </a:lnTo>
                  <a:lnTo>
                    <a:pt x="656138" y="195570"/>
                  </a:lnTo>
                  <a:lnTo>
                    <a:pt x="668179" y="188048"/>
                  </a:lnTo>
                  <a:lnTo>
                    <a:pt x="680220" y="180526"/>
                  </a:lnTo>
                  <a:lnTo>
                    <a:pt x="692261" y="173004"/>
                  </a:lnTo>
                  <a:lnTo>
                    <a:pt x="704302" y="165482"/>
                  </a:lnTo>
                  <a:lnTo>
                    <a:pt x="716343" y="157960"/>
                  </a:lnTo>
                  <a:lnTo>
                    <a:pt x="728384" y="150438"/>
                  </a:lnTo>
                  <a:lnTo>
                    <a:pt x="740425" y="142916"/>
                  </a:lnTo>
                  <a:lnTo>
                    <a:pt x="752467" y="135394"/>
                  </a:lnTo>
                  <a:lnTo>
                    <a:pt x="764508" y="127872"/>
                  </a:lnTo>
                  <a:lnTo>
                    <a:pt x="776549" y="120350"/>
                  </a:lnTo>
                  <a:lnTo>
                    <a:pt x="788590" y="112828"/>
                  </a:lnTo>
                  <a:lnTo>
                    <a:pt x="800631" y="105307"/>
                  </a:lnTo>
                  <a:lnTo>
                    <a:pt x="812672" y="97785"/>
                  </a:lnTo>
                  <a:lnTo>
                    <a:pt x="824713" y="90263"/>
                  </a:lnTo>
                  <a:lnTo>
                    <a:pt x="836754" y="82741"/>
                  </a:lnTo>
                  <a:lnTo>
                    <a:pt x="848795" y="75219"/>
                  </a:lnTo>
                  <a:lnTo>
                    <a:pt x="860836" y="67697"/>
                  </a:lnTo>
                  <a:lnTo>
                    <a:pt x="872878" y="60175"/>
                  </a:lnTo>
                  <a:lnTo>
                    <a:pt x="884919" y="52653"/>
                  </a:lnTo>
                  <a:lnTo>
                    <a:pt x="896960" y="45131"/>
                  </a:lnTo>
                  <a:lnTo>
                    <a:pt x="909001" y="37609"/>
                  </a:lnTo>
                  <a:lnTo>
                    <a:pt x="921042" y="30087"/>
                  </a:lnTo>
                  <a:lnTo>
                    <a:pt x="933083" y="22565"/>
                  </a:lnTo>
                  <a:lnTo>
                    <a:pt x="945124" y="15043"/>
                  </a:lnTo>
                  <a:lnTo>
                    <a:pt x="957165" y="7521"/>
                  </a:lnTo>
                  <a:lnTo>
                    <a:pt x="969206" y="0"/>
                  </a:lnTo>
                  <a:lnTo>
                    <a:pt x="969206" y="0"/>
                  </a:lnTo>
                </a:path>
              </a:pathLst>
            </a:custGeom>
            <a:ln w="13550" cap="flat">
              <a:solidFill>
                <a:srgbClr val="00BBF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692466" y="60663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776754" y="60663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800594" y="6066134"/>
              <a:ext cx="40920" cy="409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860428" y="6065764"/>
              <a:ext cx="41662" cy="4166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884682" y="6065935"/>
              <a:ext cx="41320" cy="413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944887" y="6065935"/>
              <a:ext cx="41320" cy="413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69411" y="60663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977990" y="6062915"/>
              <a:ext cx="47360" cy="4736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88886" y="6061769"/>
              <a:ext cx="49650" cy="4965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000943" y="6061786"/>
              <a:ext cx="49618" cy="4961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012422" y="6061223"/>
              <a:ext cx="50743" cy="5074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024993" y="6061753"/>
              <a:ext cx="49682" cy="496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036610" y="6061329"/>
              <a:ext cx="50532" cy="5053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048052" y="6060729"/>
              <a:ext cx="51730" cy="5173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060436" y="6061072"/>
              <a:ext cx="51044" cy="510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072156" y="6060751"/>
              <a:ext cx="51687" cy="5168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084458" y="6061012"/>
              <a:ext cx="51165" cy="5116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095525" y="6060038"/>
              <a:ext cx="53112" cy="531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119076" y="6059507"/>
              <a:ext cx="54175" cy="5417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30886" y="6059276"/>
              <a:ext cx="54638" cy="546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143007" y="6059355"/>
              <a:ext cx="54478" cy="5447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155293" y="6059600"/>
              <a:ext cx="53988" cy="5398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167506" y="6059773"/>
              <a:ext cx="53644" cy="536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78535" y="6058760"/>
              <a:ext cx="55669" cy="5566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90644" y="6058828"/>
              <a:ext cx="55533" cy="5553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203599" y="6059742"/>
              <a:ext cx="53705" cy="5370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215294" y="6059396"/>
              <a:ext cx="54397" cy="543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227137" y="6059198"/>
              <a:ext cx="54794" cy="5479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239452" y="6059472"/>
              <a:ext cx="54245" cy="542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252093" y="6060072"/>
              <a:ext cx="53045" cy="530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263493" y="6059430"/>
              <a:ext cx="54328" cy="543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275660" y="6448222"/>
              <a:ext cx="54075" cy="5407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288259" y="6060115"/>
              <a:ext cx="52959" cy="5295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300451" y="6404250"/>
              <a:ext cx="52658" cy="5265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312166" y="6059939"/>
              <a:ext cx="53311" cy="533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324534" y="6387170"/>
              <a:ext cx="52658" cy="5265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336566" y="6060257"/>
              <a:ext cx="52676" cy="5267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347560" y="6059210"/>
              <a:ext cx="54768" cy="5476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360314" y="6059923"/>
              <a:ext cx="53344" cy="533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372205" y="6059773"/>
              <a:ext cx="53644" cy="536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395850" y="6370962"/>
              <a:ext cx="54519" cy="545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407609" y="6310535"/>
              <a:ext cx="55082" cy="550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419852" y="6258758"/>
              <a:ext cx="54677" cy="5467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431154" y="6311775"/>
              <a:ext cx="56156" cy="5615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443714" y="6285768"/>
              <a:ext cx="55119" cy="551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455937" y="6332826"/>
              <a:ext cx="54755" cy="5475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468137" y="6059376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480402" y="6059600"/>
              <a:ext cx="53988" cy="5398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492639" y="6286536"/>
              <a:ext cx="53597" cy="535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504759" y="6059875"/>
              <a:ext cx="53440" cy="5344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516010" y="6059084"/>
              <a:ext cx="55021" cy="550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528335" y="6059369"/>
              <a:ext cx="54451" cy="544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540494" y="6059486"/>
              <a:ext cx="54217" cy="542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552424" y="6059376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564988" y="6059899"/>
              <a:ext cx="53392" cy="5339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576507" y="6243816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588861" y="6059689"/>
              <a:ext cx="53811" cy="538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600310" y="6237362"/>
              <a:ext cx="54996" cy="549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613035" y="6059780"/>
              <a:ext cx="53628" cy="536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625138" y="6059843"/>
              <a:ext cx="53503" cy="5350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637333" y="6059997"/>
              <a:ext cx="53196" cy="531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49173" y="6059796"/>
              <a:ext cx="53597" cy="535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661457" y="6060038"/>
              <a:ext cx="53112" cy="531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673689" y="6147626"/>
              <a:ext cx="52730" cy="5273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684987" y="6059486"/>
              <a:ext cx="54217" cy="542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697572" y="6078033"/>
              <a:ext cx="53129" cy="5312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709147" y="6149783"/>
              <a:ext cx="54061" cy="5406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721174" y="6142794"/>
              <a:ext cx="54089" cy="540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744841" y="6059134"/>
              <a:ext cx="54921" cy="54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757414" y="6059667"/>
              <a:ext cx="53856" cy="5385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769025" y="6059236"/>
              <a:ext cx="54716" cy="5471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781015" y="6059185"/>
              <a:ext cx="54819" cy="548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793068" y="6059198"/>
              <a:ext cx="54794" cy="5479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805505" y="6091626"/>
              <a:ext cx="54003" cy="5400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828834" y="6058840"/>
              <a:ext cx="55510" cy="5551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841507" y="6076822"/>
              <a:ext cx="54245" cy="542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853117" y="6024097"/>
              <a:ext cx="55107" cy="5510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865386" y="6072117"/>
              <a:ext cx="54651" cy="546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877962" y="6046867"/>
              <a:ext cx="53582" cy="535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889707" y="6059507"/>
              <a:ext cx="54175" cy="5417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902287" y="6060047"/>
              <a:ext cx="53096" cy="530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914295" y="6060013"/>
              <a:ext cx="53163" cy="5316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926473" y="6060150"/>
              <a:ext cx="52889" cy="528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938445" y="6060081"/>
              <a:ext cx="53028" cy="530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950573" y="6060167"/>
              <a:ext cx="52854" cy="5285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963009" y="6060563"/>
              <a:ext cx="52063" cy="5206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974893" y="6060406"/>
              <a:ext cx="52378" cy="5237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987122" y="5973218"/>
              <a:ext cx="52002" cy="5200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99288" y="6060719"/>
              <a:ext cx="51752" cy="5175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011143" y="6060533"/>
              <a:ext cx="52124" cy="5212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023318" y="5959661"/>
              <a:ext cx="51857" cy="5185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035266" y="6060573"/>
              <a:ext cx="52043" cy="5204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047573" y="6060839"/>
              <a:ext cx="51511" cy="515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059625" y="5880931"/>
              <a:ext cx="51489" cy="514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071950" y="5829529"/>
              <a:ext cx="50921" cy="50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084310" y="6061453"/>
              <a:ext cx="50283" cy="5028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096187" y="6061288"/>
              <a:ext cx="50612" cy="506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108508" y="6061569"/>
              <a:ext cx="50052" cy="5005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120476" y="6061496"/>
              <a:ext cx="50198" cy="5019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132824" y="5887529"/>
              <a:ext cx="49586" cy="4958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144897" y="5884293"/>
              <a:ext cx="49520" cy="495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156989" y="6061885"/>
              <a:ext cx="49420" cy="494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69116" y="6061971"/>
              <a:ext cx="49248" cy="4924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181754" y="5843381"/>
              <a:ext cx="48053" cy="4805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193163" y="6061936"/>
              <a:ext cx="49317" cy="493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205257" y="6061988"/>
              <a:ext cx="49212" cy="492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217444" y="5862101"/>
              <a:ext cx="48921" cy="48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229523" y="5796538"/>
              <a:ext cx="48845" cy="488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242077" y="5831972"/>
              <a:ext cx="47818" cy="4781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254243" y="5761326"/>
              <a:ext cx="47570" cy="4757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265909" y="5780650"/>
              <a:ext cx="48319" cy="483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277825" y="5786450"/>
              <a:ext cx="48569" cy="4856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290366" y="6062810"/>
              <a:ext cx="47570" cy="4757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5985795" y="272101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5985795" y="251469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5985795" y="23006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5985795" y="21045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5985795" y="1908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5985795" y="16944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5985795" y="148814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550097" y="1941599"/>
              <a:ext cx="1241864" cy="779415"/>
            </a:xfrm>
            <a:custGeom>
              <a:avLst/>
              <a:pathLst>
                <a:path w="1241864" h="779415">
                  <a:moveTo>
                    <a:pt x="0" y="779415"/>
                  </a:moveTo>
                  <a:lnTo>
                    <a:pt x="1630" y="778413"/>
                  </a:lnTo>
                  <a:lnTo>
                    <a:pt x="13671" y="771009"/>
                  </a:lnTo>
                  <a:lnTo>
                    <a:pt x="25712" y="763601"/>
                  </a:lnTo>
                  <a:lnTo>
                    <a:pt x="37753" y="756191"/>
                  </a:lnTo>
                  <a:lnTo>
                    <a:pt x="49794" y="748778"/>
                  </a:lnTo>
                  <a:lnTo>
                    <a:pt x="61835" y="741363"/>
                  </a:lnTo>
                  <a:lnTo>
                    <a:pt x="73876" y="733944"/>
                  </a:lnTo>
                  <a:lnTo>
                    <a:pt x="85918" y="726523"/>
                  </a:lnTo>
                  <a:lnTo>
                    <a:pt x="97959" y="719099"/>
                  </a:lnTo>
                  <a:lnTo>
                    <a:pt x="110000" y="711672"/>
                  </a:lnTo>
                  <a:lnTo>
                    <a:pt x="122041" y="704242"/>
                  </a:lnTo>
                  <a:lnTo>
                    <a:pt x="134082" y="696809"/>
                  </a:lnTo>
                  <a:lnTo>
                    <a:pt x="146123" y="689373"/>
                  </a:lnTo>
                  <a:lnTo>
                    <a:pt x="158164" y="681935"/>
                  </a:lnTo>
                  <a:lnTo>
                    <a:pt x="170205" y="674493"/>
                  </a:lnTo>
                  <a:lnTo>
                    <a:pt x="182246" y="667049"/>
                  </a:lnTo>
                  <a:lnTo>
                    <a:pt x="194287" y="659601"/>
                  </a:lnTo>
                  <a:lnTo>
                    <a:pt x="206329" y="652151"/>
                  </a:lnTo>
                  <a:lnTo>
                    <a:pt x="218370" y="644697"/>
                  </a:lnTo>
                  <a:lnTo>
                    <a:pt x="230411" y="637241"/>
                  </a:lnTo>
                  <a:lnTo>
                    <a:pt x="242452" y="629781"/>
                  </a:lnTo>
                  <a:lnTo>
                    <a:pt x="254493" y="622318"/>
                  </a:lnTo>
                  <a:lnTo>
                    <a:pt x="266534" y="614852"/>
                  </a:lnTo>
                  <a:lnTo>
                    <a:pt x="278575" y="607384"/>
                  </a:lnTo>
                  <a:lnTo>
                    <a:pt x="290616" y="599912"/>
                  </a:lnTo>
                  <a:lnTo>
                    <a:pt x="302657" y="592436"/>
                  </a:lnTo>
                  <a:lnTo>
                    <a:pt x="314699" y="584958"/>
                  </a:lnTo>
                  <a:lnTo>
                    <a:pt x="326740" y="577477"/>
                  </a:lnTo>
                  <a:lnTo>
                    <a:pt x="338781" y="569992"/>
                  </a:lnTo>
                  <a:lnTo>
                    <a:pt x="350822" y="562505"/>
                  </a:lnTo>
                  <a:lnTo>
                    <a:pt x="362863" y="555014"/>
                  </a:lnTo>
                  <a:lnTo>
                    <a:pt x="374904" y="547520"/>
                  </a:lnTo>
                  <a:lnTo>
                    <a:pt x="386945" y="540023"/>
                  </a:lnTo>
                  <a:lnTo>
                    <a:pt x="398986" y="532522"/>
                  </a:lnTo>
                  <a:lnTo>
                    <a:pt x="411027" y="525019"/>
                  </a:lnTo>
                  <a:lnTo>
                    <a:pt x="423068" y="517512"/>
                  </a:lnTo>
                  <a:lnTo>
                    <a:pt x="435110" y="510002"/>
                  </a:lnTo>
                  <a:lnTo>
                    <a:pt x="447151" y="502489"/>
                  </a:lnTo>
                  <a:lnTo>
                    <a:pt x="459192" y="494973"/>
                  </a:lnTo>
                  <a:lnTo>
                    <a:pt x="471233" y="487453"/>
                  </a:lnTo>
                  <a:lnTo>
                    <a:pt x="483274" y="479930"/>
                  </a:lnTo>
                  <a:lnTo>
                    <a:pt x="495315" y="472405"/>
                  </a:lnTo>
                  <a:lnTo>
                    <a:pt x="507356" y="464875"/>
                  </a:lnTo>
                  <a:lnTo>
                    <a:pt x="519397" y="457343"/>
                  </a:lnTo>
                  <a:lnTo>
                    <a:pt x="531438" y="449808"/>
                  </a:lnTo>
                  <a:lnTo>
                    <a:pt x="543480" y="442269"/>
                  </a:lnTo>
                  <a:lnTo>
                    <a:pt x="555521" y="434727"/>
                  </a:lnTo>
                  <a:lnTo>
                    <a:pt x="567562" y="427182"/>
                  </a:lnTo>
                  <a:lnTo>
                    <a:pt x="579603" y="419633"/>
                  </a:lnTo>
                  <a:lnTo>
                    <a:pt x="591644" y="412082"/>
                  </a:lnTo>
                  <a:lnTo>
                    <a:pt x="603685" y="404527"/>
                  </a:lnTo>
                  <a:lnTo>
                    <a:pt x="615726" y="396970"/>
                  </a:lnTo>
                  <a:lnTo>
                    <a:pt x="627767" y="389409"/>
                  </a:lnTo>
                  <a:lnTo>
                    <a:pt x="639808" y="381845"/>
                  </a:lnTo>
                  <a:lnTo>
                    <a:pt x="651849" y="374277"/>
                  </a:lnTo>
                  <a:lnTo>
                    <a:pt x="663891" y="366707"/>
                  </a:lnTo>
                  <a:lnTo>
                    <a:pt x="675932" y="359134"/>
                  </a:lnTo>
                  <a:lnTo>
                    <a:pt x="687973" y="351557"/>
                  </a:lnTo>
                  <a:lnTo>
                    <a:pt x="700014" y="343977"/>
                  </a:lnTo>
                  <a:lnTo>
                    <a:pt x="712055" y="336395"/>
                  </a:lnTo>
                  <a:lnTo>
                    <a:pt x="724096" y="328809"/>
                  </a:lnTo>
                  <a:lnTo>
                    <a:pt x="736137" y="321220"/>
                  </a:lnTo>
                  <a:lnTo>
                    <a:pt x="748178" y="313628"/>
                  </a:lnTo>
                  <a:lnTo>
                    <a:pt x="760219" y="306034"/>
                  </a:lnTo>
                  <a:lnTo>
                    <a:pt x="772261" y="298436"/>
                  </a:lnTo>
                  <a:lnTo>
                    <a:pt x="784302" y="290835"/>
                  </a:lnTo>
                  <a:lnTo>
                    <a:pt x="796343" y="283231"/>
                  </a:lnTo>
                  <a:lnTo>
                    <a:pt x="808384" y="275624"/>
                  </a:lnTo>
                  <a:lnTo>
                    <a:pt x="820425" y="268015"/>
                  </a:lnTo>
                  <a:lnTo>
                    <a:pt x="832466" y="260402"/>
                  </a:lnTo>
                  <a:lnTo>
                    <a:pt x="844507" y="252787"/>
                  </a:lnTo>
                  <a:lnTo>
                    <a:pt x="856548" y="245168"/>
                  </a:lnTo>
                  <a:lnTo>
                    <a:pt x="868589" y="237547"/>
                  </a:lnTo>
                  <a:lnTo>
                    <a:pt x="880630" y="229923"/>
                  </a:lnTo>
                  <a:lnTo>
                    <a:pt x="892672" y="222296"/>
                  </a:lnTo>
                  <a:lnTo>
                    <a:pt x="904713" y="214667"/>
                  </a:lnTo>
                  <a:lnTo>
                    <a:pt x="916754" y="207034"/>
                  </a:lnTo>
                  <a:lnTo>
                    <a:pt x="928795" y="199399"/>
                  </a:lnTo>
                  <a:lnTo>
                    <a:pt x="940836" y="191761"/>
                  </a:lnTo>
                  <a:lnTo>
                    <a:pt x="952877" y="184121"/>
                  </a:lnTo>
                  <a:lnTo>
                    <a:pt x="964918" y="176478"/>
                  </a:lnTo>
                  <a:lnTo>
                    <a:pt x="976959" y="168832"/>
                  </a:lnTo>
                  <a:lnTo>
                    <a:pt x="989000" y="161183"/>
                  </a:lnTo>
                  <a:lnTo>
                    <a:pt x="1001041" y="153532"/>
                  </a:lnTo>
                  <a:lnTo>
                    <a:pt x="1013083" y="145879"/>
                  </a:lnTo>
                  <a:lnTo>
                    <a:pt x="1025124" y="138222"/>
                  </a:lnTo>
                  <a:lnTo>
                    <a:pt x="1037165" y="130564"/>
                  </a:lnTo>
                  <a:lnTo>
                    <a:pt x="1049206" y="122902"/>
                  </a:lnTo>
                  <a:lnTo>
                    <a:pt x="1061247" y="115238"/>
                  </a:lnTo>
                  <a:lnTo>
                    <a:pt x="1073288" y="107572"/>
                  </a:lnTo>
                  <a:lnTo>
                    <a:pt x="1085329" y="99903"/>
                  </a:lnTo>
                  <a:lnTo>
                    <a:pt x="1097370" y="92232"/>
                  </a:lnTo>
                  <a:lnTo>
                    <a:pt x="1109411" y="84559"/>
                  </a:lnTo>
                  <a:lnTo>
                    <a:pt x="1121453" y="76883"/>
                  </a:lnTo>
                  <a:lnTo>
                    <a:pt x="1133494" y="69205"/>
                  </a:lnTo>
                  <a:lnTo>
                    <a:pt x="1145535" y="61524"/>
                  </a:lnTo>
                  <a:lnTo>
                    <a:pt x="1157576" y="53841"/>
                  </a:lnTo>
                  <a:lnTo>
                    <a:pt x="1169617" y="46156"/>
                  </a:lnTo>
                  <a:lnTo>
                    <a:pt x="1181658" y="38469"/>
                  </a:lnTo>
                  <a:lnTo>
                    <a:pt x="1193699" y="30779"/>
                  </a:lnTo>
                  <a:lnTo>
                    <a:pt x="1205740" y="23088"/>
                  </a:lnTo>
                  <a:lnTo>
                    <a:pt x="1217781" y="15394"/>
                  </a:lnTo>
                  <a:lnTo>
                    <a:pt x="1229822" y="7698"/>
                  </a:lnTo>
                  <a:lnTo>
                    <a:pt x="1241864" y="0"/>
                  </a:lnTo>
                  <a:lnTo>
                    <a:pt x="1241864" y="91863"/>
                  </a:lnTo>
                  <a:lnTo>
                    <a:pt x="1229822" y="99208"/>
                  </a:lnTo>
                  <a:lnTo>
                    <a:pt x="1217781" y="106556"/>
                  </a:lnTo>
                  <a:lnTo>
                    <a:pt x="1205740" y="113906"/>
                  </a:lnTo>
                  <a:lnTo>
                    <a:pt x="1193699" y="121258"/>
                  </a:lnTo>
                  <a:lnTo>
                    <a:pt x="1181658" y="128613"/>
                  </a:lnTo>
                  <a:lnTo>
                    <a:pt x="1169617" y="135969"/>
                  </a:lnTo>
                  <a:lnTo>
                    <a:pt x="1157576" y="143328"/>
                  </a:lnTo>
                  <a:lnTo>
                    <a:pt x="1145535" y="150689"/>
                  </a:lnTo>
                  <a:lnTo>
                    <a:pt x="1133494" y="158052"/>
                  </a:lnTo>
                  <a:lnTo>
                    <a:pt x="1121453" y="165418"/>
                  </a:lnTo>
                  <a:lnTo>
                    <a:pt x="1109411" y="172786"/>
                  </a:lnTo>
                  <a:lnTo>
                    <a:pt x="1097370" y="180156"/>
                  </a:lnTo>
                  <a:lnTo>
                    <a:pt x="1085329" y="187529"/>
                  </a:lnTo>
                  <a:lnTo>
                    <a:pt x="1073288" y="194904"/>
                  </a:lnTo>
                  <a:lnTo>
                    <a:pt x="1061247" y="202282"/>
                  </a:lnTo>
                  <a:lnTo>
                    <a:pt x="1049206" y="209662"/>
                  </a:lnTo>
                  <a:lnTo>
                    <a:pt x="1037165" y="217044"/>
                  </a:lnTo>
                  <a:lnTo>
                    <a:pt x="1025124" y="224429"/>
                  </a:lnTo>
                  <a:lnTo>
                    <a:pt x="1013083" y="231817"/>
                  </a:lnTo>
                  <a:lnTo>
                    <a:pt x="1001041" y="239207"/>
                  </a:lnTo>
                  <a:lnTo>
                    <a:pt x="989000" y="246600"/>
                  </a:lnTo>
                  <a:lnTo>
                    <a:pt x="976959" y="253995"/>
                  </a:lnTo>
                  <a:lnTo>
                    <a:pt x="964918" y="261393"/>
                  </a:lnTo>
                  <a:lnTo>
                    <a:pt x="952877" y="268794"/>
                  </a:lnTo>
                  <a:lnTo>
                    <a:pt x="940836" y="276197"/>
                  </a:lnTo>
                  <a:lnTo>
                    <a:pt x="928795" y="283603"/>
                  </a:lnTo>
                  <a:lnTo>
                    <a:pt x="916754" y="291012"/>
                  </a:lnTo>
                  <a:lnTo>
                    <a:pt x="904713" y="298424"/>
                  </a:lnTo>
                  <a:lnTo>
                    <a:pt x="892672" y="305838"/>
                  </a:lnTo>
                  <a:lnTo>
                    <a:pt x="880630" y="313255"/>
                  </a:lnTo>
                  <a:lnTo>
                    <a:pt x="868589" y="320675"/>
                  </a:lnTo>
                  <a:lnTo>
                    <a:pt x="856548" y="328097"/>
                  </a:lnTo>
                  <a:lnTo>
                    <a:pt x="844507" y="335523"/>
                  </a:lnTo>
                  <a:lnTo>
                    <a:pt x="832466" y="342951"/>
                  </a:lnTo>
                  <a:lnTo>
                    <a:pt x="820425" y="350383"/>
                  </a:lnTo>
                  <a:lnTo>
                    <a:pt x="808384" y="357817"/>
                  </a:lnTo>
                  <a:lnTo>
                    <a:pt x="796343" y="365254"/>
                  </a:lnTo>
                  <a:lnTo>
                    <a:pt x="784302" y="372694"/>
                  </a:lnTo>
                  <a:lnTo>
                    <a:pt x="772261" y="380137"/>
                  </a:lnTo>
                  <a:lnTo>
                    <a:pt x="760219" y="387583"/>
                  </a:lnTo>
                  <a:lnTo>
                    <a:pt x="748178" y="395032"/>
                  </a:lnTo>
                  <a:lnTo>
                    <a:pt x="736137" y="402484"/>
                  </a:lnTo>
                  <a:lnTo>
                    <a:pt x="724096" y="409939"/>
                  </a:lnTo>
                  <a:lnTo>
                    <a:pt x="712055" y="417397"/>
                  </a:lnTo>
                  <a:lnTo>
                    <a:pt x="700014" y="424859"/>
                  </a:lnTo>
                  <a:lnTo>
                    <a:pt x="687973" y="432323"/>
                  </a:lnTo>
                  <a:lnTo>
                    <a:pt x="675932" y="439790"/>
                  </a:lnTo>
                  <a:lnTo>
                    <a:pt x="663891" y="447261"/>
                  </a:lnTo>
                  <a:lnTo>
                    <a:pt x="651849" y="454734"/>
                  </a:lnTo>
                  <a:lnTo>
                    <a:pt x="639808" y="462211"/>
                  </a:lnTo>
                  <a:lnTo>
                    <a:pt x="627767" y="469691"/>
                  </a:lnTo>
                  <a:lnTo>
                    <a:pt x="615726" y="477173"/>
                  </a:lnTo>
                  <a:lnTo>
                    <a:pt x="603685" y="484660"/>
                  </a:lnTo>
                  <a:lnTo>
                    <a:pt x="591644" y="492149"/>
                  </a:lnTo>
                  <a:lnTo>
                    <a:pt x="579603" y="499641"/>
                  </a:lnTo>
                  <a:lnTo>
                    <a:pt x="567562" y="507137"/>
                  </a:lnTo>
                  <a:lnTo>
                    <a:pt x="555521" y="514636"/>
                  </a:lnTo>
                  <a:lnTo>
                    <a:pt x="543480" y="522137"/>
                  </a:lnTo>
                  <a:lnTo>
                    <a:pt x="531438" y="529643"/>
                  </a:lnTo>
                  <a:lnTo>
                    <a:pt x="519397" y="537151"/>
                  </a:lnTo>
                  <a:lnTo>
                    <a:pt x="507356" y="544662"/>
                  </a:lnTo>
                  <a:lnTo>
                    <a:pt x="495315" y="552177"/>
                  </a:lnTo>
                  <a:lnTo>
                    <a:pt x="483274" y="559695"/>
                  </a:lnTo>
                  <a:lnTo>
                    <a:pt x="471233" y="567216"/>
                  </a:lnTo>
                  <a:lnTo>
                    <a:pt x="459192" y="574741"/>
                  </a:lnTo>
                  <a:lnTo>
                    <a:pt x="447151" y="582268"/>
                  </a:lnTo>
                  <a:lnTo>
                    <a:pt x="435110" y="589799"/>
                  </a:lnTo>
                  <a:lnTo>
                    <a:pt x="423068" y="597333"/>
                  </a:lnTo>
                  <a:lnTo>
                    <a:pt x="411027" y="604870"/>
                  </a:lnTo>
                  <a:lnTo>
                    <a:pt x="398986" y="612410"/>
                  </a:lnTo>
                  <a:lnTo>
                    <a:pt x="386945" y="619954"/>
                  </a:lnTo>
                  <a:lnTo>
                    <a:pt x="374904" y="627500"/>
                  </a:lnTo>
                  <a:lnTo>
                    <a:pt x="362863" y="635050"/>
                  </a:lnTo>
                  <a:lnTo>
                    <a:pt x="350822" y="642603"/>
                  </a:lnTo>
                  <a:lnTo>
                    <a:pt x="338781" y="650160"/>
                  </a:lnTo>
                  <a:lnTo>
                    <a:pt x="326740" y="657719"/>
                  </a:lnTo>
                  <a:lnTo>
                    <a:pt x="314699" y="665281"/>
                  </a:lnTo>
                  <a:lnTo>
                    <a:pt x="302657" y="672847"/>
                  </a:lnTo>
                  <a:lnTo>
                    <a:pt x="290616" y="680416"/>
                  </a:lnTo>
                  <a:lnTo>
                    <a:pt x="278575" y="687988"/>
                  </a:lnTo>
                  <a:lnTo>
                    <a:pt x="266534" y="695563"/>
                  </a:lnTo>
                  <a:lnTo>
                    <a:pt x="254493" y="703141"/>
                  </a:lnTo>
                  <a:lnTo>
                    <a:pt x="242452" y="710722"/>
                  </a:lnTo>
                  <a:lnTo>
                    <a:pt x="230411" y="718306"/>
                  </a:lnTo>
                  <a:lnTo>
                    <a:pt x="218370" y="725893"/>
                  </a:lnTo>
                  <a:lnTo>
                    <a:pt x="206329" y="733484"/>
                  </a:lnTo>
                  <a:lnTo>
                    <a:pt x="194287" y="741077"/>
                  </a:lnTo>
                  <a:lnTo>
                    <a:pt x="182246" y="748673"/>
                  </a:lnTo>
                  <a:lnTo>
                    <a:pt x="170205" y="756273"/>
                  </a:lnTo>
                  <a:lnTo>
                    <a:pt x="158164" y="763875"/>
                  </a:lnTo>
                  <a:lnTo>
                    <a:pt x="146123" y="771480"/>
                  </a:lnTo>
                  <a:lnTo>
                    <a:pt x="134082" y="779089"/>
                  </a:lnTo>
                  <a:lnTo>
                    <a:pt x="133565" y="779415"/>
                  </a:lnTo>
                  <a:close/>
                </a:path>
              </a:pathLst>
            </a:custGeom>
            <a:solidFill>
              <a:srgbClr val="C37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6550097" y="1941599"/>
              <a:ext cx="1241864" cy="779415"/>
            </a:xfrm>
            <a:custGeom>
              <a:avLst/>
              <a:pathLst>
                <a:path w="1241864" h="779415">
                  <a:moveTo>
                    <a:pt x="0" y="779415"/>
                  </a:moveTo>
                  <a:lnTo>
                    <a:pt x="1630" y="778413"/>
                  </a:lnTo>
                  <a:lnTo>
                    <a:pt x="13671" y="771009"/>
                  </a:lnTo>
                  <a:lnTo>
                    <a:pt x="25712" y="763601"/>
                  </a:lnTo>
                  <a:lnTo>
                    <a:pt x="37753" y="756191"/>
                  </a:lnTo>
                  <a:lnTo>
                    <a:pt x="49794" y="748778"/>
                  </a:lnTo>
                  <a:lnTo>
                    <a:pt x="61835" y="741363"/>
                  </a:lnTo>
                  <a:lnTo>
                    <a:pt x="73876" y="733944"/>
                  </a:lnTo>
                  <a:lnTo>
                    <a:pt x="85918" y="726523"/>
                  </a:lnTo>
                  <a:lnTo>
                    <a:pt x="97959" y="719099"/>
                  </a:lnTo>
                  <a:lnTo>
                    <a:pt x="110000" y="711672"/>
                  </a:lnTo>
                  <a:lnTo>
                    <a:pt x="122041" y="704242"/>
                  </a:lnTo>
                  <a:lnTo>
                    <a:pt x="134082" y="696809"/>
                  </a:lnTo>
                  <a:lnTo>
                    <a:pt x="146123" y="689373"/>
                  </a:lnTo>
                  <a:lnTo>
                    <a:pt x="158164" y="681935"/>
                  </a:lnTo>
                  <a:lnTo>
                    <a:pt x="170205" y="674493"/>
                  </a:lnTo>
                  <a:lnTo>
                    <a:pt x="182246" y="667049"/>
                  </a:lnTo>
                  <a:lnTo>
                    <a:pt x="194287" y="659601"/>
                  </a:lnTo>
                  <a:lnTo>
                    <a:pt x="206329" y="652151"/>
                  </a:lnTo>
                  <a:lnTo>
                    <a:pt x="218370" y="644697"/>
                  </a:lnTo>
                  <a:lnTo>
                    <a:pt x="230411" y="637241"/>
                  </a:lnTo>
                  <a:lnTo>
                    <a:pt x="242452" y="629781"/>
                  </a:lnTo>
                  <a:lnTo>
                    <a:pt x="254493" y="622318"/>
                  </a:lnTo>
                  <a:lnTo>
                    <a:pt x="266534" y="614852"/>
                  </a:lnTo>
                  <a:lnTo>
                    <a:pt x="278575" y="607384"/>
                  </a:lnTo>
                  <a:lnTo>
                    <a:pt x="290616" y="599912"/>
                  </a:lnTo>
                  <a:lnTo>
                    <a:pt x="302657" y="592436"/>
                  </a:lnTo>
                  <a:lnTo>
                    <a:pt x="314699" y="584958"/>
                  </a:lnTo>
                  <a:lnTo>
                    <a:pt x="326740" y="577477"/>
                  </a:lnTo>
                  <a:lnTo>
                    <a:pt x="338781" y="569992"/>
                  </a:lnTo>
                  <a:lnTo>
                    <a:pt x="350822" y="562505"/>
                  </a:lnTo>
                  <a:lnTo>
                    <a:pt x="362863" y="555014"/>
                  </a:lnTo>
                  <a:lnTo>
                    <a:pt x="374904" y="547520"/>
                  </a:lnTo>
                  <a:lnTo>
                    <a:pt x="386945" y="540023"/>
                  </a:lnTo>
                  <a:lnTo>
                    <a:pt x="398986" y="532522"/>
                  </a:lnTo>
                  <a:lnTo>
                    <a:pt x="411027" y="525019"/>
                  </a:lnTo>
                  <a:lnTo>
                    <a:pt x="423068" y="517512"/>
                  </a:lnTo>
                  <a:lnTo>
                    <a:pt x="435110" y="510002"/>
                  </a:lnTo>
                  <a:lnTo>
                    <a:pt x="447151" y="502489"/>
                  </a:lnTo>
                  <a:lnTo>
                    <a:pt x="459192" y="494973"/>
                  </a:lnTo>
                  <a:lnTo>
                    <a:pt x="471233" y="487453"/>
                  </a:lnTo>
                  <a:lnTo>
                    <a:pt x="483274" y="479930"/>
                  </a:lnTo>
                  <a:lnTo>
                    <a:pt x="495315" y="472405"/>
                  </a:lnTo>
                  <a:lnTo>
                    <a:pt x="507356" y="464875"/>
                  </a:lnTo>
                  <a:lnTo>
                    <a:pt x="519397" y="457343"/>
                  </a:lnTo>
                  <a:lnTo>
                    <a:pt x="531438" y="449808"/>
                  </a:lnTo>
                  <a:lnTo>
                    <a:pt x="543480" y="442269"/>
                  </a:lnTo>
                  <a:lnTo>
                    <a:pt x="555521" y="434727"/>
                  </a:lnTo>
                  <a:lnTo>
                    <a:pt x="567562" y="427182"/>
                  </a:lnTo>
                  <a:lnTo>
                    <a:pt x="579603" y="419633"/>
                  </a:lnTo>
                  <a:lnTo>
                    <a:pt x="591644" y="412082"/>
                  </a:lnTo>
                  <a:lnTo>
                    <a:pt x="603685" y="404527"/>
                  </a:lnTo>
                  <a:lnTo>
                    <a:pt x="615726" y="396970"/>
                  </a:lnTo>
                  <a:lnTo>
                    <a:pt x="627767" y="389409"/>
                  </a:lnTo>
                  <a:lnTo>
                    <a:pt x="639808" y="381845"/>
                  </a:lnTo>
                  <a:lnTo>
                    <a:pt x="651849" y="374277"/>
                  </a:lnTo>
                  <a:lnTo>
                    <a:pt x="663891" y="366707"/>
                  </a:lnTo>
                  <a:lnTo>
                    <a:pt x="675932" y="359134"/>
                  </a:lnTo>
                  <a:lnTo>
                    <a:pt x="687973" y="351557"/>
                  </a:lnTo>
                  <a:lnTo>
                    <a:pt x="700014" y="343977"/>
                  </a:lnTo>
                  <a:lnTo>
                    <a:pt x="712055" y="336395"/>
                  </a:lnTo>
                  <a:lnTo>
                    <a:pt x="724096" y="328809"/>
                  </a:lnTo>
                  <a:lnTo>
                    <a:pt x="736137" y="321220"/>
                  </a:lnTo>
                  <a:lnTo>
                    <a:pt x="748178" y="313628"/>
                  </a:lnTo>
                  <a:lnTo>
                    <a:pt x="760219" y="306034"/>
                  </a:lnTo>
                  <a:lnTo>
                    <a:pt x="772261" y="298436"/>
                  </a:lnTo>
                  <a:lnTo>
                    <a:pt x="784302" y="290835"/>
                  </a:lnTo>
                  <a:lnTo>
                    <a:pt x="796343" y="283231"/>
                  </a:lnTo>
                  <a:lnTo>
                    <a:pt x="808384" y="275624"/>
                  </a:lnTo>
                  <a:lnTo>
                    <a:pt x="820425" y="268015"/>
                  </a:lnTo>
                  <a:lnTo>
                    <a:pt x="832466" y="260402"/>
                  </a:lnTo>
                  <a:lnTo>
                    <a:pt x="844507" y="252787"/>
                  </a:lnTo>
                  <a:lnTo>
                    <a:pt x="856548" y="245168"/>
                  </a:lnTo>
                  <a:lnTo>
                    <a:pt x="868589" y="237547"/>
                  </a:lnTo>
                  <a:lnTo>
                    <a:pt x="880630" y="229923"/>
                  </a:lnTo>
                  <a:lnTo>
                    <a:pt x="892672" y="222296"/>
                  </a:lnTo>
                  <a:lnTo>
                    <a:pt x="904713" y="214667"/>
                  </a:lnTo>
                  <a:lnTo>
                    <a:pt x="916754" y="207034"/>
                  </a:lnTo>
                  <a:lnTo>
                    <a:pt x="928795" y="199399"/>
                  </a:lnTo>
                  <a:lnTo>
                    <a:pt x="940836" y="191761"/>
                  </a:lnTo>
                  <a:lnTo>
                    <a:pt x="952877" y="184121"/>
                  </a:lnTo>
                  <a:lnTo>
                    <a:pt x="964918" y="176478"/>
                  </a:lnTo>
                  <a:lnTo>
                    <a:pt x="976959" y="168832"/>
                  </a:lnTo>
                  <a:lnTo>
                    <a:pt x="989000" y="161183"/>
                  </a:lnTo>
                  <a:lnTo>
                    <a:pt x="1001041" y="153532"/>
                  </a:lnTo>
                  <a:lnTo>
                    <a:pt x="1013083" y="145879"/>
                  </a:lnTo>
                  <a:lnTo>
                    <a:pt x="1025124" y="138222"/>
                  </a:lnTo>
                  <a:lnTo>
                    <a:pt x="1037165" y="130564"/>
                  </a:lnTo>
                  <a:lnTo>
                    <a:pt x="1049206" y="122902"/>
                  </a:lnTo>
                  <a:lnTo>
                    <a:pt x="1061247" y="115238"/>
                  </a:lnTo>
                  <a:lnTo>
                    <a:pt x="1073288" y="107572"/>
                  </a:lnTo>
                  <a:lnTo>
                    <a:pt x="1085329" y="99903"/>
                  </a:lnTo>
                  <a:lnTo>
                    <a:pt x="1097370" y="92232"/>
                  </a:lnTo>
                  <a:lnTo>
                    <a:pt x="1109411" y="84559"/>
                  </a:lnTo>
                  <a:lnTo>
                    <a:pt x="1121453" y="76883"/>
                  </a:lnTo>
                  <a:lnTo>
                    <a:pt x="1133494" y="69205"/>
                  </a:lnTo>
                  <a:lnTo>
                    <a:pt x="1145535" y="61524"/>
                  </a:lnTo>
                  <a:lnTo>
                    <a:pt x="1157576" y="53841"/>
                  </a:lnTo>
                  <a:lnTo>
                    <a:pt x="1169617" y="46156"/>
                  </a:lnTo>
                  <a:lnTo>
                    <a:pt x="1181658" y="38469"/>
                  </a:lnTo>
                  <a:lnTo>
                    <a:pt x="1193699" y="30779"/>
                  </a:lnTo>
                  <a:lnTo>
                    <a:pt x="1205740" y="23088"/>
                  </a:lnTo>
                  <a:lnTo>
                    <a:pt x="1217781" y="15394"/>
                  </a:lnTo>
                  <a:lnTo>
                    <a:pt x="1229822" y="7698"/>
                  </a:lnTo>
                  <a:lnTo>
                    <a:pt x="1241864" y="0"/>
                  </a:lnTo>
                  <a:lnTo>
                    <a:pt x="12418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6683662" y="2033462"/>
              <a:ext cx="1108298" cy="687552"/>
            </a:xfrm>
            <a:custGeom>
              <a:avLst/>
              <a:pathLst>
                <a:path w="1108298" h="687552">
                  <a:moveTo>
                    <a:pt x="1108298" y="0"/>
                  </a:moveTo>
                  <a:lnTo>
                    <a:pt x="1108298" y="0"/>
                  </a:lnTo>
                  <a:lnTo>
                    <a:pt x="1096257" y="7345"/>
                  </a:lnTo>
                  <a:lnTo>
                    <a:pt x="1084216" y="14693"/>
                  </a:lnTo>
                  <a:lnTo>
                    <a:pt x="1072175" y="22043"/>
                  </a:lnTo>
                  <a:lnTo>
                    <a:pt x="1060134" y="29395"/>
                  </a:lnTo>
                  <a:lnTo>
                    <a:pt x="1048093" y="36749"/>
                  </a:lnTo>
                  <a:lnTo>
                    <a:pt x="1036052" y="44106"/>
                  </a:lnTo>
                  <a:lnTo>
                    <a:pt x="1024011" y="51465"/>
                  </a:lnTo>
                  <a:lnTo>
                    <a:pt x="1011969" y="58826"/>
                  </a:lnTo>
                  <a:lnTo>
                    <a:pt x="999928" y="66189"/>
                  </a:lnTo>
                  <a:lnTo>
                    <a:pt x="987887" y="73555"/>
                  </a:lnTo>
                  <a:lnTo>
                    <a:pt x="975846" y="80923"/>
                  </a:lnTo>
                  <a:lnTo>
                    <a:pt x="963805" y="88293"/>
                  </a:lnTo>
                  <a:lnTo>
                    <a:pt x="951764" y="95666"/>
                  </a:lnTo>
                  <a:lnTo>
                    <a:pt x="939723" y="103041"/>
                  </a:lnTo>
                  <a:lnTo>
                    <a:pt x="927682" y="110419"/>
                  </a:lnTo>
                  <a:lnTo>
                    <a:pt x="915641" y="117799"/>
                  </a:lnTo>
                  <a:lnTo>
                    <a:pt x="903599" y="125181"/>
                  </a:lnTo>
                  <a:lnTo>
                    <a:pt x="891558" y="132566"/>
                  </a:lnTo>
                  <a:lnTo>
                    <a:pt x="879517" y="139954"/>
                  </a:lnTo>
                  <a:lnTo>
                    <a:pt x="867476" y="147344"/>
                  </a:lnTo>
                  <a:lnTo>
                    <a:pt x="855435" y="154737"/>
                  </a:lnTo>
                  <a:lnTo>
                    <a:pt x="843394" y="162132"/>
                  </a:lnTo>
                  <a:lnTo>
                    <a:pt x="831353" y="169530"/>
                  </a:lnTo>
                  <a:lnTo>
                    <a:pt x="819312" y="176931"/>
                  </a:lnTo>
                  <a:lnTo>
                    <a:pt x="807271" y="184334"/>
                  </a:lnTo>
                  <a:lnTo>
                    <a:pt x="795230" y="191740"/>
                  </a:lnTo>
                  <a:lnTo>
                    <a:pt x="783188" y="199149"/>
                  </a:lnTo>
                  <a:lnTo>
                    <a:pt x="771147" y="206560"/>
                  </a:lnTo>
                  <a:lnTo>
                    <a:pt x="759106" y="213975"/>
                  </a:lnTo>
                  <a:lnTo>
                    <a:pt x="747065" y="221392"/>
                  </a:lnTo>
                  <a:lnTo>
                    <a:pt x="735024" y="228812"/>
                  </a:lnTo>
                  <a:lnTo>
                    <a:pt x="722983" y="236234"/>
                  </a:lnTo>
                  <a:lnTo>
                    <a:pt x="710942" y="243660"/>
                  </a:lnTo>
                  <a:lnTo>
                    <a:pt x="698901" y="251088"/>
                  </a:lnTo>
                  <a:lnTo>
                    <a:pt x="686860" y="258520"/>
                  </a:lnTo>
                  <a:lnTo>
                    <a:pt x="674818" y="265954"/>
                  </a:lnTo>
                  <a:lnTo>
                    <a:pt x="662777" y="273391"/>
                  </a:lnTo>
                  <a:lnTo>
                    <a:pt x="650736" y="280831"/>
                  </a:lnTo>
                  <a:lnTo>
                    <a:pt x="638695" y="288274"/>
                  </a:lnTo>
                  <a:lnTo>
                    <a:pt x="626654" y="295720"/>
                  </a:lnTo>
                  <a:lnTo>
                    <a:pt x="614613" y="303169"/>
                  </a:lnTo>
                  <a:lnTo>
                    <a:pt x="602572" y="310621"/>
                  </a:lnTo>
                  <a:lnTo>
                    <a:pt x="590531" y="318076"/>
                  </a:lnTo>
                  <a:lnTo>
                    <a:pt x="578490" y="325534"/>
                  </a:lnTo>
                  <a:lnTo>
                    <a:pt x="566449" y="332995"/>
                  </a:lnTo>
                  <a:lnTo>
                    <a:pt x="554407" y="340460"/>
                  </a:lnTo>
                  <a:lnTo>
                    <a:pt x="542366" y="347927"/>
                  </a:lnTo>
                  <a:lnTo>
                    <a:pt x="530325" y="355397"/>
                  </a:lnTo>
                  <a:lnTo>
                    <a:pt x="518284" y="362871"/>
                  </a:lnTo>
                  <a:lnTo>
                    <a:pt x="506243" y="370348"/>
                  </a:lnTo>
                  <a:lnTo>
                    <a:pt x="494202" y="377827"/>
                  </a:lnTo>
                  <a:lnTo>
                    <a:pt x="482161" y="385310"/>
                  </a:lnTo>
                  <a:lnTo>
                    <a:pt x="470120" y="392796"/>
                  </a:lnTo>
                  <a:lnTo>
                    <a:pt x="458079" y="400286"/>
                  </a:lnTo>
                  <a:lnTo>
                    <a:pt x="446038" y="407778"/>
                  </a:lnTo>
                  <a:lnTo>
                    <a:pt x="433996" y="415274"/>
                  </a:lnTo>
                  <a:lnTo>
                    <a:pt x="421955" y="422772"/>
                  </a:lnTo>
                  <a:lnTo>
                    <a:pt x="409914" y="430274"/>
                  </a:lnTo>
                  <a:lnTo>
                    <a:pt x="397873" y="437779"/>
                  </a:lnTo>
                  <a:lnTo>
                    <a:pt x="385832" y="445288"/>
                  </a:lnTo>
                  <a:lnTo>
                    <a:pt x="373791" y="452799"/>
                  </a:lnTo>
                  <a:lnTo>
                    <a:pt x="361750" y="460314"/>
                  </a:lnTo>
                  <a:lnTo>
                    <a:pt x="349709" y="467832"/>
                  </a:lnTo>
                  <a:lnTo>
                    <a:pt x="337668" y="475353"/>
                  </a:lnTo>
                  <a:lnTo>
                    <a:pt x="325626" y="482877"/>
                  </a:lnTo>
                  <a:lnTo>
                    <a:pt x="313585" y="490405"/>
                  </a:lnTo>
                  <a:lnTo>
                    <a:pt x="301544" y="497936"/>
                  </a:lnTo>
                  <a:lnTo>
                    <a:pt x="289503" y="505470"/>
                  </a:lnTo>
                  <a:lnTo>
                    <a:pt x="277462" y="513007"/>
                  </a:lnTo>
                  <a:lnTo>
                    <a:pt x="265421" y="520547"/>
                  </a:lnTo>
                  <a:lnTo>
                    <a:pt x="253380" y="528091"/>
                  </a:lnTo>
                  <a:lnTo>
                    <a:pt x="241339" y="535637"/>
                  </a:lnTo>
                  <a:lnTo>
                    <a:pt x="229298" y="543187"/>
                  </a:lnTo>
                  <a:lnTo>
                    <a:pt x="217257" y="550740"/>
                  </a:lnTo>
                  <a:lnTo>
                    <a:pt x="205215" y="558296"/>
                  </a:lnTo>
                  <a:lnTo>
                    <a:pt x="193174" y="565856"/>
                  </a:lnTo>
                  <a:lnTo>
                    <a:pt x="181133" y="573418"/>
                  </a:lnTo>
                  <a:lnTo>
                    <a:pt x="169092" y="580984"/>
                  </a:lnTo>
                  <a:lnTo>
                    <a:pt x="157051" y="588553"/>
                  </a:lnTo>
                  <a:lnTo>
                    <a:pt x="145010" y="596125"/>
                  </a:lnTo>
                  <a:lnTo>
                    <a:pt x="132969" y="603700"/>
                  </a:lnTo>
                  <a:lnTo>
                    <a:pt x="120928" y="611278"/>
                  </a:lnTo>
                  <a:lnTo>
                    <a:pt x="108887" y="618859"/>
                  </a:lnTo>
                  <a:lnTo>
                    <a:pt x="96845" y="626443"/>
                  </a:lnTo>
                  <a:lnTo>
                    <a:pt x="84804" y="634030"/>
                  </a:lnTo>
                  <a:lnTo>
                    <a:pt x="72763" y="641621"/>
                  </a:lnTo>
                  <a:lnTo>
                    <a:pt x="60722" y="649214"/>
                  </a:lnTo>
                  <a:lnTo>
                    <a:pt x="48681" y="656810"/>
                  </a:lnTo>
                  <a:lnTo>
                    <a:pt x="36640" y="664410"/>
                  </a:lnTo>
                  <a:lnTo>
                    <a:pt x="24599" y="672012"/>
                  </a:lnTo>
                  <a:lnTo>
                    <a:pt x="12558" y="679617"/>
                  </a:lnTo>
                  <a:lnTo>
                    <a:pt x="517" y="687225"/>
                  </a:lnTo>
                  <a:lnTo>
                    <a:pt x="0" y="6875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6617799" y="1987530"/>
              <a:ext cx="1174161" cy="733484"/>
            </a:xfrm>
            <a:custGeom>
              <a:avLst/>
              <a:pathLst>
                <a:path w="1174161" h="733484">
                  <a:moveTo>
                    <a:pt x="0" y="733484"/>
                  </a:moveTo>
                  <a:lnTo>
                    <a:pt x="6174" y="729627"/>
                  </a:lnTo>
                  <a:lnTo>
                    <a:pt x="18215" y="722105"/>
                  </a:lnTo>
                  <a:lnTo>
                    <a:pt x="30256" y="714583"/>
                  </a:lnTo>
                  <a:lnTo>
                    <a:pt x="42297" y="707061"/>
                  </a:lnTo>
                  <a:lnTo>
                    <a:pt x="54338" y="699539"/>
                  </a:lnTo>
                  <a:lnTo>
                    <a:pt x="66379" y="692017"/>
                  </a:lnTo>
                  <a:lnTo>
                    <a:pt x="78420" y="684495"/>
                  </a:lnTo>
                  <a:lnTo>
                    <a:pt x="90461" y="676973"/>
                  </a:lnTo>
                  <a:lnTo>
                    <a:pt x="102503" y="669451"/>
                  </a:lnTo>
                  <a:lnTo>
                    <a:pt x="114544" y="661929"/>
                  </a:lnTo>
                  <a:lnTo>
                    <a:pt x="126585" y="654408"/>
                  </a:lnTo>
                  <a:lnTo>
                    <a:pt x="138626" y="646886"/>
                  </a:lnTo>
                  <a:lnTo>
                    <a:pt x="150667" y="639364"/>
                  </a:lnTo>
                  <a:lnTo>
                    <a:pt x="162708" y="631842"/>
                  </a:lnTo>
                  <a:lnTo>
                    <a:pt x="174749" y="624320"/>
                  </a:lnTo>
                  <a:lnTo>
                    <a:pt x="186790" y="616798"/>
                  </a:lnTo>
                  <a:lnTo>
                    <a:pt x="198831" y="609276"/>
                  </a:lnTo>
                  <a:lnTo>
                    <a:pt x="210872" y="601754"/>
                  </a:lnTo>
                  <a:lnTo>
                    <a:pt x="222914" y="594232"/>
                  </a:lnTo>
                  <a:lnTo>
                    <a:pt x="234955" y="586710"/>
                  </a:lnTo>
                  <a:lnTo>
                    <a:pt x="246996" y="579188"/>
                  </a:lnTo>
                  <a:lnTo>
                    <a:pt x="259037" y="571666"/>
                  </a:lnTo>
                  <a:lnTo>
                    <a:pt x="271078" y="564144"/>
                  </a:lnTo>
                  <a:lnTo>
                    <a:pt x="283119" y="556622"/>
                  </a:lnTo>
                  <a:lnTo>
                    <a:pt x="295160" y="549101"/>
                  </a:lnTo>
                  <a:lnTo>
                    <a:pt x="307201" y="541579"/>
                  </a:lnTo>
                  <a:lnTo>
                    <a:pt x="319242" y="534057"/>
                  </a:lnTo>
                  <a:lnTo>
                    <a:pt x="331284" y="526535"/>
                  </a:lnTo>
                  <a:lnTo>
                    <a:pt x="343325" y="519013"/>
                  </a:lnTo>
                  <a:lnTo>
                    <a:pt x="355366" y="511491"/>
                  </a:lnTo>
                  <a:lnTo>
                    <a:pt x="367407" y="503969"/>
                  </a:lnTo>
                  <a:lnTo>
                    <a:pt x="379448" y="496447"/>
                  </a:lnTo>
                  <a:lnTo>
                    <a:pt x="391489" y="488925"/>
                  </a:lnTo>
                  <a:lnTo>
                    <a:pt x="403530" y="481403"/>
                  </a:lnTo>
                  <a:lnTo>
                    <a:pt x="415571" y="473881"/>
                  </a:lnTo>
                  <a:lnTo>
                    <a:pt x="427612" y="466359"/>
                  </a:lnTo>
                  <a:lnTo>
                    <a:pt x="439653" y="458837"/>
                  </a:lnTo>
                  <a:lnTo>
                    <a:pt x="451695" y="451315"/>
                  </a:lnTo>
                  <a:lnTo>
                    <a:pt x="463736" y="443793"/>
                  </a:lnTo>
                  <a:lnTo>
                    <a:pt x="475777" y="436272"/>
                  </a:lnTo>
                  <a:lnTo>
                    <a:pt x="487818" y="428750"/>
                  </a:lnTo>
                  <a:lnTo>
                    <a:pt x="499859" y="421228"/>
                  </a:lnTo>
                  <a:lnTo>
                    <a:pt x="511900" y="413706"/>
                  </a:lnTo>
                  <a:lnTo>
                    <a:pt x="523941" y="406184"/>
                  </a:lnTo>
                  <a:lnTo>
                    <a:pt x="535982" y="398662"/>
                  </a:lnTo>
                  <a:lnTo>
                    <a:pt x="548023" y="391140"/>
                  </a:lnTo>
                  <a:lnTo>
                    <a:pt x="560065" y="383618"/>
                  </a:lnTo>
                  <a:lnTo>
                    <a:pt x="572106" y="376096"/>
                  </a:lnTo>
                  <a:lnTo>
                    <a:pt x="584147" y="368574"/>
                  </a:lnTo>
                  <a:lnTo>
                    <a:pt x="596188" y="361052"/>
                  </a:lnTo>
                  <a:lnTo>
                    <a:pt x="608229" y="353530"/>
                  </a:lnTo>
                  <a:lnTo>
                    <a:pt x="620270" y="346008"/>
                  </a:lnTo>
                  <a:lnTo>
                    <a:pt x="632311" y="338486"/>
                  </a:lnTo>
                  <a:lnTo>
                    <a:pt x="644352" y="330964"/>
                  </a:lnTo>
                  <a:lnTo>
                    <a:pt x="656393" y="323443"/>
                  </a:lnTo>
                  <a:lnTo>
                    <a:pt x="668434" y="315921"/>
                  </a:lnTo>
                  <a:lnTo>
                    <a:pt x="680476" y="308399"/>
                  </a:lnTo>
                  <a:lnTo>
                    <a:pt x="692517" y="300877"/>
                  </a:lnTo>
                  <a:lnTo>
                    <a:pt x="704558" y="293355"/>
                  </a:lnTo>
                  <a:lnTo>
                    <a:pt x="716599" y="285833"/>
                  </a:lnTo>
                  <a:lnTo>
                    <a:pt x="728640" y="278311"/>
                  </a:lnTo>
                  <a:lnTo>
                    <a:pt x="740681" y="270789"/>
                  </a:lnTo>
                  <a:lnTo>
                    <a:pt x="752722" y="263267"/>
                  </a:lnTo>
                  <a:lnTo>
                    <a:pt x="764763" y="255745"/>
                  </a:lnTo>
                  <a:lnTo>
                    <a:pt x="776804" y="248223"/>
                  </a:lnTo>
                  <a:lnTo>
                    <a:pt x="788846" y="240701"/>
                  </a:lnTo>
                  <a:lnTo>
                    <a:pt x="800887" y="233179"/>
                  </a:lnTo>
                  <a:lnTo>
                    <a:pt x="812928" y="225657"/>
                  </a:lnTo>
                  <a:lnTo>
                    <a:pt x="824969" y="218136"/>
                  </a:lnTo>
                  <a:lnTo>
                    <a:pt x="837010" y="210614"/>
                  </a:lnTo>
                  <a:lnTo>
                    <a:pt x="849051" y="203092"/>
                  </a:lnTo>
                  <a:lnTo>
                    <a:pt x="861092" y="195570"/>
                  </a:lnTo>
                  <a:lnTo>
                    <a:pt x="873133" y="188048"/>
                  </a:lnTo>
                  <a:lnTo>
                    <a:pt x="885174" y="180526"/>
                  </a:lnTo>
                  <a:lnTo>
                    <a:pt x="897215" y="173004"/>
                  </a:lnTo>
                  <a:lnTo>
                    <a:pt x="909257" y="165482"/>
                  </a:lnTo>
                  <a:lnTo>
                    <a:pt x="921298" y="157960"/>
                  </a:lnTo>
                  <a:lnTo>
                    <a:pt x="933339" y="150438"/>
                  </a:lnTo>
                  <a:lnTo>
                    <a:pt x="945380" y="142916"/>
                  </a:lnTo>
                  <a:lnTo>
                    <a:pt x="957421" y="135394"/>
                  </a:lnTo>
                  <a:lnTo>
                    <a:pt x="969462" y="127872"/>
                  </a:lnTo>
                  <a:lnTo>
                    <a:pt x="981503" y="120350"/>
                  </a:lnTo>
                  <a:lnTo>
                    <a:pt x="993544" y="112828"/>
                  </a:lnTo>
                  <a:lnTo>
                    <a:pt x="1005585" y="105307"/>
                  </a:lnTo>
                  <a:lnTo>
                    <a:pt x="1017626" y="97785"/>
                  </a:lnTo>
                  <a:lnTo>
                    <a:pt x="1029668" y="90263"/>
                  </a:lnTo>
                  <a:lnTo>
                    <a:pt x="1041709" y="82741"/>
                  </a:lnTo>
                  <a:lnTo>
                    <a:pt x="1053750" y="75219"/>
                  </a:lnTo>
                  <a:lnTo>
                    <a:pt x="1065791" y="67697"/>
                  </a:lnTo>
                  <a:lnTo>
                    <a:pt x="1077832" y="60175"/>
                  </a:lnTo>
                  <a:lnTo>
                    <a:pt x="1089873" y="52653"/>
                  </a:lnTo>
                  <a:lnTo>
                    <a:pt x="1101914" y="45131"/>
                  </a:lnTo>
                  <a:lnTo>
                    <a:pt x="1113955" y="37609"/>
                  </a:lnTo>
                  <a:lnTo>
                    <a:pt x="1125996" y="30087"/>
                  </a:lnTo>
                  <a:lnTo>
                    <a:pt x="1138038" y="22565"/>
                  </a:lnTo>
                  <a:lnTo>
                    <a:pt x="1150079" y="15043"/>
                  </a:lnTo>
                  <a:lnTo>
                    <a:pt x="1162120" y="7521"/>
                  </a:lnTo>
                  <a:lnTo>
                    <a:pt x="1174161" y="0"/>
                  </a:lnTo>
                  <a:lnTo>
                    <a:pt x="1174161" y="0"/>
                  </a:lnTo>
                </a:path>
              </a:pathLst>
            </a:custGeom>
            <a:ln w="13550" cap="flat">
              <a:solidFill>
                <a:srgbClr val="C37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327712" y="2701110"/>
              <a:ext cx="39810" cy="398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339753" y="2701110"/>
              <a:ext cx="39810" cy="398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387917" y="2701110"/>
              <a:ext cx="39810" cy="398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399645" y="2700797"/>
              <a:ext cx="40436" cy="4043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423114" y="2700183"/>
              <a:ext cx="41662" cy="4166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434749" y="2699777"/>
              <a:ext cx="42475" cy="4247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445642" y="2698629"/>
              <a:ext cx="44770" cy="4477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457979" y="2698925"/>
              <a:ext cx="44178" cy="441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70087" y="2698992"/>
              <a:ext cx="44045" cy="4404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481610" y="2698474"/>
              <a:ext cx="45081" cy="4508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94169" y="2698992"/>
              <a:ext cx="44045" cy="4404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505848" y="2698629"/>
              <a:ext cx="44770" cy="4477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518393" y="2699134"/>
              <a:ext cx="43761" cy="4376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529726" y="2698425"/>
              <a:ext cx="45178" cy="451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542807" y="2699465"/>
              <a:ext cx="43098" cy="4309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553626" y="2698243"/>
              <a:ext cx="45543" cy="4554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565756" y="2698332"/>
              <a:ext cx="45365" cy="453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578149" y="2698684"/>
              <a:ext cx="44660" cy="4466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590082" y="2698576"/>
              <a:ext cx="44877" cy="4487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02177" y="2698629"/>
              <a:ext cx="44770" cy="4477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614389" y="2698800"/>
              <a:ext cx="44428" cy="4442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626371" y="2698741"/>
              <a:ext cx="44546" cy="4454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638049" y="2698378"/>
              <a:ext cx="45273" cy="452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650512" y="2698800"/>
              <a:ext cx="44428" cy="4442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662963" y="2699210"/>
              <a:ext cx="43609" cy="4360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675459" y="2699665"/>
              <a:ext cx="42699" cy="4269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685798" y="2697963"/>
              <a:ext cx="46103" cy="4610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697563" y="2697687"/>
              <a:ext cx="46655" cy="4665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710076" y="2698158"/>
              <a:ext cx="45712" cy="457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722159" y="2698200"/>
              <a:ext cx="45628" cy="4562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733154" y="2697154"/>
              <a:ext cx="47720" cy="477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745895" y="2697854"/>
              <a:ext cx="46320" cy="463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757261" y="2697179"/>
              <a:ext cx="47671" cy="4767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769716" y="2697593"/>
              <a:ext cx="46843" cy="4684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781269" y="2697105"/>
              <a:ext cx="47818" cy="4781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793991" y="2697786"/>
              <a:ext cx="46457" cy="4645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805528" y="2697281"/>
              <a:ext cx="47466" cy="474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817942" y="2697655"/>
              <a:ext cx="46719" cy="4671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829294" y="2696965"/>
              <a:ext cx="48098" cy="4809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841704" y="2697335"/>
              <a:ext cx="47360" cy="4736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853140" y="2696730"/>
              <a:ext cx="48569" cy="485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865141" y="2696689"/>
              <a:ext cx="48650" cy="4865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877504" y="2697011"/>
              <a:ext cx="48007" cy="4800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889107" y="2696573"/>
              <a:ext cx="48883" cy="4888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900780" y="2696205"/>
              <a:ext cx="49618" cy="4961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913246" y="2696630"/>
              <a:ext cx="48768" cy="4876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25030" y="2696373"/>
              <a:ext cx="49282" cy="492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937178" y="2696480"/>
              <a:ext cx="49069" cy="49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949165" y="2696426"/>
              <a:ext cx="49177" cy="4917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961470" y="2696689"/>
              <a:ext cx="48650" cy="4865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972916" y="2696094"/>
              <a:ext cx="49840" cy="4984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985324" y="2696462"/>
              <a:ext cx="49105" cy="4910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97093" y="2696189"/>
              <a:ext cx="49650" cy="4965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008933" y="3025983"/>
              <a:ext cx="50052" cy="500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021342" y="2696356"/>
              <a:ext cx="49317" cy="493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032735" y="2695708"/>
              <a:ext cx="50612" cy="506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044927" y="2695859"/>
              <a:ext cx="50312" cy="503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056062" y="2694953"/>
              <a:ext cx="52124" cy="5212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68409" y="2695259"/>
              <a:ext cx="51511" cy="5151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080847" y="2695656"/>
              <a:ext cx="50717" cy="507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92641" y="2695408"/>
              <a:ext cx="51212" cy="512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104600" y="2695327"/>
              <a:ext cx="51375" cy="5137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16711" y="2695396"/>
              <a:ext cx="51236" cy="5123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128706" y="2695350"/>
              <a:ext cx="51329" cy="5132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140805" y="2895786"/>
              <a:ext cx="51212" cy="512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153255" y="2695817"/>
              <a:ext cx="50395" cy="503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65148" y="2695669"/>
              <a:ext cx="50691" cy="5069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177450" y="2695930"/>
              <a:ext cx="50169" cy="501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89310" y="2695748"/>
              <a:ext cx="50532" cy="5053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02156" y="2862854"/>
              <a:ext cx="48921" cy="489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14294" y="2696650"/>
              <a:ext cx="48729" cy="4872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25433" y="2695748"/>
              <a:ext cx="50532" cy="5053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37395" y="2695669"/>
              <a:ext cx="50691" cy="5069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49187" y="2695420"/>
              <a:ext cx="51189" cy="5118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72428" y="2898500"/>
              <a:ext cx="52872" cy="5287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84774" y="2694883"/>
              <a:ext cx="52262" cy="5226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96934" y="2695003"/>
              <a:ext cx="52023" cy="5202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308542" y="2873845"/>
              <a:ext cx="52889" cy="5288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320754" y="2858852"/>
              <a:ext cx="52547" cy="5254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32977" y="2694923"/>
              <a:ext cx="52183" cy="5218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44874" y="2840901"/>
              <a:ext cx="52473" cy="524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357330" y="2695193"/>
              <a:ext cx="51644" cy="5164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69013" y="2694835"/>
              <a:ext cx="52359" cy="5235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81263" y="2695044"/>
              <a:ext cx="51941" cy="5194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92892" y="2694631"/>
              <a:ext cx="52766" cy="527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405165" y="2694864"/>
              <a:ext cx="52301" cy="5230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417315" y="2694973"/>
              <a:ext cx="52084" cy="5208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429087" y="2694704"/>
              <a:ext cx="52621" cy="526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440986" y="2694561"/>
              <a:ext cx="52907" cy="5290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453170" y="2694704"/>
              <a:ext cx="52621" cy="526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465479" y="2753490"/>
              <a:ext cx="52084" cy="5208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476779" y="2712933"/>
              <a:ext cx="53566" cy="535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488907" y="2694318"/>
              <a:ext cx="53392" cy="5339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501543" y="2694913"/>
              <a:ext cx="52203" cy="5220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513412" y="2732940"/>
              <a:ext cx="52547" cy="5254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525615" y="2657311"/>
              <a:ext cx="52223" cy="5222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537579" y="2694825"/>
              <a:ext cx="52378" cy="523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549987" y="2695193"/>
              <a:ext cx="51644" cy="5164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561028" y="2663989"/>
              <a:ext cx="53644" cy="5364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573236" y="2712940"/>
              <a:ext cx="53311" cy="5331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584990" y="2694072"/>
              <a:ext cx="53885" cy="5388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596802" y="2693843"/>
              <a:ext cx="54342" cy="5434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620583" y="2693541"/>
              <a:ext cx="54946" cy="5494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633139" y="2694057"/>
              <a:ext cx="53915" cy="5391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644488" y="2693365"/>
              <a:ext cx="55299" cy="5529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656447" y="2709264"/>
              <a:ext cx="55464" cy="5546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668735" y="2693529"/>
              <a:ext cx="54971" cy="5497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680702" y="2693455"/>
              <a:ext cx="55119" cy="5511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704606" y="2689279"/>
              <a:ext cx="55475" cy="5547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716937" y="2576435"/>
              <a:ext cx="54896" cy="548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728475" y="2589354"/>
              <a:ext cx="55901" cy="5590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740621" y="2679952"/>
              <a:ext cx="55691" cy="5569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753022" y="2565346"/>
              <a:ext cx="54971" cy="5497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765256" y="2653120"/>
              <a:ext cx="54585" cy="5458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777603" y="2540139"/>
              <a:ext cx="53974" cy="5397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790092" y="2618347"/>
              <a:ext cx="53079" cy="5307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802551" y="2694893"/>
              <a:ext cx="52242" cy="5224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813494" y="2575554"/>
              <a:ext cx="54438" cy="5443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825563" y="2535450"/>
              <a:ext cx="54383" cy="5438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838231" y="2607926"/>
              <a:ext cx="53129" cy="5312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849946" y="2442898"/>
              <a:ext cx="53781" cy="5378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862222" y="2606757"/>
              <a:ext cx="53311" cy="5331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874448" y="2535427"/>
              <a:ext cx="52942" cy="5294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886714" y="2586752"/>
              <a:ext cx="52491" cy="5249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898148" y="2546262"/>
              <a:ext cx="53705" cy="5370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910378" y="2454889"/>
              <a:ext cx="53327" cy="5332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922395" y="2474443"/>
              <a:ext cx="53376" cy="5337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934477" y="2451262"/>
              <a:ext cx="53295" cy="532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946626" y="2415118"/>
              <a:ext cx="53079" cy="5307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959037" y="2512548"/>
              <a:ext cx="52339" cy="5233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971021" y="2430925"/>
              <a:ext cx="52454" cy="5245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982529" y="2434312"/>
              <a:ext cx="53519" cy="5351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994740" y="2694425"/>
              <a:ext cx="53179" cy="5317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007070" y="2477342"/>
              <a:ext cx="52603" cy="5260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018621" y="2469623"/>
              <a:ext cx="53582" cy="535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031008" y="2404570"/>
              <a:ext cx="52889" cy="5288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043640" y="2410366"/>
              <a:ext cx="51709" cy="5170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055649" y="2457560"/>
              <a:ext cx="51773" cy="517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067003" y="2337198"/>
              <a:ext cx="53146" cy="5314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079616" y="2435182"/>
              <a:ext cx="52002" cy="5200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091557" y="2330050"/>
              <a:ext cx="52203" cy="5220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03709" y="2382654"/>
              <a:ext cx="51982" cy="519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15952" y="2404575"/>
              <a:ext cx="51578" cy="515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28372" y="2370725"/>
              <a:ext cx="50820" cy="508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40681" y="2343584"/>
              <a:ext cx="50283" cy="5028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52258" y="2322155"/>
              <a:ext cx="51212" cy="512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64573" y="2309148"/>
              <a:ext cx="50665" cy="506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5985795" y="44038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5985795" y="419748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5985795" y="3983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5985795" y="378736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5985795" y="3591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5985795" y="337724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5985795" y="317093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705094" y="3719913"/>
              <a:ext cx="1086866" cy="683891"/>
            </a:xfrm>
            <a:custGeom>
              <a:avLst/>
              <a:pathLst>
                <a:path w="1086866" h="683891">
                  <a:moveTo>
                    <a:pt x="0" y="683891"/>
                  </a:moveTo>
                  <a:lnTo>
                    <a:pt x="3167" y="681935"/>
                  </a:lnTo>
                  <a:lnTo>
                    <a:pt x="15208" y="674493"/>
                  </a:lnTo>
                  <a:lnTo>
                    <a:pt x="27249" y="667049"/>
                  </a:lnTo>
                  <a:lnTo>
                    <a:pt x="39290" y="659601"/>
                  </a:lnTo>
                  <a:lnTo>
                    <a:pt x="51331" y="652151"/>
                  </a:lnTo>
                  <a:lnTo>
                    <a:pt x="63372" y="644697"/>
                  </a:lnTo>
                  <a:lnTo>
                    <a:pt x="75413" y="637241"/>
                  </a:lnTo>
                  <a:lnTo>
                    <a:pt x="87454" y="629781"/>
                  </a:lnTo>
                  <a:lnTo>
                    <a:pt x="99496" y="622318"/>
                  </a:lnTo>
                  <a:lnTo>
                    <a:pt x="111537" y="614852"/>
                  </a:lnTo>
                  <a:lnTo>
                    <a:pt x="123578" y="607384"/>
                  </a:lnTo>
                  <a:lnTo>
                    <a:pt x="135619" y="599912"/>
                  </a:lnTo>
                  <a:lnTo>
                    <a:pt x="147660" y="592436"/>
                  </a:lnTo>
                  <a:lnTo>
                    <a:pt x="159701" y="584958"/>
                  </a:lnTo>
                  <a:lnTo>
                    <a:pt x="171742" y="577477"/>
                  </a:lnTo>
                  <a:lnTo>
                    <a:pt x="183783" y="569992"/>
                  </a:lnTo>
                  <a:lnTo>
                    <a:pt x="195824" y="562505"/>
                  </a:lnTo>
                  <a:lnTo>
                    <a:pt x="207866" y="555014"/>
                  </a:lnTo>
                  <a:lnTo>
                    <a:pt x="219907" y="547520"/>
                  </a:lnTo>
                  <a:lnTo>
                    <a:pt x="231948" y="540023"/>
                  </a:lnTo>
                  <a:lnTo>
                    <a:pt x="243989" y="532522"/>
                  </a:lnTo>
                  <a:lnTo>
                    <a:pt x="256030" y="525019"/>
                  </a:lnTo>
                  <a:lnTo>
                    <a:pt x="268071" y="517512"/>
                  </a:lnTo>
                  <a:lnTo>
                    <a:pt x="280112" y="510002"/>
                  </a:lnTo>
                  <a:lnTo>
                    <a:pt x="292153" y="502489"/>
                  </a:lnTo>
                  <a:lnTo>
                    <a:pt x="304194" y="494973"/>
                  </a:lnTo>
                  <a:lnTo>
                    <a:pt x="316235" y="487453"/>
                  </a:lnTo>
                  <a:lnTo>
                    <a:pt x="328277" y="479930"/>
                  </a:lnTo>
                  <a:lnTo>
                    <a:pt x="340318" y="472405"/>
                  </a:lnTo>
                  <a:lnTo>
                    <a:pt x="352359" y="464875"/>
                  </a:lnTo>
                  <a:lnTo>
                    <a:pt x="364400" y="457343"/>
                  </a:lnTo>
                  <a:lnTo>
                    <a:pt x="376441" y="449808"/>
                  </a:lnTo>
                  <a:lnTo>
                    <a:pt x="388482" y="442269"/>
                  </a:lnTo>
                  <a:lnTo>
                    <a:pt x="400523" y="434727"/>
                  </a:lnTo>
                  <a:lnTo>
                    <a:pt x="412564" y="427182"/>
                  </a:lnTo>
                  <a:lnTo>
                    <a:pt x="424605" y="419633"/>
                  </a:lnTo>
                  <a:lnTo>
                    <a:pt x="436647" y="412082"/>
                  </a:lnTo>
                  <a:lnTo>
                    <a:pt x="448688" y="404527"/>
                  </a:lnTo>
                  <a:lnTo>
                    <a:pt x="460729" y="396970"/>
                  </a:lnTo>
                  <a:lnTo>
                    <a:pt x="472770" y="389409"/>
                  </a:lnTo>
                  <a:lnTo>
                    <a:pt x="484811" y="381845"/>
                  </a:lnTo>
                  <a:lnTo>
                    <a:pt x="496852" y="374277"/>
                  </a:lnTo>
                  <a:lnTo>
                    <a:pt x="508893" y="366707"/>
                  </a:lnTo>
                  <a:lnTo>
                    <a:pt x="520934" y="359134"/>
                  </a:lnTo>
                  <a:lnTo>
                    <a:pt x="532975" y="351557"/>
                  </a:lnTo>
                  <a:lnTo>
                    <a:pt x="545016" y="343977"/>
                  </a:lnTo>
                  <a:lnTo>
                    <a:pt x="557058" y="336395"/>
                  </a:lnTo>
                  <a:lnTo>
                    <a:pt x="569099" y="328809"/>
                  </a:lnTo>
                  <a:lnTo>
                    <a:pt x="581140" y="321220"/>
                  </a:lnTo>
                  <a:lnTo>
                    <a:pt x="593181" y="313628"/>
                  </a:lnTo>
                  <a:lnTo>
                    <a:pt x="605222" y="306034"/>
                  </a:lnTo>
                  <a:lnTo>
                    <a:pt x="617263" y="298436"/>
                  </a:lnTo>
                  <a:lnTo>
                    <a:pt x="629304" y="290835"/>
                  </a:lnTo>
                  <a:lnTo>
                    <a:pt x="641345" y="283231"/>
                  </a:lnTo>
                  <a:lnTo>
                    <a:pt x="653386" y="275624"/>
                  </a:lnTo>
                  <a:lnTo>
                    <a:pt x="665427" y="268015"/>
                  </a:lnTo>
                  <a:lnTo>
                    <a:pt x="677469" y="260402"/>
                  </a:lnTo>
                  <a:lnTo>
                    <a:pt x="689510" y="252787"/>
                  </a:lnTo>
                  <a:lnTo>
                    <a:pt x="701551" y="245168"/>
                  </a:lnTo>
                  <a:lnTo>
                    <a:pt x="713592" y="237547"/>
                  </a:lnTo>
                  <a:lnTo>
                    <a:pt x="725633" y="229923"/>
                  </a:lnTo>
                  <a:lnTo>
                    <a:pt x="737674" y="222296"/>
                  </a:lnTo>
                  <a:lnTo>
                    <a:pt x="749715" y="214667"/>
                  </a:lnTo>
                  <a:lnTo>
                    <a:pt x="761756" y="207034"/>
                  </a:lnTo>
                  <a:lnTo>
                    <a:pt x="773797" y="199399"/>
                  </a:lnTo>
                  <a:lnTo>
                    <a:pt x="785839" y="191761"/>
                  </a:lnTo>
                  <a:lnTo>
                    <a:pt x="797880" y="184121"/>
                  </a:lnTo>
                  <a:lnTo>
                    <a:pt x="809921" y="176478"/>
                  </a:lnTo>
                  <a:lnTo>
                    <a:pt x="821962" y="168832"/>
                  </a:lnTo>
                  <a:lnTo>
                    <a:pt x="834003" y="161183"/>
                  </a:lnTo>
                  <a:lnTo>
                    <a:pt x="846044" y="153532"/>
                  </a:lnTo>
                  <a:lnTo>
                    <a:pt x="858085" y="145879"/>
                  </a:lnTo>
                  <a:lnTo>
                    <a:pt x="870126" y="138222"/>
                  </a:lnTo>
                  <a:lnTo>
                    <a:pt x="882167" y="130564"/>
                  </a:lnTo>
                  <a:lnTo>
                    <a:pt x="894208" y="122902"/>
                  </a:lnTo>
                  <a:lnTo>
                    <a:pt x="906250" y="115238"/>
                  </a:lnTo>
                  <a:lnTo>
                    <a:pt x="918291" y="107572"/>
                  </a:lnTo>
                  <a:lnTo>
                    <a:pt x="930332" y="99903"/>
                  </a:lnTo>
                  <a:lnTo>
                    <a:pt x="942373" y="92232"/>
                  </a:lnTo>
                  <a:lnTo>
                    <a:pt x="954414" y="84559"/>
                  </a:lnTo>
                  <a:lnTo>
                    <a:pt x="966455" y="76883"/>
                  </a:lnTo>
                  <a:lnTo>
                    <a:pt x="978496" y="69205"/>
                  </a:lnTo>
                  <a:lnTo>
                    <a:pt x="990537" y="61524"/>
                  </a:lnTo>
                  <a:lnTo>
                    <a:pt x="1002578" y="53841"/>
                  </a:lnTo>
                  <a:lnTo>
                    <a:pt x="1014620" y="46156"/>
                  </a:lnTo>
                  <a:lnTo>
                    <a:pt x="1026661" y="38469"/>
                  </a:lnTo>
                  <a:lnTo>
                    <a:pt x="1038702" y="30779"/>
                  </a:lnTo>
                  <a:lnTo>
                    <a:pt x="1050743" y="23088"/>
                  </a:lnTo>
                  <a:lnTo>
                    <a:pt x="1062784" y="15394"/>
                  </a:lnTo>
                  <a:lnTo>
                    <a:pt x="1074825" y="7698"/>
                  </a:lnTo>
                  <a:lnTo>
                    <a:pt x="1086866" y="0"/>
                  </a:lnTo>
                  <a:lnTo>
                    <a:pt x="1086866" y="91863"/>
                  </a:lnTo>
                  <a:lnTo>
                    <a:pt x="1074825" y="99208"/>
                  </a:lnTo>
                  <a:lnTo>
                    <a:pt x="1062784" y="106556"/>
                  </a:lnTo>
                  <a:lnTo>
                    <a:pt x="1050743" y="113906"/>
                  </a:lnTo>
                  <a:lnTo>
                    <a:pt x="1038702" y="121258"/>
                  </a:lnTo>
                  <a:lnTo>
                    <a:pt x="1026661" y="128613"/>
                  </a:lnTo>
                  <a:lnTo>
                    <a:pt x="1014620" y="135969"/>
                  </a:lnTo>
                  <a:lnTo>
                    <a:pt x="1002578" y="143328"/>
                  </a:lnTo>
                  <a:lnTo>
                    <a:pt x="990537" y="150689"/>
                  </a:lnTo>
                  <a:lnTo>
                    <a:pt x="978496" y="158052"/>
                  </a:lnTo>
                  <a:lnTo>
                    <a:pt x="966455" y="165418"/>
                  </a:lnTo>
                  <a:lnTo>
                    <a:pt x="954414" y="172786"/>
                  </a:lnTo>
                  <a:lnTo>
                    <a:pt x="942373" y="180156"/>
                  </a:lnTo>
                  <a:lnTo>
                    <a:pt x="930332" y="187529"/>
                  </a:lnTo>
                  <a:lnTo>
                    <a:pt x="918291" y="194904"/>
                  </a:lnTo>
                  <a:lnTo>
                    <a:pt x="906250" y="202282"/>
                  </a:lnTo>
                  <a:lnTo>
                    <a:pt x="894208" y="209662"/>
                  </a:lnTo>
                  <a:lnTo>
                    <a:pt x="882167" y="217044"/>
                  </a:lnTo>
                  <a:lnTo>
                    <a:pt x="870126" y="224429"/>
                  </a:lnTo>
                  <a:lnTo>
                    <a:pt x="858085" y="231817"/>
                  </a:lnTo>
                  <a:lnTo>
                    <a:pt x="846044" y="239207"/>
                  </a:lnTo>
                  <a:lnTo>
                    <a:pt x="834003" y="246600"/>
                  </a:lnTo>
                  <a:lnTo>
                    <a:pt x="821962" y="253995"/>
                  </a:lnTo>
                  <a:lnTo>
                    <a:pt x="809921" y="261393"/>
                  </a:lnTo>
                  <a:lnTo>
                    <a:pt x="797880" y="268794"/>
                  </a:lnTo>
                  <a:lnTo>
                    <a:pt x="785839" y="276197"/>
                  </a:lnTo>
                  <a:lnTo>
                    <a:pt x="773797" y="283603"/>
                  </a:lnTo>
                  <a:lnTo>
                    <a:pt x="761756" y="291012"/>
                  </a:lnTo>
                  <a:lnTo>
                    <a:pt x="749715" y="298424"/>
                  </a:lnTo>
                  <a:lnTo>
                    <a:pt x="737674" y="305838"/>
                  </a:lnTo>
                  <a:lnTo>
                    <a:pt x="725633" y="313255"/>
                  </a:lnTo>
                  <a:lnTo>
                    <a:pt x="713592" y="320675"/>
                  </a:lnTo>
                  <a:lnTo>
                    <a:pt x="701551" y="328097"/>
                  </a:lnTo>
                  <a:lnTo>
                    <a:pt x="689510" y="335523"/>
                  </a:lnTo>
                  <a:lnTo>
                    <a:pt x="677469" y="342951"/>
                  </a:lnTo>
                  <a:lnTo>
                    <a:pt x="665427" y="350383"/>
                  </a:lnTo>
                  <a:lnTo>
                    <a:pt x="653386" y="357817"/>
                  </a:lnTo>
                  <a:lnTo>
                    <a:pt x="641345" y="365254"/>
                  </a:lnTo>
                  <a:lnTo>
                    <a:pt x="629304" y="372694"/>
                  </a:lnTo>
                  <a:lnTo>
                    <a:pt x="617263" y="380137"/>
                  </a:lnTo>
                  <a:lnTo>
                    <a:pt x="605222" y="387583"/>
                  </a:lnTo>
                  <a:lnTo>
                    <a:pt x="593181" y="395032"/>
                  </a:lnTo>
                  <a:lnTo>
                    <a:pt x="581140" y="402484"/>
                  </a:lnTo>
                  <a:lnTo>
                    <a:pt x="569099" y="409939"/>
                  </a:lnTo>
                  <a:lnTo>
                    <a:pt x="557058" y="417397"/>
                  </a:lnTo>
                  <a:lnTo>
                    <a:pt x="545016" y="424859"/>
                  </a:lnTo>
                  <a:lnTo>
                    <a:pt x="532975" y="432323"/>
                  </a:lnTo>
                  <a:lnTo>
                    <a:pt x="520934" y="439790"/>
                  </a:lnTo>
                  <a:lnTo>
                    <a:pt x="508893" y="447261"/>
                  </a:lnTo>
                  <a:lnTo>
                    <a:pt x="496852" y="454734"/>
                  </a:lnTo>
                  <a:lnTo>
                    <a:pt x="484811" y="462211"/>
                  </a:lnTo>
                  <a:lnTo>
                    <a:pt x="472770" y="469691"/>
                  </a:lnTo>
                  <a:lnTo>
                    <a:pt x="460729" y="477173"/>
                  </a:lnTo>
                  <a:lnTo>
                    <a:pt x="448688" y="484660"/>
                  </a:lnTo>
                  <a:lnTo>
                    <a:pt x="436647" y="492149"/>
                  </a:lnTo>
                  <a:lnTo>
                    <a:pt x="424605" y="499641"/>
                  </a:lnTo>
                  <a:lnTo>
                    <a:pt x="412564" y="507137"/>
                  </a:lnTo>
                  <a:lnTo>
                    <a:pt x="400523" y="514636"/>
                  </a:lnTo>
                  <a:lnTo>
                    <a:pt x="388482" y="522137"/>
                  </a:lnTo>
                  <a:lnTo>
                    <a:pt x="376441" y="529643"/>
                  </a:lnTo>
                  <a:lnTo>
                    <a:pt x="364400" y="537151"/>
                  </a:lnTo>
                  <a:lnTo>
                    <a:pt x="352359" y="544662"/>
                  </a:lnTo>
                  <a:lnTo>
                    <a:pt x="340318" y="552177"/>
                  </a:lnTo>
                  <a:lnTo>
                    <a:pt x="328277" y="559695"/>
                  </a:lnTo>
                  <a:lnTo>
                    <a:pt x="316235" y="567216"/>
                  </a:lnTo>
                  <a:lnTo>
                    <a:pt x="304194" y="574741"/>
                  </a:lnTo>
                  <a:lnTo>
                    <a:pt x="292153" y="582268"/>
                  </a:lnTo>
                  <a:lnTo>
                    <a:pt x="280112" y="589799"/>
                  </a:lnTo>
                  <a:lnTo>
                    <a:pt x="268071" y="597333"/>
                  </a:lnTo>
                  <a:lnTo>
                    <a:pt x="256030" y="604870"/>
                  </a:lnTo>
                  <a:lnTo>
                    <a:pt x="243989" y="612410"/>
                  </a:lnTo>
                  <a:lnTo>
                    <a:pt x="231948" y="619954"/>
                  </a:lnTo>
                  <a:lnTo>
                    <a:pt x="219907" y="627500"/>
                  </a:lnTo>
                  <a:lnTo>
                    <a:pt x="207866" y="635050"/>
                  </a:lnTo>
                  <a:lnTo>
                    <a:pt x="195824" y="642603"/>
                  </a:lnTo>
                  <a:lnTo>
                    <a:pt x="183783" y="650160"/>
                  </a:lnTo>
                  <a:lnTo>
                    <a:pt x="171742" y="657719"/>
                  </a:lnTo>
                  <a:lnTo>
                    <a:pt x="159701" y="665281"/>
                  </a:lnTo>
                  <a:lnTo>
                    <a:pt x="147660" y="672847"/>
                  </a:lnTo>
                  <a:lnTo>
                    <a:pt x="135619" y="680416"/>
                  </a:lnTo>
                  <a:lnTo>
                    <a:pt x="130092" y="683891"/>
                  </a:lnTo>
                  <a:close/>
                </a:path>
              </a:pathLst>
            </a:custGeom>
            <a:solidFill>
              <a:srgbClr val="00B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6705094" y="3719913"/>
              <a:ext cx="1086866" cy="683891"/>
            </a:xfrm>
            <a:custGeom>
              <a:avLst/>
              <a:pathLst>
                <a:path w="1086866" h="683891">
                  <a:moveTo>
                    <a:pt x="0" y="683891"/>
                  </a:moveTo>
                  <a:lnTo>
                    <a:pt x="3167" y="681935"/>
                  </a:lnTo>
                  <a:lnTo>
                    <a:pt x="15208" y="674493"/>
                  </a:lnTo>
                  <a:lnTo>
                    <a:pt x="27249" y="667049"/>
                  </a:lnTo>
                  <a:lnTo>
                    <a:pt x="39290" y="659601"/>
                  </a:lnTo>
                  <a:lnTo>
                    <a:pt x="51331" y="652151"/>
                  </a:lnTo>
                  <a:lnTo>
                    <a:pt x="63372" y="644697"/>
                  </a:lnTo>
                  <a:lnTo>
                    <a:pt x="75413" y="637241"/>
                  </a:lnTo>
                  <a:lnTo>
                    <a:pt x="87454" y="629781"/>
                  </a:lnTo>
                  <a:lnTo>
                    <a:pt x="99496" y="622318"/>
                  </a:lnTo>
                  <a:lnTo>
                    <a:pt x="111537" y="614852"/>
                  </a:lnTo>
                  <a:lnTo>
                    <a:pt x="123578" y="607384"/>
                  </a:lnTo>
                  <a:lnTo>
                    <a:pt x="135619" y="599912"/>
                  </a:lnTo>
                  <a:lnTo>
                    <a:pt x="147660" y="592436"/>
                  </a:lnTo>
                  <a:lnTo>
                    <a:pt x="159701" y="584958"/>
                  </a:lnTo>
                  <a:lnTo>
                    <a:pt x="171742" y="577477"/>
                  </a:lnTo>
                  <a:lnTo>
                    <a:pt x="183783" y="569992"/>
                  </a:lnTo>
                  <a:lnTo>
                    <a:pt x="195824" y="562505"/>
                  </a:lnTo>
                  <a:lnTo>
                    <a:pt x="207866" y="555014"/>
                  </a:lnTo>
                  <a:lnTo>
                    <a:pt x="219907" y="547520"/>
                  </a:lnTo>
                  <a:lnTo>
                    <a:pt x="231948" y="540023"/>
                  </a:lnTo>
                  <a:lnTo>
                    <a:pt x="243989" y="532522"/>
                  </a:lnTo>
                  <a:lnTo>
                    <a:pt x="256030" y="525019"/>
                  </a:lnTo>
                  <a:lnTo>
                    <a:pt x="268071" y="517512"/>
                  </a:lnTo>
                  <a:lnTo>
                    <a:pt x="280112" y="510002"/>
                  </a:lnTo>
                  <a:lnTo>
                    <a:pt x="292153" y="502489"/>
                  </a:lnTo>
                  <a:lnTo>
                    <a:pt x="304194" y="494973"/>
                  </a:lnTo>
                  <a:lnTo>
                    <a:pt x="316235" y="487453"/>
                  </a:lnTo>
                  <a:lnTo>
                    <a:pt x="328277" y="479930"/>
                  </a:lnTo>
                  <a:lnTo>
                    <a:pt x="340318" y="472405"/>
                  </a:lnTo>
                  <a:lnTo>
                    <a:pt x="352359" y="464875"/>
                  </a:lnTo>
                  <a:lnTo>
                    <a:pt x="364400" y="457343"/>
                  </a:lnTo>
                  <a:lnTo>
                    <a:pt x="376441" y="449808"/>
                  </a:lnTo>
                  <a:lnTo>
                    <a:pt x="388482" y="442269"/>
                  </a:lnTo>
                  <a:lnTo>
                    <a:pt x="400523" y="434727"/>
                  </a:lnTo>
                  <a:lnTo>
                    <a:pt x="412564" y="427182"/>
                  </a:lnTo>
                  <a:lnTo>
                    <a:pt x="424605" y="419633"/>
                  </a:lnTo>
                  <a:lnTo>
                    <a:pt x="436647" y="412082"/>
                  </a:lnTo>
                  <a:lnTo>
                    <a:pt x="448688" y="404527"/>
                  </a:lnTo>
                  <a:lnTo>
                    <a:pt x="460729" y="396970"/>
                  </a:lnTo>
                  <a:lnTo>
                    <a:pt x="472770" y="389409"/>
                  </a:lnTo>
                  <a:lnTo>
                    <a:pt x="484811" y="381845"/>
                  </a:lnTo>
                  <a:lnTo>
                    <a:pt x="496852" y="374277"/>
                  </a:lnTo>
                  <a:lnTo>
                    <a:pt x="508893" y="366707"/>
                  </a:lnTo>
                  <a:lnTo>
                    <a:pt x="520934" y="359134"/>
                  </a:lnTo>
                  <a:lnTo>
                    <a:pt x="532975" y="351557"/>
                  </a:lnTo>
                  <a:lnTo>
                    <a:pt x="545016" y="343977"/>
                  </a:lnTo>
                  <a:lnTo>
                    <a:pt x="557058" y="336395"/>
                  </a:lnTo>
                  <a:lnTo>
                    <a:pt x="569099" y="328809"/>
                  </a:lnTo>
                  <a:lnTo>
                    <a:pt x="581140" y="321220"/>
                  </a:lnTo>
                  <a:lnTo>
                    <a:pt x="593181" y="313628"/>
                  </a:lnTo>
                  <a:lnTo>
                    <a:pt x="605222" y="306034"/>
                  </a:lnTo>
                  <a:lnTo>
                    <a:pt x="617263" y="298436"/>
                  </a:lnTo>
                  <a:lnTo>
                    <a:pt x="629304" y="290835"/>
                  </a:lnTo>
                  <a:lnTo>
                    <a:pt x="641345" y="283231"/>
                  </a:lnTo>
                  <a:lnTo>
                    <a:pt x="653386" y="275624"/>
                  </a:lnTo>
                  <a:lnTo>
                    <a:pt x="665427" y="268015"/>
                  </a:lnTo>
                  <a:lnTo>
                    <a:pt x="677469" y="260402"/>
                  </a:lnTo>
                  <a:lnTo>
                    <a:pt x="689510" y="252787"/>
                  </a:lnTo>
                  <a:lnTo>
                    <a:pt x="701551" y="245168"/>
                  </a:lnTo>
                  <a:lnTo>
                    <a:pt x="713592" y="237547"/>
                  </a:lnTo>
                  <a:lnTo>
                    <a:pt x="725633" y="229923"/>
                  </a:lnTo>
                  <a:lnTo>
                    <a:pt x="737674" y="222296"/>
                  </a:lnTo>
                  <a:lnTo>
                    <a:pt x="749715" y="214667"/>
                  </a:lnTo>
                  <a:lnTo>
                    <a:pt x="761756" y="207034"/>
                  </a:lnTo>
                  <a:lnTo>
                    <a:pt x="773797" y="199399"/>
                  </a:lnTo>
                  <a:lnTo>
                    <a:pt x="785839" y="191761"/>
                  </a:lnTo>
                  <a:lnTo>
                    <a:pt x="797880" y="184121"/>
                  </a:lnTo>
                  <a:lnTo>
                    <a:pt x="809921" y="176478"/>
                  </a:lnTo>
                  <a:lnTo>
                    <a:pt x="821962" y="168832"/>
                  </a:lnTo>
                  <a:lnTo>
                    <a:pt x="834003" y="161183"/>
                  </a:lnTo>
                  <a:lnTo>
                    <a:pt x="846044" y="153532"/>
                  </a:lnTo>
                  <a:lnTo>
                    <a:pt x="858085" y="145879"/>
                  </a:lnTo>
                  <a:lnTo>
                    <a:pt x="870126" y="138222"/>
                  </a:lnTo>
                  <a:lnTo>
                    <a:pt x="882167" y="130564"/>
                  </a:lnTo>
                  <a:lnTo>
                    <a:pt x="894208" y="122902"/>
                  </a:lnTo>
                  <a:lnTo>
                    <a:pt x="906250" y="115238"/>
                  </a:lnTo>
                  <a:lnTo>
                    <a:pt x="918291" y="107572"/>
                  </a:lnTo>
                  <a:lnTo>
                    <a:pt x="930332" y="99903"/>
                  </a:lnTo>
                  <a:lnTo>
                    <a:pt x="942373" y="92232"/>
                  </a:lnTo>
                  <a:lnTo>
                    <a:pt x="954414" y="84559"/>
                  </a:lnTo>
                  <a:lnTo>
                    <a:pt x="966455" y="76883"/>
                  </a:lnTo>
                  <a:lnTo>
                    <a:pt x="978496" y="69205"/>
                  </a:lnTo>
                  <a:lnTo>
                    <a:pt x="990537" y="61524"/>
                  </a:lnTo>
                  <a:lnTo>
                    <a:pt x="1002578" y="53841"/>
                  </a:lnTo>
                  <a:lnTo>
                    <a:pt x="1014620" y="46156"/>
                  </a:lnTo>
                  <a:lnTo>
                    <a:pt x="1026661" y="38469"/>
                  </a:lnTo>
                  <a:lnTo>
                    <a:pt x="1038702" y="30779"/>
                  </a:lnTo>
                  <a:lnTo>
                    <a:pt x="1050743" y="23088"/>
                  </a:lnTo>
                  <a:lnTo>
                    <a:pt x="1062784" y="15394"/>
                  </a:lnTo>
                  <a:lnTo>
                    <a:pt x="1074825" y="7698"/>
                  </a:lnTo>
                  <a:lnTo>
                    <a:pt x="1086866" y="0"/>
                  </a:lnTo>
                  <a:lnTo>
                    <a:pt x="10868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6835187" y="3811776"/>
              <a:ext cx="956774" cy="592028"/>
            </a:xfrm>
            <a:custGeom>
              <a:avLst/>
              <a:pathLst>
                <a:path w="956774" h="592028">
                  <a:moveTo>
                    <a:pt x="956774" y="0"/>
                  </a:moveTo>
                  <a:lnTo>
                    <a:pt x="956774" y="0"/>
                  </a:lnTo>
                  <a:lnTo>
                    <a:pt x="944733" y="7345"/>
                  </a:lnTo>
                  <a:lnTo>
                    <a:pt x="932692" y="14693"/>
                  </a:lnTo>
                  <a:lnTo>
                    <a:pt x="920650" y="22043"/>
                  </a:lnTo>
                  <a:lnTo>
                    <a:pt x="908609" y="29395"/>
                  </a:lnTo>
                  <a:lnTo>
                    <a:pt x="896568" y="36749"/>
                  </a:lnTo>
                  <a:lnTo>
                    <a:pt x="884527" y="44106"/>
                  </a:lnTo>
                  <a:lnTo>
                    <a:pt x="872486" y="51465"/>
                  </a:lnTo>
                  <a:lnTo>
                    <a:pt x="860445" y="58826"/>
                  </a:lnTo>
                  <a:lnTo>
                    <a:pt x="848404" y="66189"/>
                  </a:lnTo>
                  <a:lnTo>
                    <a:pt x="836363" y="73555"/>
                  </a:lnTo>
                  <a:lnTo>
                    <a:pt x="824322" y="80923"/>
                  </a:lnTo>
                  <a:lnTo>
                    <a:pt x="812280" y="88293"/>
                  </a:lnTo>
                  <a:lnTo>
                    <a:pt x="800239" y="95666"/>
                  </a:lnTo>
                  <a:lnTo>
                    <a:pt x="788198" y="103041"/>
                  </a:lnTo>
                  <a:lnTo>
                    <a:pt x="776157" y="110419"/>
                  </a:lnTo>
                  <a:lnTo>
                    <a:pt x="764116" y="117799"/>
                  </a:lnTo>
                  <a:lnTo>
                    <a:pt x="752075" y="125181"/>
                  </a:lnTo>
                  <a:lnTo>
                    <a:pt x="740034" y="132566"/>
                  </a:lnTo>
                  <a:lnTo>
                    <a:pt x="727993" y="139954"/>
                  </a:lnTo>
                  <a:lnTo>
                    <a:pt x="715952" y="147344"/>
                  </a:lnTo>
                  <a:lnTo>
                    <a:pt x="703911" y="154737"/>
                  </a:lnTo>
                  <a:lnTo>
                    <a:pt x="691869" y="162132"/>
                  </a:lnTo>
                  <a:lnTo>
                    <a:pt x="679828" y="169530"/>
                  </a:lnTo>
                  <a:lnTo>
                    <a:pt x="667787" y="176931"/>
                  </a:lnTo>
                  <a:lnTo>
                    <a:pt x="655746" y="184334"/>
                  </a:lnTo>
                  <a:lnTo>
                    <a:pt x="643705" y="191740"/>
                  </a:lnTo>
                  <a:lnTo>
                    <a:pt x="631664" y="199149"/>
                  </a:lnTo>
                  <a:lnTo>
                    <a:pt x="619623" y="206560"/>
                  </a:lnTo>
                  <a:lnTo>
                    <a:pt x="607582" y="213975"/>
                  </a:lnTo>
                  <a:lnTo>
                    <a:pt x="595541" y="221392"/>
                  </a:lnTo>
                  <a:lnTo>
                    <a:pt x="583499" y="228812"/>
                  </a:lnTo>
                  <a:lnTo>
                    <a:pt x="571458" y="236234"/>
                  </a:lnTo>
                  <a:lnTo>
                    <a:pt x="559417" y="243660"/>
                  </a:lnTo>
                  <a:lnTo>
                    <a:pt x="547376" y="251088"/>
                  </a:lnTo>
                  <a:lnTo>
                    <a:pt x="535335" y="258520"/>
                  </a:lnTo>
                  <a:lnTo>
                    <a:pt x="523294" y="265954"/>
                  </a:lnTo>
                  <a:lnTo>
                    <a:pt x="511253" y="273391"/>
                  </a:lnTo>
                  <a:lnTo>
                    <a:pt x="499212" y="280831"/>
                  </a:lnTo>
                  <a:lnTo>
                    <a:pt x="487171" y="288274"/>
                  </a:lnTo>
                  <a:lnTo>
                    <a:pt x="475130" y="295720"/>
                  </a:lnTo>
                  <a:lnTo>
                    <a:pt x="463088" y="303169"/>
                  </a:lnTo>
                  <a:lnTo>
                    <a:pt x="451047" y="310621"/>
                  </a:lnTo>
                  <a:lnTo>
                    <a:pt x="439006" y="318076"/>
                  </a:lnTo>
                  <a:lnTo>
                    <a:pt x="426965" y="325534"/>
                  </a:lnTo>
                  <a:lnTo>
                    <a:pt x="414924" y="332995"/>
                  </a:lnTo>
                  <a:lnTo>
                    <a:pt x="402883" y="340460"/>
                  </a:lnTo>
                  <a:lnTo>
                    <a:pt x="390842" y="347927"/>
                  </a:lnTo>
                  <a:lnTo>
                    <a:pt x="378801" y="355397"/>
                  </a:lnTo>
                  <a:lnTo>
                    <a:pt x="366760" y="362871"/>
                  </a:lnTo>
                  <a:lnTo>
                    <a:pt x="354718" y="370348"/>
                  </a:lnTo>
                  <a:lnTo>
                    <a:pt x="342677" y="377827"/>
                  </a:lnTo>
                  <a:lnTo>
                    <a:pt x="330636" y="385310"/>
                  </a:lnTo>
                  <a:lnTo>
                    <a:pt x="318595" y="392796"/>
                  </a:lnTo>
                  <a:lnTo>
                    <a:pt x="306554" y="400286"/>
                  </a:lnTo>
                  <a:lnTo>
                    <a:pt x="294513" y="407778"/>
                  </a:lnTo>
                  <a:lnTo>
                    <a:pt x="282472" y="415274"/>
                  </a:lnTo>
                  <a:lnTo>
                    <a:pt x="270431" y="422772"/>
                  </a:lnTo>
                  <a:lnTo>
                    <a:pt x="258390" y="430274"/>
                  </a:lnTo>
                  <a:lnTo>
                    <a:pt x="246349" y="437779"/>
                  </a:lnTo>
                  <a:lnTo>
                    <a:pt x="234307" y="445288"/>
                  </a:lnTo>
                  <a:lnTo>
                    <a:pt x="222266" y="452799"/>
                  </a:lnTo>
                  <a:lnTo>
                    <a:pt x="210225" y="460314"/>
                  </a:lnTo>
                  <a:lnTo>
                    <a:pt x="198184" y="467832"/>
                  </a:lnTo>
                  <a:lnTo>
                    <a:pt x="186143" y="475353"/>
                  </a:lnTo>
                  <a:lnTo>
                    <a:pt x="174102" y="482877"/>
                  </a:lnTo>
                  <a:lnTo>
                    <a:pt x="162061" y="490405"/>
                  </a:lnTo>
                  <a:lnTo>
                    <a:pt x="150020" y="497936"/>
                  </a:lnTo>
                  <a:lnTo>
                    <a:pt x="137979" y="505470"/>
                  </a:lnTo>
                  <a:lnTo>
                    <a:pt x="125938" y="513007"/>
                  </a:lnTo>
                  <a:lnTo>
                    <a:pt x="113896" y="520547"/>
                  </a:lnTo>
                  <a:lnTo>
                    <a:pt x="101855" y="528091"/>
                  </a:lnTo>
                  <a:lnTo>
                    <a:pt x="89814" y="535637"/>
                  </a:lnTo>
                  <a:lnTo>
                    <a:pt x="77773" y="543187"/>
                  </a:lnTo>
                  <a:lnTo>
                    <a:pt x="65732" y="550740"/>
                  </a:lnTo>
                  <a:lnTo>
                    <a:pt x="53691" y="558296"/>
                  </a:lnTo>
                  <a:lnTo>
                    <a:pt x="41650" y="565856"/>
                  </a:lnTo>
                  <a:lnTo>
                    <a:pt x="29609" y="573418"/>
                  </a:lnTo>
                  <a:lnTo>
                    <a:pt x="17568" y="580984"/>
                  </a:lnTo>
                  <a:lnTo>
                    <a:pt x="5526" y="588553"/>
                  </a:lnTo>
                  <a:lnTo>
                    <a:pt x="0" y="5920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6770714" y="3765844"/>
              <a:ext cx="1021246" cy="637960"/>
            </a:xfrm>
            <a:custGeom>
              <a:avLst/>
              <a:pathLst>
                <a:path w="1021246" h="637960">
                  <a:moveTo>
                    <a:pt x="0" y="637960"/>
                  </a:moveTo>
                  <a:lnTo>
                    <a:pt x="9793" y="631842"/>
                  </a:lnTo>
                  <a:lnTo>
                    <a:pt x="21834" y="624320"/>
                  </a:lnTo>
                  <a:lnTo>
                    <a:pt x="33875" y="616798"/>
                  </a:lnTo>
                  <a:lnTo>
                    <a:pt x="45917" y="609276"/>
                  </a:lnTo>
                  <a:lnTo>
                    <a:pt x="57958" y="601754"/>
                  </a:lnTo>
                  <a:lnTo>
                    <a:pt x="69999" y="594232"/>
                  </a:lnTo>
                  <a:lnTo>
                    <a:pt x="82040" y="586710"/>
                  </a:lnTo>
                  <a:lnTo>
                    <a:pt x="94081" y="579188"/>
                  </a:lnTo>
                  <a:lnTo>
                    <a:pt x="106122" y="571666"/>
                  </a:lnTo>
                  <a:lnTo>
                    <a:pt x="118163" y="564144"/>
                  </a:lnTo>
                  <a:lnTo>
                    <a:pt x="130204" y="556622"/>
                  </a:lnTo>
                  <a:lnTo>
                    <a:pt x="142245" y="549101"/>
                  </a:lnTo>
                  <a:lnTo>
                    <a:pt x="154287" y="541579"/>
                  </a:lnTo>
                  <a:lnTo>
                    <a:pt x="166328" y="534057"/>
                  </a:lnTo>
                  <a:lnTo>
                    <a:pt x="178369" y="526535"/>
                  </a:lnTo>
                  <a:lnTo>
                    <a:pt x="190410" y="519013"/>
                  </a:lnTo>
                  <a:lnTo>
                    <a:pt x="202451" y="511491"/>
                  </a:lnTo>
                  <a:lnTo>
                    <a:pt x="214492" y="503969"/>
                  </a:lnTo>
                  <a:lnTo>
                    <a:pt x="226533" y="496447"/>
                  </a:lnTo>
                  <a:lnTo>
                    <a:pt x="238574" y="488925"/>
                  </a:lnTo>
                  <a:lnTo>
                    <a:pt x="250615" y="481403"/>
                  </a:lnTo>
                  <a:lnTo>
                    <a:pt x="262656" y="473881"/>
                  </a:lnTo>
                  <a:lnTo>
                    <a:pt x="274698" y="466359"/>
                  </a:lnTo>
                  <a:lnTo>
                    <a:pt x="286739" y="458837"/>
                  </a:lnTo>
                  <a:lnTo>
                    <a:pt x="298780" y="451315"/>
                  </a:lnTo>
                  <a:lnTo>
                    <a:pt x="310821" y="443793"/>
                  </a:lnTo>
                  <a:lnTo>
                    <a:pt x="322862" y="436272"/>
                  </a:lnTo>
                  <a:lnTo>
                    <a:pt x="334903" y="428750"/>
                  </a:lnTo>
                  <a:lnTo>
                    <a:pt x="346944" y="421228"/>
                  </a:lnTo>
                  <a:lnTo>
                    <a:pt x="358985" y="413706"/>
                  </a:lnTo>
                  <a:lnTo>
                    <a:pt x="371026" y="406184"/>
                  </a:lnTo>
                  <a:lnTo>
                    <a:pt x="383068" y="398662"/>
                  </a:lnTo>
                  <a:lnTo>
                    <a:pt x="395109" y="391140"/>
                  </a:lnTo>
                  <a:lnTo>
                    <a:pt x="407150" y="383618"/>
                  </a:lnTo>
                  <a:lnTo>
                    <a:pt x="419191" y="376096"/>
                  </a:lnTo>
                  <a:lnTo>
                    <a:pt x="431232" y="368574"/>
                  </a:lnTo>
                  <a:lnTo>
                    <a:pt x="443273" y="361052"/>
                  </a:lnTo>
                  <a:lnTo>
                    <a:pt x="455314" y="353530"/>
                  </a:lnTo>
                  <a:lnTo>
                    <a:pt x="467355" y="346008"/>
                  </a:lnTo>
                  <a:lnTo>
                    <a:pt x="479396" y="338486"/>
                  </a:lnTo>
                  <a:lnTo>
                    <a:pt x="491437" y="330964"/>
                  </a:lnTo>
                  <a:lnTo>
                    <a:pt x="503479" y="323443"/>
                  </a:lnTo>
                  <a:lnTo>
                    <a:pt x="515520" y="315921"/>
                  </a:lnTo>
                  <a:lnTo>
                    <a:pt x="527561" y="308399"/>
                  </a:lnTo>
                  <a:lnTo>
                    <a:pt x="539602" y="300877"/>
                  </a:lnTo>
                  <a:lnTo>
                    <a:pt x="551643" y="293355"/>
                  </a:lnTo>
                  <a:lnTo>
                    <a:pt x="563684" y="285833"/>
                  </a:lnTo>
                  <a:lnTo>
                    <a:pt x="575725" y="278311"/>
                  </a:lnTo>
                  <a:lnTo>
                    <a:pt x="587766" y="270789"/>
                  </a:lnTo>
                  <a:lnTo>
                    <a:pt x="599807" y="263267"/>
                  </a:lnTo>
                  <a:lnTo>
                    <a:pt x="611849" y="255745"/>
                  </a:lnTo>
                  <a:lnTo>
                    <a:pt x="623890" y="248223"/>
                  </a:lnTo>
                  <a:lnTo>
                    <a:pt x="635931" y="240701"/>
                  </a:lnTo>
                  <a:lnTo>
                    <a:pt x="647972" y="233179"/>
                  </a:lnTo>
                  <a:lnTo>
                    <a:pt x="660013" y="225657"/>
                  </a:lnTo>
                  <a:lnTo>
                    <a:pt x="672054" y="218136"/>
                  </a:lnTo>
                  <a:lnTo>
                    <a:pt x="684095" y="210614"/>
                  </a:lnTo>
                  <a:lnTo>
                    <a:pt x="696136" y="203092"/>
                  </a:lnTo>
                  <a:lnTo>
                    <a:pt x="708177" y="195570"/>
                  </a:lnTo>
                  <a:lnTo>
                    <a:pt x="720218" y="188048"/>
                  </a:lnTo>
                  <a:lnTo>
                    <a:pt x="732260" y="180526"/>
                  </a:lnTo>
                  <a:lnTo>
                    <a:pt x="744301" y="173004"/>
                  </a:lnTo>
                  <a:lnTo>
                    <a:pt x="756342" y="165482"/>
                  </a:lnTo>
                  <a:lnTo>
                    <a:pt x="768383" y="157960"/>
                  </a:lnTo>
                  <a:lnTo>
                    <a:pt x="780424" y="150438"/>
                  </a:lnTo>
                  <a:lnTo>
                    <a:pt x="792465" y="142916"/>
                  </a:lnTo>
                  <a:lnTo>
                    <a:pt x="804506" y="135394"/>
                  </a:lnTo>
                  <a:lnTo>
                    <a:pt x="816547" y="127872"/>
                  </a:lnTo>
                  <a:lnTo>
                    <a:pt x="828588" y="120350"/>
                  </a:lnTo>
                  <a:lnTo>
                    <a:pt x="840629" y="112828"/>
                  </a:lnTo>
                  <a:lnTo>
                    <a:pt x="852671" y="105307"/>
                  </a:lnTo>
                  <a:lnTo>
                    <a:pt x="864712" y="97785"/>
                  </a:lnTo>
                  <a:lnTo>
                    <a:pt x="876753" y="90263"/>
                  </a:lnTo>
                  <a:lnTo>
                    <a:pt x="888794" y="82741"/>
                  </a:lnTo>
                  <a:lnTo>
                    <a:pt x="900835" y="75219"/>
                  </a:lnTo>
                  <a:lnTo>
                    <a:pt x="912876" y="67697"/>
                  </a:lnTo>
                  <a:lnTo>
                    <a:pt x="924917" y="60175"/>
                  </a:lnTo>
                  <a:lnTo>
                    <a:pt x="936958" y="52653"/>
                  </a:lnTo>
                  <a:lnTo>
                    <a:pt x="948999" y="45131"/>
                  </a:lnTo>
                  <a:lnTo>
                    <a:pt x="961041" y="37609"/>
                  </a:lnTo>
                  <a:lnTo>
                    <a:pt x="973082" y="30087"/>
                  </a:lnTo>
                  <a:lnTo>
                    <a:pt x="985123" y="22565"/>
                  </a:lnTo>
                  <a:lnTo>
                    <a:pt x="997164" y="15043"/>
                  </a:lnTo>
                  <a:lnTo>
                    <a:pt x="1009205" y="7521"/>
                  </a:lnTo>
                  <a:lnTo>
                    <a:pt x="1021246" y="0"/>
                  </a:lnTo>
                  <a:lnTo>
                    <a:pt x="1021246" y="0"/>
                  </a:lnTo>
                </a:path>
              </a:pathLst>
            </a:custGeom>
            <a:ln w="13550" cap="flat">
              <a:solidFill>
                <a:srgbClr val="00B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688632" y="4919444"/>
              <a:ext cx="40436" cy="4043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699653" y="4382567"/>
              <a:ext cx="42475" cy="4247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711582" y="4382455"/>
              <a:ext cx="42699" cy="4269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723735" y="4382567"/>
              <a:ext cx="42475" cy="4247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735290" y="4382080"/>
              <a:ext cx="43448" cy="4344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747174" y="4905925"/>
              <a:ext cx="43761" cy="437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759073" y="5005175"/>
              <a:ext cx="44045" cy="4404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771588" y="4963190"/>
              <a:ext cx="43098" cy="4309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783026" y="4381652"/>
              <a:ext cx="44306" cy="4430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795415" y="4382000"/>
              <a:ext cx="43609" cy="4360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806578" y="5013854"/>
              <a:ext cx="45365" cy="453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819088" y="4381590"/>
              <a:ext cx="44428" cy="444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830660" y="4381122"/>
              <a:ext cx="45365" cy="453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842332" y="4380753"/>
              <a:ext cx="46103" cy="4610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854488" y="4995037"/>
              <a:ext cx="45874" cy="458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866569" y="4984044"/>
              <a:ext cx="45794" cy="457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879626" y="4381924"/>
              <a:ext cx="43761" cy="437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891218" y="4931246"/>
              <a:ext cx="44660" cy="446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903316" y="4381531"/>
              <a:ext cx="44546" cy="445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915478" y="4902329"/>
              <a:ext cx="44306" cy="4430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27457" y="4835967"/>
              <a:ext cx="44428" cy="444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938816" y="4932515"/>
              <a:ext cx="45794" cy="457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950594" y="4380645"/>
              <a:ext cx="46320" cy="463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63255" y="4831401"/>
              <a:ext cx="45081" cy="45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75296" y="4884677"/>
              <a:ext cx="45081" cy="45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987604" y="4381531"/>
              <a:ext cx="44546" cy="445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99282" y="4873563"/>
              <a:ext cx="45273" cy="4527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011023" y="4821529"/>
              <a:ext cx="45874" cy="458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22321" y="4917209"/>
              <a:ext cx="47360" cy="473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34682" y="4890867"/>
              <a:ext cx="46719" cy="4671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047031" y="4380753"/>
              <a:ext cx="46103" cy="4610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58702" y="4380383"/>
              <a:ext cx="46843" cy="468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070432" y="4787681"/>
              <a:ext cx="47466" cy="474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83434" y="4821825"/>
              <a:ext cx="45543" cy="455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094795" y="4380352"/>
              <a:ext cx="46904" cy="4690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106582" y="4858550"/>
              <a:ext cx="47413" cy="4741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118970" y="4707030"/>
              <a:ext cx="46719" cy="4671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131599" y="4689426"/>
              <a:ext cx="45543" cy="455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143084" y="4811780"/>
              <a:ext cx="46655" cy="4665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155516" y="4780355"/>
              <a:ext cx="45874" cy="458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168108" y="4675465"/>
              <a:ext cx="44770" cy="4477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180205" y="4381474"/>
              <a:ext cx="44660" cy="446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191893" y="4677198"/>
              <a:ext cx="45365" cy="453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204736" y="4615794"/>
              <a:ext cx="43761" cy="437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217019" y="4382165"/>
              <a:ext cx="43278" cy="4327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228063" y="4710434"/>
              <a:ext cx="45273" cy="4527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40013" y="4707521"/>
              <a:ext cx="45455" cy="4545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51885" y="4647417"/>
              <a:ext cx="45794" cy="457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75601" y="4713635"/>
              <a:ext cx="46524" cy="4652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287020" y="4641264"/>
              <a:ext cx="47770" cy="4777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299932" y="4620125"/>
              <a:ext cx="46028" cy="460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311078" y="4579792"/>
              <a:ext cx="47818" cy="4781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323119" y="4616812"/>
              <a:ext cx="47818" cy="4781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35587" y="4559437"/>
              <a:ext cx="46964" cy="4696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347130" y="4379824"/>
              <a:ext cx="47960" cy="479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358846" y="4647577"/>
              <a:ext cx="48610" cy="4861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71540" y="4568803"/>
              <a:ext cx="47305" cy="4730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83501" y="4564582"/>
              <a:ext cx="47466" cy="474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95342" y="4602840"/>
              <a:ext cx="47866" cy="478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07775" y="4635013"/>
              <a:ext cx="47081" cy="47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419816" y="4380264"/>
              <a:ext cx="47081" cy="47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31441" y="4542207"/>
              <a:ext cx="47914" cy="4791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43554" y="4504188"/>
              <a:ext cx="47770" cy="4777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55670" y="4471760"/>
              <a:ext cx="47620" cy="476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68039" y="4490924"/>
              <a:ext cx="46964" cy="4696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79403" y="4616523"/>
              <a:ext cx="48319" cy="4831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91381" y="4549336"/>
              <a:ext cx="48446" cy="484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503834" y="4519393"/>
              <a:ext cx="47620" cy="476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515729" y="4379848"/>
              <a:ext cx="47914" cy="4791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527655" y="4479839"/>
              <a:ext cx="48143" cy="481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539933" y="4433274"/>
              <a:ext cx="47671" cy="4767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552649" y="4449074"/>
              <a:ext cx="46320" cy="463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64953" y="4380908"/>
              <a:ext cx="45794" cy="457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76239" y="4521714"/>
              <a:ext cx="47305" cy="4730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88307" y="4387944"/>
              <a:ext cx="47250" cy="4725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600040" y="4519743"/>
              <a:ext cx="47866" cy="478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623672" y="4402029"/>
              <a:ext cx="48768" cy="4876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635959" y="4443114"/>
              <a:ext cx="48275" cy="4827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647395" y="4402558"/>
              <a:ext cx="49487" cy="4948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659503" y="4390944"/>
              <a:ext cx="49351" cy="4935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671704" y="4400568"/>
              <a:ext cx="49032" cy="4903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683897" y="4339101"/>
              <a:ext cx="48729" cy="4872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707902" y="4309935"/>
              <a:ext cx="48883" cy="4888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719981" y="4397946"/>
              <a:ext cx="48807" cy="4880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731928" y="4312426"/>
              <a:ext cx="48996" cy="4899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743578" y="4404709"/>
              <a:ext cx="49777" cy="4977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755651" y="4333109"/>
              <a:ext cx="49714" cy="4971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767724" y="4349171"/>
              <a:ext cx="49650" cy="4965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780074" y="4280590"/>
              <a:ext cx="49032" cy="4903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792306" y="4345036"/>
              <a:ext cx="48650" cy="4865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804449" y="4295624"/>
              <a:ext cx="48446" cy="484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815778" y="4223735"/>
              <a:ext cx="49871" cy="4987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828166" y="4396016"/>
              <a:ext cx="49177" cy="4917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840769" y="4379778"/>
              <a:ext cx="48053" cy="4805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851979" y="4331219"/>
              <a:ext cx="49714" cy="4971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864613" y="4258467"/>
              <a:ext cx="48529" cy="4852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876515" y="4294088"/>
              <a:ext cx="48807" cy="4880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889125" y="4379969"/>
              <a:ext cx="47671" cy="4767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900395" y="4379198"/>
              <a:ext cx="49212" cy="4921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912490" y="4242746"/>
              <a:ext cx="49105" cy="4910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924513" y="4210545"/>
              <a:ext cx="49141" cy="4914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936881" y="4311446"/>
              <a:ext cx="48487" cy="4848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948762" y="4312428"/>
              <a:ext cx="48807" cy="4880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960984" y="4296532"/>
              <a:ext cx="48446" cy="484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974019" y="4235950"/>
              <a:ext cx="46457" cy="4645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984263" y="4161095"/>
              <a:ext cx="50052" cy="5005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996926" y="4285812"/>
              <a:ext cx="48807" cy="4880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009638" y="4145982"/>
              <a:ext cx="47466" cy="474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021318" y="4257794"/>
              <a:ext cx="48188" cy="4818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033251" y="4257384"/>
              <a:ext cx="48404" cy="4840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045292" y="4251625"/>
              <a:ext cx="48404" cy="4840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057966" y="4380235"/>
              <a:ext cx="47138" cy="4713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068767" y="4378995"/>
              <a:ext cx="49618" cy="4961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081083" y="4106898"/>
              <a:ext cx="49069" cy="4906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093354" y="4110620"/>
              <a:ext cx="48610" cy="4861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105129" y="4098750"/>
              <a:ext cx="49141" cy="4914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117152" y="4178036"/>
              <a:ext cx="49177" cy="4917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129849" y="4202806"/>
              <a:ext cx="47866" cy="478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141797" y="4203537"/>
              <a:ext cx="48053" cy="4805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153815" y="4200757"/>
              <a:ext cx="48098" cy="4809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166095" y="4184358"/>
              <a:ext cx="47620" cy="476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5985795" y="608659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5985795" y="58802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5985795" y="566626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5985795" y="547015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5985795" y="527405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985795" y="506003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985795" y="485372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6818756" y="5473060"/>
              <a:ext cx="973204" cy="613534"/>
            </a:xfrm>
            <a:custGeom>
              <a:avLst/>
              <a:pathLst>
                <a:path w="973204" h="613534">
                  <a:moveTo>
                    <a:pt x="0" y="613534"/>
                  </a:moveTo>
                  <a:lnTo>
                    <a:pt x="9915" y="607384"/>
                  </a:lnTo>
                  <a:lnTo>
                    <a:pt x="21957" y="599912"/>
                  </a:lnTo>
                  <a:lnTo>
                    <a:pt x="33998" y="592436"/>
                  </a:lnTo>
                  <a:lnTo>
                    <a:pt x="46039" y="584958"/>
                  </a:lnTo>
                  <a:lnTo>
                    <a:pt x="58080" y="577477"/>
                  </a:lnTo>
                  <a:lnTo>
                    <a:pt x="70121" y="569992"/>
                  </a:lnTo>
                  <a:lnTo>
                    <a:pt x="82162" y="562505"/>
                  </a:lnTo>
                  <a:lnTo>
                    <a:pt x="94203" y="555014"/>
                  </a:lnTo>
                  <a:lnTo>
                    <a:pt x="106244" y="547520"/>
                  </a:lnTo>
                  <a:lnTo>
                    <a:pt x="118285" y="540023"/>
                  </a:lnTo>
                  <a:lnTo>
                    <a:pt x="130327" y="532522"/>
                  </a:lnTo>
                  <a:lnTo>
                    <a:pt x="142368" y="525019"/>
                  </a:lnTo>
                  <a:lnTo>
                    <a:pt x="154409" y="517512"/>
                  </a:lnTo>
                  <a:lnTo>
                    <a:pt x="166450" y="510002"/>
                  </a:lnTo>
                  <a:lnTo>
                    <a:pt x="178491" y="502489"/>
                  </a:lnTo>
                  <a:lnTo>
                    <a:pt x="190532" y="494973"/>
                  </a:lnTo>
                  <a:lnTo>
                    <a:pt x="202573" y="487453"/>
                  </a:lnTo>
                  <a:lnTo>
                    <a:pt x="214614" y="479930"/>
                  </a:lnTo>
                  <a:lnTo>
                    <a:pt x="226655" y="472405"/>
                  </a:lnTo>
                  <a:lnTo>
                    <a:pt x="238696" y="464875"/>
                  </a:lnTo>
                  <a:lnTo>
                    <a:pt x="250738" y="457343"/>
                  </a:lnTo>
                  <a:lnTo>
                    <a:pt x="262779" y="449808"/>
                  </a:lnTo>
                  <a:lnTo>
                    <a:pt x="274820" y="442269"/>
                  </a:lnTo>
                  <a:lnTo>
                    <a:pt x="286861" y="434727"/>
                  </a:lnTo>
                  <a:lnTo>
                    <a:pt x="298902" y="427182"/>
                  </a:lnTo>
                  <a:lnTo>
                    <a:pt x="310943" y="419633"/>
                  </a:lnTo>
                  <a:lnTo>
                    <a:pt x="322984" y="412082"/>
                  </a:lnTo>
                  <a:lnTo>
                    <a:pt x="335025" y="404527"/>
                  </a:lnTo>
                  <a:lnTo>
                    <a:pt x="347066" y="396970"/>
                  </a:lnTo>
                  <a:lnTo>
                    <a:pt x="359107" y="389409"/>
                  </a:lnTo>
                  <a:lnTo>
                    <a:pt x="371149" y="381845"/>
                  </a:lnTo>
                  <a:lnTo>
                    <a:pt x="383190" y="374277"/>
                  </a:lnTo>
                  <a:lnTo>
                    <a:pt x="395231" y="366707"/>
                  </a:lnTo>
                  <a:lnTo>
                    <a:pt x="407272" y="359134"/>
                  </a:lnTo>
                  <a:lnTo>
                    <a:pt x="419313" y="351557"/>
                  </a:lnTo>
                  <a:lnTo>
                    <a:pt x="431354" y="343977"/>
                  </a:lnTo>
                  <a:lnTo>
                    <a:pt x="443395" y="336395"/>
                  </a:lnTo>
                  <a:lnTo>
                    <a:pt x="455436" y="328809"/>
                  </a:lnTo>
                  <a:lnTo>
                    <a:pt x="467477" y="321220"/>
                  </a:lnTo>
                  <a:lnTo>
                    <a:pt x="479519" y="313628"/>
                  </a:lnTo>
                  <a:lnTo>
                    <a:pt x="491560" y="306034"/>
                  </a:lnTo>
                  <a:lnTo>
                    <a:pt x="503601" y="298436"/>
                  </a:lnTo>
                  <a:lnTo>
                    <a:pt x="515642" y="290835"/>
                  </a:lnTo>
                  <a:lnTo>
                    <a:pt x="527683" y="283231"/>
                  </a:lnTo>
                  <a:lnTo>
                    <a:pt x="539724" y="275624"/>
                  </a:lnTo>
                  <a:lnTo>
                    <a:pt x="551765" y="268015"/>
                  </a:lnTo>
                  <a:lnTo>
                    <a:pt x="563806" y="260402"/>
                  </a:lnTo>
                  <a:lnTo>
                    <a:pt x="575847" y="252787"/>
                  </a:lnTo>
                  <a:lnTo>
                    <a:pt x="587888" y="245168"/>
                  </a:lnTo>
                  <a:lnTo>
                    <a:pt x="599930" y="237547"/>
                  </a:lnTo>
                  <a:lnTo>
                    <a:pt x="611971" y="229923"/>
                  </a:lnTo>
                  <a:lnTo>
                    <a:pt x="624012" y="222296"/>
                  </a:lnTo>
                  <a:lnTo>
                    <a:pt x="636053" y="214667"/>
                  </a:lnTo>
                  <a:lnTo>
                    <a:pt x="648094" y="207034"/>
                  </a:lnTo>
                  <a:lnTo>
                    <a:pt x="660135" y="199399"/>
                  </a:lnTo>
                  <a:lnTo>
                    <a:pt x="672176" y="191761"/>
                  </a:lnTo>
                  <a:lnTo>
                    <a:pt x="684217" y="184121"/>
                  </a:lnTo>
                  <a:lnTo>
                    <a:pt x="696258" y="176478"/>
                  </a:lnTo>
                  <a:lnTo>
                    <a:pt x="708300" y="168832"/>
                  </a:lnTo>
                  <a:lnTo>
                    <a:pt x="720341" y="161183"/>
                  </a:lnTo>
                  <a:lnTo>
                    <a:pt x="732382" y="153532"/>
                  </a:lnTo>
                  <a:lnTo>
                    <a:pt x="744423" y="145879"/>
                  </a:lnTo>
                  <a:lnTo>
                    <a:pt x="756464" y="138222"/>
                  </a:lnTo>
                  <a:lnTo>
                    <a:pt x="768505" y="130564"/>
                  </a:lnTo>
                  <a:lnTo>
                    <a:pt x="780546" y="122902"/>
                  </a:lnTo>
                  <a:lnTo>
                    <a:pt x="792587" y="115238"/>
                  </a:lnTo>
                  <a:lnTo>
                    <a:pt x="804628" y="107572"/>
                  </a:lnTo>
                  <a:lnTo>
                    <a:pt x="816669" y="99903"/>
                  </a:lnTo>
                  <a:lnTo>
                    <a:pt x="828711" y="92232"/>
                  </a:lnTo>
                  <a:lnTo>
                    <a:pt x="840752" y="84559"/>
                  </a:lnTo>
                  <a:lnTo>
                    <a:pt x="852793" y="76883"/>
                  </a:lnTo>
                  <a:lnTo>
                    <a:pt x="864834" y="69205"/>
                  </a:lnTo>
                  <a:lnTo>
                    <a:pt x="876875" y="61524"/>
                  </a:lnTo>
                  <a:lnTo>
                    <a:pt x="888916" y="53841"/>
                  </a:lnTo>
                  <a:lnTo>
                    <a:pt x="900957" y="46156"/>
                  </a:lnTo>
                  <a:lnTo>
                    <a:pt x="912998" y="38469"/>
                  </a:lnTo>
                  <a:lnTo>
                    <a:pt x="925039" y="30779"/>
                  </a:lnTo>
                  <a:lnTo>
                    <a:pt x="937081" y="23088"/>
                  </a:lnTo>
                  <a:lnTo>
                    <a:pt x="949122" y="15394"/>
                  </a:lnTo>
                  <a:lnTo>
                    <a:pt x="961163" y="7698"/>
                  </a:lnTo>
                  <a:lnTo>
                    <a:pt x="973204" y="0"/>
                  </a:lnTo>
                  <a:lnTo>
                    <a:pt x="973204" y="91863"/>
                  </a:lnTo>
                  <a:lnTo>
                    <a:pt x="961163" y="99208"/>
                  </a:lnTo>
                  <a:lnTo>
                    <a:pt x="949122" y="106556"/>
                  </a:lnTo>
                  <a:lnTo>
                    <a:pt x="937081" y="113906"/>
                  </a:lnTo>
                  <a:lnTo>
                    <a:pt x="925039" y="121258"/>
                  </a:lnTo>
                  <a:lnTo>
                    <a:pt x="912998" y="128613"/>
                  </a:lnTo>
                  <a:lnTo>
                    <a:pt x="900957" y="135969"/>
                  </a:lnTo>
                  <a:lnTo>
                    <a:pt x="888916" y="143328"/>
                  </a:lnTo>
                  <a:lnTo>
                    <a:pt x="876875" y="150689"/>
                  </a:lnTo>
                  <a:lnTo>
                    <a:pt x="864834" y="158052"/>
                  </a:lnTo>
                  <a:lnTo>
                    <a:pt x="852793" y="165418"/>
                  </a:lnTo>
                  <a:lnTo>
                    <a:pt x="840752" y="172786"/>
                  </a:lnTo>
                  <a:lnTo>
                    <a:pt x="828711" y="180156"/>
                  </a:lnTo>
                  <a:lnTo>
                    <a:pt x="816669" y="187529"/>
                  </a:lnTo>
                  <a:lnTo>
                    <a:pt x="804628" y="194904"/>
                  </a:lnTo>
                  <a:lnTo>
                    <a:pt x="792587" y="202282"/>
                  </a:lnTo>
                  <a:lnTo>
                    <a:pt x="780546" y="209662"/>
                  </a:lnTo>
                  <a:lnTo>
                    <a:pt x="768505" y="217044"/>
                  </a:lnTo>
                  <a:lnTo>
                    <a:pt x="756464" y="224429"/>
                  </a:lnTo>
                  <a:lnTo>
                    <a:pt x="744423" y="231817"/>
                  </a:lnTo>
                  <a:lnTo>
                    <a:pt x="732382" y="239207"/>
                  </a:lnTo>
                  <a:lnTo>
                    <a:pt x="720341" y="246600"/>
                  </a:lnTo>
                  <a:lnTo>
                    <a:pt x="708300" y="253995"/>
                  </a:lnTo>
                  <a:lnTo>
                    <a:pt x="696258" y="261393"/>
                  </a:lnTo>
                  <a:lnTo>
                    <a:pt x="684217" y="268794"/>
                  </a:lnTo>
                  <a:lnTo>
                    <a:pt x="672176" y="276197"/>
                  </a:lnTo>
                  <a:lnTo>
                    <a:pt x="660135" y="283603"/>
                  </a:lnTo>
                  <a:lnTo>
                    <a:pt x="648094" y="291012"/>
                  </a:lnTo>
                  <a:lnTo>
                    <a:pt x="636053" y="298424"/>
                  </a:lnTo>
                  <a:lnTo>
                    <a:pt x="624012" y="305838"/>
                  </a:lnTo>
                  <a:lnTo>
                    <a:pt x="611971" y="313255"/>
                  </a:lnTo>
                  <a:lnTo>
                    <a:pt x="599930" y="320675"/>
                  </a:lnTo>
                  <a:lnTo>
                    <a:pt x="587888" y="328097"/>
                  </a:lnTo>
                  <a:lnTo>
                    <a:pt x="575847" y="335523"/>
                  </a:lnTo>
                  <a:lnTo>
                    <a:pt x="563806" y="342951"/>
                  </a:lnTo>
                  <a:lnTo>
                    <a:pt x="551765" y="350383"/>
                  </a:lnTo>
                  <a:lnTo>
                    <a:pt x="539724" y="357817"/>
                  </a:lnTo>
                  <a:lnTo>
                    <a:pt x="527683" y="365254"/>
                  </a:lnTo>
                  <a:lnTo>
                    <a:pt x="515642" y="372694"/>
                  </a:lnTo>
                  <a:lnTo>
                    <a:pt x="503601" y="380137"/>
                  </a:lnTo>
                  <a:lnTo>
                    <a:pt x="491560" y="387583"/>
                  </a:lnTo>
                  <a:lnTo>
                    <a:pt x="479519" y="395032"/>
                  </a:lnTo>
                  <a:lnTo>
                    <a:pt x="467477" y="402484"/>
                  </a:lnTo>
                  <a:lnTo>
                    <a:pt x="455436" y="409939"/>
                  </a:lnTo>
                  <a:lnTo>
                    <a:pt x="443395" y="417397"/>
                  </a:lnTo>
                  <a:lnTo>
                    <a:pt x="431354" y="424859"/>
                  </a:lnTo>
                  <a:lnTo>
                    <a:pt x="419313" y="432323"/>
                  </a:lnTo>
                  <a:lnTo>
                    <a:pt x="407272" y="439790"/>
                  </a:lnTo>
                  <a:lnTo>
                    <a:pt x="395231" y="447261"/>
                  </a:lnTo>
                  <a:lnTo>
                    <a:pt x="383190" y="454734"/>
                  </a:lnTo>
                  <a:lnTo>
                    <a:pt x="371149" y="462211"/>
                  </a:lnTo>
                  <a:lnTo>
                    <a:pt x="359107" y="469691"/>
                  </a:lnTo>
                  <a:lnTo>
                    <a:pt x="347066" y="477173"/>
                  </a:lnTo>
                  <a:lnTo>
                    <a:pt x="335025" y="484660"/>
                  </a:lnTo>
                  <a:lnTo>
                    <a:pt x="322984" y="492149"/>
                  </a:lnTo>
                  <a:lnTo>
                    <a:pt x="310943" y="499641"/>
                  </a:lnTo>
                  <a:lnTo>
                    <a:pt x="298902" y="507137"/>
                  </a:lnTo>
                  <a:lnTo>
                    <a:pt x="286861" y="514636"/>
                  </a:lnTo>
                  <a:lnTo>
                    <a:pt x="274820" y="522137"/>
                  </a:lnTo>
                  <a:lnTo>
                    <a:pt x="262779" y="529643"/>
                  </a:lnTo>
                  <a:lnTo>
                    <a:pt x="250738" y="537151"/>
                  </a:lnTo>
                  <a:lnTo>
                    <a:pt x="238696" y="544662"/>
                  </a:lnTo>
                  <a:lnTo>
                    <a:pt x="226655" y="552177"/>
                  </a:lnTo>
                  <a:lnTo>
                    <a:pt x="214614" y="559695"/>
                  </a:lnTo>
                  <a:lnTo>
                    <a:pt x="202573" y="567216"/>
                  </a:lnTo>
                  <a:lnTo>
                    <a:pt x="190532" y="574741"/>
                  </a:lnTo>
                  <a:lnTo>
                    <a:pt x="178491" y="582268"/>
                  </a:lnTo>
                  <a:lnTo>
                    <a:pt x="166450" y="589799"/>
                  </a:lnTo>
                  <a:lnTo>
                    <a:pt x="154409" y="597333"/>
                  </a:lnTo>
                  <a:lnTo>
                    <a:pt x="142368" y="604870"/>
                  </a:lnTo>
                  <a:lnTo>
                    <a:pt x="130327" y="612410"/>
                  </a:lnTo>
                  <a:lnTo>
                    <a:pt x="128532" y="613534"/>
                  </a:lnTo>
                  <a:close/>
                </a:path>
              </a:pathLst>
            </a:custGeom>
            <a:solidFill>
              <a:srgbClr val="00A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6818756" y="5473060"/>
              <a:ext cx="973204" cy="613534"/>
            </a:xfrm>
            <a:custGeom>
              <a:avLst/>
              <a:pathLst>
                <a:path w="973204" h="613534">
                  <a:moveTo>
                    <a:pt x="0" y="613534"/>
                  </a:moveTo>
                  <a:lnTo>
                    <a:pt x="9915" y="607384"/>
                  </a:lnTo>
                  <a:lnTo>
                    <a:pt x="21957" y="599912"/>
                  </a:lnTo>
                  <a:lnTo>
                    <a:pt x="33998" y="592436"/>
                  </a:lnTo>
                  <a:lnTo>
                    <a:pt x="46039" y="584958"/>
                  </a:lnTo>
                  <a:lnTo>
                    <a:pt x="58080" y="577477"/>
                  </a:lnTo>
                  <a:lnTo>
                    <a:pt x="70121" y="569992"/>
                  </a:lnTo>
                  <a:lnTo>
                    <a:pt x="82162" y="562505"/>
                  </a:lnTo>
                  <a:lnTo>
                    <a:pt x="94203" y="555014"/>
                  </a:lnTo>
                  <a:lnTo>
                    <a:pt x="106244" y="547520"/>
                  </a:lnTo>
                  <a:lnTo>
                    <a:pt x="118285" y="540023"/>
                  </a:lnTo>
                  <a:lnTo>
                    <a:pt x="130327" y="532522"/>
                  </a:lnTo>
                  <a:lnTo>
                    <a:pt x="142368" y="525019"/>
                  </a:lnTo>
                  <a:lnTo>
                    <a:pt x="154409" y="517512"/>
                  </a:lnTo>
                  <a:lnTo>
                    <a:pt x="166450" y="510002"/>
                  </a:lnTo>
                  <a:lnTo>
                    <a:pt x="178491" y="502489"/>
                  </a:lnTo>
                  <a:lnTo>
                    <a:pt x="190532" y="494973"/>
                  </a:lnTo>
                  <a:lnTo>
                    <a:pt x="202573" y="487453"/>
                  </a:lnTo>
                  <a:lnTo>
                    <a:pt x="214614" y="479930"/>
                  </a:lnTo>
                  <a:lnTo>
                    <a:pt x="226655" y="472405"/>
                  </a:lnTo>
                  <a:lnTo>
                    <a:pt x="238696" y="464875"/>
                  </a:lnTo>
                  <a:lnTo>
                    <a:pt x="250738" y="457343"/>
                  </a:lnTo>
                  <a:lnTo>
                    <a:pt x="262779" y="449808"/>
                  </a:lnTo>
                  <a:lnTo>
                    <a:pt x="274820" y="442269"/>
                  </a:lnTo>
                  <a:lnTo>
                    <a:pt x="286861" y="434727"/>
                  </a:lnTo>
                  <a:lnTo>
                    <a:pt x="298902" y="427182"/>
                  </a:lnTo>
                  <a:lnTo>
                    <a:pt x="310943" y="419633"/>
                  </a:lnTo>
                  <a:lnTo>
                    <a:pt x="322984" y="412082"/>
                  </a:lnTo>
                  <a:lnTo>
                    <a:pt x="335025" y="404527"/>
                  </a:lnTo>
                  <a:lnTo>
                    <a:pt x="347066" y="396970"/>
                  </a:lnTo>
                  <a:lnTo>
                    <a:pt x="359107" y="389409"/>
                  </a:lnTo>
                  <a:lnTo>
                    <a:pt x="371149" y="381845"/>
                  </a:lnTo>
                  <a:lnTo>
                    <a:pt x="383190" y="374277"/>
                  </a:lnTo>
                  <a:lnTo>
                    <a:pt x="395231" y="366707"/>
                  </a:lnTo>
                  <a:lnTo>
                    <a:pt x="407272" y="359134"/>
                  </a:lnTo>
                  <a:lnTo>
                    <a:pt x="419313" y="351557"/>
                  </a:lnTo>
                  <a:lnTo>
                    <a:pt x="431354" y="343977"/>
                  </a:lnTo>
                  <a:lnTo>
                    <a:pt x="443395" y="336395"/>
                  </a:lnTo>
                  <a:lnTo>
                    <a:pt x="455436" y="328809"/>
                  </a:lnTo>
                  <a:lnTo>
                    <a:pt x="467477" y="321220"/>
                  </a:lnTo>
                  <a:lnTo>
                    <a:pt x="479519" y="313628"/>
                  </a:lnTo>
                  <a:lnTo>
                    <a:pt x="491560" y="306034"/>
                  </a:lnTo>
                  <a:lnTo>
                    <a:pt x="503601" y="298436"/>
                  </a:lnTo>
                  <a:lnTo>
                    <a:pt x="515642" y="290835"/>
                  </a:lnTo>
                  <a:lnTo>
                    <a:pt x="527683" y="283231"/>
                  </a:lnTo>
                  <a:lnTo>
                    <a:pt x="539724" y="275624"/>
                  </a:lnTo>
                  <a:lnTo>
                    <a:pt x="551765" y="268015"/>
                  </a:lnTo>
                  <a:lnTo>
                    <a:pt x="563806" y="260402"/>
                  </a:lnTo>
                  <a:lnTo>
                    <a:pt x="575847" y="252787"/>
                  </a:lnTo>
                  <a:lnTo>
                    <a:pt x="587888" y="245168"/>
                  </a:lnTo>
                  <a:lnTo>
                    <a:pt x="599930" y="237547"/>
                  </a:lnTo>
                  <a:lnTo>
                    <a:pt x="611971" y="229923"/>
                  </a:lnTo>
                  <a:lnTo>
                    <a:pt x="624012" y="222296"/>
                  </a:lnTo>
                  <a:lnTo>
                    <a:pt x="636053" y="214667"/>
                  </a:lnTo>
                  <a:lnTo>
                    <a:pt x="648094" y="207034"/>
                  </a:lnTo>
                  <a:lnTo>
                    <a:pt x="660135" y="199399"/>
                  </a:lnTo>
                  <a:lnTo>
                    <a:pt x="672176" y="191761"/>
                  </a:lnTo>
                  <a:lnTo>
                    <a:pt x="684217" y="184121"/>
                  </a:lnTo>
                  <a:lnTo>
                    <a:pt x="696258" y="176478"/>
                  </a:lnTo>
                  <a:lnTo>
                    <a:pt x="708300" y="168832"/>
                  </a:lnTo>
                  <a:lnTo>
                    <a:pt x="720341" y="161183"/>
                  </a:lnTo>
                  <a:lnTo>
                    <a:pt x="732382" y="153532"/>
                  </a:lnTo>
                  <a:lnTo>
                    <a:pt x="744423" y="145879"/>
                  </a:lnTo>
                  <a:lnTo>
                    <a:pt x="756464" y="138222"/>
                  </a:lnTo>
                  <a:lnTo>
                    <a:pt x="768505" y="130564"/>
                  </a:lnTo>
                  <a:lnTo>
                    <a:pt x="780546" y="122902"/>
                  </a:lnTo>
                  <a:lnTo>
                    <a:pt x="792587" y="115238"/>
                  </a:lnTo>
                  <a:lnTo>
                    <a:pt x="804628" y="107572"/>
                  </a:lnTo>
                  <a:lnTo>
                    <a:pt x="816669" y="99903"/>
                  </a:lnTo>
                  <a:lnTo>
                    <a:pt x="828711" y="92232"/>
                  </a:lnTo>
                  <a:lnTo>
                    <a:pt x="840752" y="84559"/>
                  </a:lnTo>
                  <a:lnTo>
                    <a:pt x="852793" y="76883"/>
                  </a:lnTo>
                  <a:lnTo>
                    <a:pt x="864834" y="69205"/>
                  </a:lnTo>
                  <a:lnTo>
                    <a:pt x="876875" y="61524"/>
                  </a:lnTo>
                  <a:lnTo>
                    <a:pt x="888916" y="53841"/>
                  </a:lnTo>
                  <a:lnTo>
                    <a:pt x="900957" y="46156"/>
                  </a:lnTo>
                  <a:lnTo>
                    <a:pt x="912998" y="38469"/>
                  </a:lnTo>
                  <a:lnTo>
                    <a:pt x="925039" y="30779"/>
                  </a:lnTo>
                  <a:lnTo>
                    <a:pt x="937081" y="23088"/>
                  </a:lnTo>
                  <a:lnTo>
                    <a:pt x="949122" y="15394"/>
                  </a:lnTo>
                  <a:lnTo>
                    <a:pt x="961163" y="7698"/>
                  </a:lnTo>
                  <a:lnTo>
                    <a:pt x="973204" y="0"/>
                  </a:lnTo>
                  <a:lnTo>
                    <a:pt x="9732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6947289" y="5564923"/>
              <a:ext cx="844671" cy="521671"/>
            </a:xfrm>
            <a:custGeom>
              <a:avLst/>
              <a:pathLst>
                <a:path w="844671" h="521671">
                  <a:moveTo>
                    <a:pt x="844671" y="0"/>
                  </a:moveTo>
                  <a:lnTo>
                    <a:pt x="844671" y="0"/>
                  </a:lnTo>
                  <a:lnTo>
                    <a:pt x="832630" y="7345"/>
                  </a:lnTo>
                  <a:lnTo>
                    <a:pt x="820589" y="14693"/>
                  </a:lnTo>
                  <a:lnTo>
                    <a:pt x="808548" y="22043"/>
                  </a:lnTo>
                  <a:lnTo>
                    <a:pt x="796506" y="29395"/>
                  </a:lnTo>
                  <a:lnTo>
                    <a:pt x="784465" y="36749"/>
                  </a:lnTo>
                  <a:lnTo>
                    <a:pt x="772424" y="44106"/>
                  </a:lnTo>
                  <a:lnTo>
                    <a:pt x="760383" y="51465"/>
                  </a:lnTo>
                  <a:lnTo>
                    <a:pt x="748342" y="58826"/>
                  </a:lnTo>
                  <a:lnTo>
                    <a:pt x="736301" y="66189"/>
                  </a:lnTo>
                  <a:lnTo>
                    <a:pt x="724260" y="73555"/>
                  </a:lnTo>
                  <a:lnTo>
                    <a:pt x="712219" y="80923"/>
                  </a:lnTo>
                  <a:lnTo>
                    <a:pt x="700178" y="88293"/>
                  </a:lnTo>
                  <a:lnTo>
                    <a:pt x="688137" y="95666"/>
                  </a:lnTo>
                  <a:lnTo>
                    <a:pt x="676095" y="103041"/>
                  </a:lnTo>
                  <a:lnTo>
                    <a:pt x="664054" y="110419"/>
                  </a:lnTo>
                  <a:lnTo>
                    <a:pt x="652013" y="117799"/>
                  </a:lnTo>
                  <a:lnTo>
                    <a:pt x="639972" y="125181"/>
                  </a:lnTo>
                  <a:lnTo>
                    <a:pt x="627931" y="132566"/>
                  </a:lnTo>
                  <a:lnTo>
                    <a:pt x="615890" y="139954"/>
                  </a:lnTo>
                  <a:lnTo>
                    <a:pt x="603849" y="147344"/>
                  </a:lnTo>
                  <a:lnTo>
                    <a:pt x="591808" y="154737"/>
                  </a:lnTo>
                  <a:lnTo>
                    <a:pt x="579767" y="162132"/>
                  </a:lnTo>
                  <a:lnTo>
                    <a:pt x="567726" y="169530"/>
                  </a:lnTo>
                  <a:lnTo>
                    <a:pt x="555684" y="176931"/>
                  </a:lnTo>
                  <a:lnTo>
                    <a:pt x="543643" y="184334"/>
                  </a:lnTo>
                  <a:lnTo>
                    <a:pt x="531602" y="191740"/>
                  </a:lnTo>
                  <a:lnTo>
                    <a:pt x="519561" y="199149"/>
                  </a:lnTo>
                  <a:lnTo>
                    <a:pt x="507520" y="206560"/>
                  </a:lnTo>
                  <a:lnTo>
                    <a:pt x="495479" y="213975"/>
                  </a:lnTo>
                  <a:lnTo>
                    <a:pt x="483438" y="221392"/>
                  </a:lnTo>
                  <a:lnTo>
                    <a:pt x="471397" y="228812"/>
                  </a:lnTo>
                  <a:lnTo>
                    <a:pt x="459356" y="236234"/>
                  </a:lnTo>
                  <a:lnTo>
                    <a:pt x="447314" y="243660"/>
                  </a:lnTo>
                  <a:lnTo>
                    <a:pt x="435273" y="251088"/>
                  </a:lnTo>
                  <a:lnTo>
                    <a:pt x="423232" y="258520"/>
                  </a:lnTo>
                  <a:lnTo>
                    <a:pt x="411191" y="265954"/>
                  </a:lnTo>
                  <a:lnTo>
                    <a:pt x="399150" y="273391"/>
                  </a:lnTo>
                  <a:lnTo>
                    <a:pt x="387109" y="280831"/>
                  </a:lnTo>
                  <a:lnTo>
                    <a:pt x="375068" y="288274"/>
                  </a:lnTo>
                  <a:lnTo>
                    <a:pt x="363027" y="295720"/>
                  </a:lnTo>
                  <a:lnTo>
                    <a:pt x="350986" y="303169"/>
                  </a:lnTo>
                  <a:lnTo>
                    <a:pt x="338945" y="310621"/>
                  </a:lnTo>
                  <a:lnTo>
                    <a:pt x="326903" y="318076"/>
                  </a:lnTo>
                  <a:lnTo>
                    <a:pt x="314862" y="325534"/>
                  </a:lnTo>
                  <a:lnTo>
                    <a:pt x="302821" y="332995"/>
                  </a:lnTo>
                  <a:lnTo>
                    <a:pt x="290780" y="340460"/>
                  </a:lnTo>
                  <a:lnTo>
                    <a:pt x="278739" y="347927"/>
                  </a:lnTo>
                  <a:lnTo>
                    <a:pt x="266698" y="355397"/>
                  </a:lnTo>
                  <a:lnTo>
                    <a:pt x="254657" y="362871"/>
                  </a:lnTo>
                  <a:lnTo>
                    <a:pt x="242616" y="370348"/>
                  </a:lnTo>
                  <a:lnTo>
                    <a:pt x="230575" y="377827"/>
                  </a:lnTo>
                  <a:lnTo>
                    <a:pt x="218533" y="385310"/>
                  </a:lnTo>
                  <a:lnTo>
                    <a:pt x="206492" y="392796"/>
                  </a:lnTo>
                  <a:lnTo>
                    <a:pt x="194451" y="400286"/>
                  </a:lnTo>
                  <a:lnTo>
                    <a:pt x="182410" y="407778"/>
                  </a:lnTo>
                  <a:lnTo>
                    <a:pt x="170369" y="415274"/>
                  </a:lnTo>
                  <a:lnTo>
                    <a:pt x="158328" y="422772"/>
                  </a:lnTo>
                  <a:lnTo>
                    <a:pt x="146287" y="430274"/>
                  </a:lnTo>
                  <a:lnTo>
                    <a:pt x="134246" y="437779"/>
                  </a:lnTo>
                  <a:lnTo>
                    <a:pt x="122205" y="445288"/>
                  </a:lnTo>
                  <a:lnTo>
                    <a:pt x="110164" y="452799"/>
                  </a:lnTo>
                  <a:lnTo>
                    <a:pt x="98122" y="460314"/>
                  </a:lnTo>
                  <a:lnTo>
                    <a:pt x="86081" y="467832"/>
                  </a:lnTo>
                  <a:lnTo>
                    <a:pt x="74040" y="475353"/>
                  </a:lnTo>
                  <a:lnTo>
                    <a:pt x="61999" y="482877"/>
                  </a:lnTo>
                  <a:lnTo>
                    <a:pt x="49958" y="490405"/>
                  </a:lnTo>
                  <a:lnTo>
                    <a:pt x="37917" y="497936"/>
                  </a:lnTo>
                  <a:lnTo>
                    <a:pt x="25876" y="505470"/>
                  </a:lnTo>
                  <a:lnTo>
                    <a:pt x="13835" y="513007"/>
                  </a:lnTo>
                  <a:lnTo>
                    <a:pt x="1794" y="520547"/>
                  </a:lnTo>
                  <a:lnTo>
                    <a:pt x="0" y="52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6883342" y="5518992"/>
              <a:ext cx="908618" cy="567603"/>
            </a:xfrm>
            <a:custGeom>
              <a:avLst/>
              <a:pathLst>
                <a:path w="908618" h="567603">
                  <a:moveTo>
                    <a:pt x="0" y="567603"/>
                  </a:moveTo>
                  <a:lnTo>
                    <a:pt x="5535" y="564144"/>
                  </a:lnTo>
                  <a:lnTo>
                    <a:pt x="17577" y="556622"/>
                  </a:lnTo>
                  <a:lnTo>
                    <a:pt x="29618" y="549101"/>
                  </a:lnTo>
                  <a:lnTo>
                    <a:pt x="41659" y="541579"/>
                  </a:lnTo>
                  <a:lnTo>
                    <a:pt x="53700" y="534057"/>
                  </a:lnTo>
                  <a:lnTo>
                    <a:pt x="65741" y="526535"/>
                  </a:lnTo>
                  <a:lnTo>
                    <a:pt x="77782" y="519013"/>
                  </a:lnTo>
                  <a:lnTo>
                    <a:pt x="89823" y="511491"/>
                  </a:lnTo>
                  <a:lnTo>
                    <a:pt x="101864" y="503969"/>
                  </a:lnTo>
                  <a:lnTo>
                    <a:pt x="113905" y="496447"/>
                  </a:lnTo>
                  <a:lnTo>
                    <a:pt x="125946" y="488925"/>
                  </a:lnTo>
                  <a:lnTo>
                    <a:pt x="137988" y="481403"/>
                  </a:lnTo>
                  <a:lnTo>
                    <a:pt x="150029" y="473881"/>
                  </a:lnTo>
                  <a:lnTo>
                    <a:pt x="162070" y="466359"/>
                  </a:lnTo>
                  <a:lnTo>
                    <a:pt x="174111" y="458837"/>
                  </a:lnTo>
                  <a:lnTo>
                    <a:pt x="186152" y="451315"/>
                  </a:lnTo>
                  <a:lnTo>
                    <a:pt x="198193" y="443793"/>
                  </a:lnTo>
                  <a:lnTo>
                    <a:pt x="210234" y="436272"/>
                  </a:lnTo>
                  <a:lnTo>
                    <a:pt x="222275" y="428750"/>
                  </a:lnTo>
                  <a:lnTo>
                    <a:pt x="234316" y="421228"/>
                  </a:lnTo>
                  <a:lnTo>
                    <a:pt x="246358" y="413706"/>
                  </a:lnTo>
                  <a:lnTo>
                    <a:pt x="258399" y="406184"/>
                  </a:lnTo>
                  <a:lnTo>
                    <a:pt x="270440" y="398662"/>
                  </a:lnTo>
                  <a:lnTo>
                    <a:pt x="282481" y="391140"/>
                  </a:lnTo>
                  <a:lnTo>
                    <a:pt x="294522" y="383618"/>
                  </a:lnTo>
                  <a:lnTo>
                    <a:pt x="306563" y="376096"/>
                  </a:lnTo>
                  <a:lnTo>
                    <a:pt x="318604" y="368574"/>
                  </a:lnTo>
                  <a:lnTo>
                    <a:pt x="330645" y="361052"/>
                  </a:lnTo>
                  <a:lnTo>
                    <a:pt x="342686" y="353530"/>
                  </a:lnTo>
                  <a:lnTo>
                    <a:pt x="354727" y="346008"/>
                  </a:lnTo>
                  <a:lnTo>
                    <a:pt x="366769" y="338486"/>
                  </a:lnTo>
                  <a:lnTo>
                    <a:pt x="378810" y="330964"/>
                  </a:lnTo>
                  <a:lnTo>
                    <a:pt x="390851" y="323443"/>
                  </a:lnTo>
                  <a:lnTo>
                    <a:pt x="402892" y="315921"/>
                  </a:lnTo>
                  <a:lnTo>
                    <a:pt x="414933" y="308399"/>
                  </a:lnTo>
                  <a:lnTo>
                    <a:pt x="426974" y="300877"/>
                  </a:lnTo>
                  <a:lnTo>
                    <a:pt x="439015" y="293355"/>
                  </a:lnTo>
                  <a:lnTo>
                    <a:pt x="451056" y="285833"/>
                  </a:lnTo>
                  <a:lnTo>
                    <a:pt x="463097" y="278311"/>
                  </a:lnTo>
                  <a:lnTo>
                    <a:pt x="475139" y="270789"/>
                  </a:lnTo>
                  <a:lnTo>
                    <a:pt x="487180" y="263267"/>
                  </a:lnTo>
                  <a:lnTo>
                    <a:pt x="499221" y="255745"/>
                  </a:lnTo>
                  <a:lnTo>
                    <a:pt x="511262" y="248223"/>
                  </a:lnTo>
                  <a:lnTo>
                    <a:pt x="523303" y="240701"/>
                  </a:lnTo>
                  <a:lnTo>
                    <a:pt x="535344" y="233179"/>
                  </a:lnTo>
                  <a:lnTo>
                    <a:pt x="547385" y="225657"/>
                  </a:lnTo>
                  <a:lnTo>
                    <a:pt x="559426" y="218136"/>
                  </a:lnTo>
                  <a:lnTo>
                    <a:pt x="571467" y="210614"/>
                  </a:lnTo>
                  <a:lnTo>
                    <a:pt x="583508" y="203092"/>
                  </a:lnTo>
                  <a:lnTo>
                    <a:pt x="595550" y="195570"/>
                  </a:lnTo>
                  <a:lnTo>
                    <a:pt x="607591" y="188048"/>
                  </a:lnTo>
                  <a:lnTo>
                    <a:pt x="619632" y="180526"/>
                  </a:lnTo>
                  <a:lnTo>
                    <a:pt x="631673" y="173004"/>
                  </a:lnTo>
                  <a:lnTo>
                    <a:pt x="643714" y="165482"/>
                  </a:lnTo>
                  <a:lnTo>
                    <a:pt x="655755" y="157960"/>
                  </a:lnTo>
                  <a:lnTo>
                    <a:pt x="667796" y="150438"/>
                  </a:lnTo>
                  <a:lnTo>
                    <a:pt x="679837" y="142916"/>
                  </a:lnTo>
                  <a:lnTo>
                    <a:pt x="691878" y="135394"/>
                  </a:lnTo>
                  <a:lnTo>
                    <a:pt x="703919" y="127872"/>
                  </a:lnTo>
                  <a:lnTo>
                    <a:pt x="715961" y="120350"/>
                  </a:lnTo>
                  <a:lnTo>
                    <a:pt x="728002" y="112828"/>
                  </a:lnTo>
                  <a:lnTo>
                    <a:pt x="740043" y="105307"/>
                  </a:lnTo>
                  <a:lnTo>
                    <a:pt x="752084" y="97785"/>
                  </a:lnTo>
                  <a:lnTo>
                    <a:pt x="764125" y="90263"/>
                  </a:lnTo>
                  <a:lnTo>
                    <a:pt x="776166" y="82741"/>
                  </a:lnTo>
                  <a:lnTo>
                    <a:pt x="788207" y="75219"/>
                  </a:lnTo>
                  <a:lnTo>
                    <a:pt x="800248" y="67697"/>
                  </a:lnTo>
                  <a:lnTo>
                    <a:pt x="812289" y="60175"/>
                  </a:lnTo>
                  <a:lnTo>
                    <a:pt x="824331" y="52653"/>
                  </a:lnTo>
                  <a:lnTo>
                    <a:pt x="836372" y="45131"/>
                  </a:lnTo>
                  <a:lnTo>
                    <a:pt x="848413" y="37609"/>
                  </a:lnTo>
                  <a:lnTo>
                    <a:pt x="860454" y="30087"/>
                  </a:lnTo>
                  <a:lnTo>
                    <a:pt x="872495" y="22565"/>
                  </a:lnTo>
                  <a:lnTo>
                    <a:pt x="884536" y="15043"/>
                  </a:lnTo>
                  <a:lnTo>
                    <a:pt x="896577" y="7521"/>
                  </a:lnTo>
                  <a:lnTo>
                    <a:pt x="908618" y="0"/>
                  </a:lnTo>
                  <a:lnTo>
                    <a:pt x="908618" y="0"/>
                  </a:lnTo>
                </a:path>
              </a:pathLst>
            </a:custGeom>
            <a:ln w="13550" cap="flat">
              <a:solidFill>
                <a:srgbClr val="00A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399958" y="6066690"/>
              <a:ext cx="39810" cy="3981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434347" y="6064955"/>
              <a:ext cx="43278" cy="432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446575" y="6065142"/>
              <a:ext cx="42905" cy="429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458831" y="6065357"/>
              <a:ext cx="42475" cy="424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470229" y="6064714"/>
              <a:ext cx="43761" cy="437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481937" y="60643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494643" y="60650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505596" y="6063958"/>
              <a:ext cx="45273" cy="4527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518725" y="60650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530101" y="60643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542552" y="6064790"/>
              <a:ext cx="43609" cy="4360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553808" y="6064005"/>
              <a:ext cx="45178" cy="45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566108" y="6064264"/>
              <a:ext cx="44660" cy="446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577989" y="60641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589980" y="60640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602232" y="6064264"/>
              <a:ext cx="44660" cy="446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613308" y="60632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626430" y="60643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638002" y="6063912"/>
              <a:ext cx="45365" cy="4536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650236" y="60641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662085" y="6063912"/>
              <a:ext cx="45365" cy="4536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5674318" y="60641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686635" y="60643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698350" y="60640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711127" y="6064790"/>
              <a:ext cx="43609" cy="4360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734741" y="6064321"/>
              <a:ext cx="44546" cy="4454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746902" y="6064442"/>
              <a:ext cx="44306" cy="4430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758325" y="6063823"/>
              <a:ext cx="45543" cy="455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770200" y="6063658"/>
              <a:ext cx="45874" cy="4587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782202" y="6063619"/>
              <a:ext cx="45952" cy="4595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795005" y="60643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806446" y="60637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818326" y="6063619"/>
              <a:ext cx="45952" cy="4595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830218" y="60634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842155" y="6063366"/>
              <a:ext cx="46457" cy="4645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854066" y="6063235"/>
              <a:ext cx="46719" cy="4671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866171" y="60632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878693" y="60637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890497" y="60635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914119" y="6063083"/>
              <a:ext cx="47023" cy="4702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926102" y="6063025"/>
              <a:ext cx="47138" cy="4713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938115" y="6062997"/>
              <a:ext cx="47195" cy="4719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949894" y="6062734"/>
              <a:ext cx="47720" cy="477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962670" y="60634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74296" y="6063054"/>
              <a:ext cx="47081" cy="47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986144" y="6062862"/>
              <a:ext cx="47466" cy="4746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98058" y="6062734"/>
              <a:ext cx="47720" cy="477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10003" y="6062638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022548" y="6063143"/>
              <a:ext cx="46904" cy="469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34560" y="6063113"/>
              <a:ext cx="46964" cy="4696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046923" y="60634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058097" y="6062568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070540" y="6062969"/>
              <a:ext cx="47250" cy="4725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083081" y="60634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94985" y="6063332"/>
              <a:ext cx="46524" cy="4652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106867" y="6063173"/>
              <a:ext cx="46843" cy="468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119135" y="6063400"/>
              <a:ext cx="46389" cy="4638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31643" y="6063867"/>
              <a:ext cx="45455" cy="454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143555" y="6063739"/>
              <a:ext cx="45712" cy="4571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155001" y="6063143"/>
              <a:ext cx="46904" cy="469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167597" y="6063698"/>
              <a:ext cx="45794" cy="4579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179375" y="60634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192086" y="60641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204528" y="6064505"/>
              <a:ext cx="44178" cy="44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217109" y="60650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227404" y="60632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240302" y="6064156"/>
              <a:ext cx="44877" cy="448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251967" y="60637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275704" y="60634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88090" y="60637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299857" y="6063506"/>
              <a:ext cx="46177" cy="461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311659" y="6063267"/>
              <a:ext cx="46655" cy="466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323488" y="6063054"/>
              <a:ext cx="47081" cy="47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336529" y="60640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48173" y="6063658"/>
              <a:ext cx="45874" cy="4587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59267" y="6062710"/>
              <a:ext cx="47770" cy="4777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71166" y="6062568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83162" y="6062523"/>
              <a:ext cx="48143" cy="481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395073" y="6062393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406443" y="6061722"/>
              <a:ext cx="49746" cy="4974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419424" y="6062661"/>
              <a:ext cx="47866" cy="4786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431014" y="6062211"/>
              <a:ext cx="48768" cy="4876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443345" y="60625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455386" y="60625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467341" y="60624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479065" y="6062097"/>
              <a:ext cx="48996" cy="489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491124" y="6062115"/>
              <a:ext cx="48958" cy="4895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503300" y="6062250"/>
              <a:ext cx="48690" cy="486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515729" y="6062638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527525" y="6062393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540088" y="6062915"/>
              <a:ext cx="47360" cy="473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551715" y="60625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563408" y="60621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575450" y="60621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587189" y="6061851"/>
              <a:ext cx="49487" cy="4948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599197" y="6061818"/>
              <a:ext cx="49553" cy="495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623198" y="6179099"/>
              <a:ext cx="49714" cy="497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635655" y="60621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647172" y="6167552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658926" y="6061342"/>
              <a:ext cx="50505" cy="505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671239" y="6061614"/>
              <a:ext cx="49962" cy="4996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83468" y="6061802"/>
              <a:ext cx="49586" cy="4958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707534" y="6061786"/>
              <a:ext cx="49618" cy="4961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719543" y="6061753"/>
              <a:ext cx="49682" cy="496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730978" y="6061147"/>
              <a:ext cx="50896" cy="508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743426" y="6061554"/>
              <a:ext cx="50081" cy="50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755542" y="6061629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767708" y="6061753"/>
              <a:ext cx="49682" cy="496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779579" y="6061584"/>
              <a:ext cx="50022" cy="5002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791921" y="6061885"/>
              <a:ext cx="49420" cy="494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804491" y="60624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815228" y="6061109"/>
              <a:ext cx="50971" cy="5097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827670" y="6061510"/>
              <a:ext cx="50169" cy="5016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840373" y="6015844"/>
              <a:ext cx="48845" cy="4884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852195" y="6061953"/>
              <a:ext cx="49282" cy="492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864474" y="6062191"/>
              <a:ext cx="48807" cy="4880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876226" y="6061902"/>
              <a:ext cx="49386" cy="4938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888801" y="6062435"/>
              <a:ext cx="48319" cy="4831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900035" y="6061629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911844" y="6010949"/>
              <a:ext cx="50395" cy="5039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924513" y="6062024"/>
              <a:ext cx="49141" cy="4914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936040" y="6061510"/>
              <a:ext cx="50169" cy="5016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948668" y="5897343"/>
              <a:ext cx="48996" cy="489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961069" y="6062457"/>
              <a:ext cx="48275" cy="482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973221" y="5924097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984464" y="6061769"/>
              <a:ext cx="49650" cy="4965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996985" y="5929458"/>
              <a:ext cx="48690" cy="486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7008712" y="6061936"/>
              <a:ext cx="49317" cy="4931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7021148" y="6062330"/>
              <a:ext cx="48529" cy="4852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7033251" y="5907434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7045538" y="5890207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7058447" y="6063506"/>
              <a:ext cx="46177" cy="461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7069396" y="60624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7081480" y="6062457"/>
              <a:ext cx="48275" cy="482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7093874" y="6062810"/>
              <a:ext cx="47570" cy="4757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106188" y="5846380"/>
              <a:ext cx="47023" cy="4702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7118088" y="6062942"/>
              <a:ext cx="47305" cy="473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130730" y="60635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142771" y="60635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7154537" y="5823750"/>
              <a:ext cx="46655" cy="466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7166484" y="5826559"/>
              <a:ext cx="46843" cy="468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7179090" y="5726721"/>
              <a:ext cx="45712" cy="4571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2234286" y="44733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tx1325"/>
            <p:cNvSpPr/>
            <p:nvPr/>
          </p:nvSpPr>
          <p:spPr>
            <a:xfrm>
              <a:off x="3049322" y="4549127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326" name="rc1326"/>
            <p:cNvSpPr/>
            <p:nvPr/>
          </p:nvSpPr>
          <p:spPr>
            <a:xfrm>
              <a:off x="4110040" y="44733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tx1327"/>
            <p:cNvSpPr/>
            <p:nvPr/>
          </p:nvSpPr>
          <p:spPr>
            <a:xfrm>
              <a:off x="4952163" y="4552104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328" name="rc1328"/>
            <p:cNvSpPr/>
            <p:nvPr/>
          </p:nvSpPr>
          <p:spPr>
            <a:xfrm>
              <a:off x="5985795" y="44733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tx1329"/>
            <p:cNvSpPr/>
            <p:nvPr/>
          </p:nvSpPr>
          <p:spPr>
            <a:xfrm>
              <a:off x="6810981" y="45521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330" name="rc1330"/>
            <p:cNvSpPr/>
            <p:nvPr/>
          </p:nvSpPr>
          <p:spPr>
            <a:xfrm>
              <a:off x="2234286" y="279060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tx1331"/>
            <p:cNvSpPr/>
            <p:nvPr/>
          </p:nvSpPr>
          <p:spPr>
            <a:xfrm>
              <a:off x="3059472" y="2869313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332" name="rc1332"/>
            <p:cNvSpPr/>
            <p:nvPr/>
          </p:nvSpPr>
          <p:spPr>
            <a:xfrm>
              <a:off x="4110040" y="279060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tx1333"/>
            <p:cNvSpPr/>
            <p:nvPr/>
          </p:nvSpPr>
          <p:spPr>
            <a:xfrm>
              <a:off x="4931804" y="286931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334" name="rc1334"/>
            <p:cNvSpPr/>
            <p:nvPr/>
          </p:nvSpPr>
          <p:spPr>
            <a:xfrm>
              <a:off x="5985795" y="279060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tx1335"/>
            <p:cNvSpPr/>
            <p:nvPr/>
          </p:nvSpPr>
          <p:spPr>
            <a:xfrm>
              <a:off x="6797438" y="2869313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336" name="rc1336"/>
            <p:cNvSpPr/>
            <p:nvPr/>
          </p:nvSpPr>
          <p:spPr>
            <a:xfrm>
              <a:off x="2234286" y="110781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tx1337"/>
            <p:cNvSpPr/>
            <p:nvPr/>
          </p:nvSpPr>
          <p:spPr>
            <a:xfrm>
              <a:off x="3066229" y="1186523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338" name="rc1338"/>
            <p:cNvSpPr/>
            <p:nvPr/>
          </p:nvSpPr>
          <p:spPr>
            <a:xfrm>
              <a:off x="4110040" y="110781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tx1339"/>
            <p:cNvSpPr/>
            <p:nvPr/>
          </p:nvSpPr>
          <p:spPr>
            <a:xfrm>
              <a:off x="4928440" y="1183547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340" name="rc1340"/>
            <p:cNvSpPr/>
            <p:nvPr/>
          </p:nvSpPr>
          <p:spPr>
            <a:xfrm>
              <a:off x="5985795" y="110781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6800801" y="1183547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42" name="pl1342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259551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296879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334206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36792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219026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255149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293831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3304831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3628438" y="61492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52" name="pl1352"/>
            <p:cNvSpPr/>
            <p:nvPr/>
          </p:nvSpPr>
          <p:spPr>
            <a:xfrm>
              <a:off x="411004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447127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445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52178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555497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7"/>
            <p:cNvSpPr/>
            <p:nvPr/>
          </p:nvSpPr>
          <p:spPr>
            <a:xfrm>
              <a:off x="4066017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4427250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481406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5180585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5504193" y="61492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62" name="pl1362"/>
            <p:cNvSpPr/>
            <p:nvPr/>
          </p:nvSpPr>
          <p:spPr>
            <a:xfrm>
              <a:off x="59857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63470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672030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709357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7430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tx1367"/>
            <p:cNvSpPr/>
            <p:nvPr/>
          </p:nvSpPr>
          <p:spPr>
            <a:xfrm>
              <a:off x="594177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630300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6689822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7056340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7379948" y="61492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2002170" y="267553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2103849" y="247070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2036043" y="22552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2036043" y="20590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2036043" y="1862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2036043" y="16489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1934364" y="144266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79" name="pl1379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2199491" y="2514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2199491" y="2300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2199491" y="2104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199491" y="190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199491" y="1694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2199491" y="1488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tx1386"/>
            <p:cNvSpPr/>
            <p:nvPr/>
          </p:nvSpPr>
          <p:spPr>
            <a:xfrm>
              <a:off x="2002170" y="43583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87" name="tx1387"/>
            <p:cNvSpPr/>
            <p:nvPr/>
          </p:nvSpPr>
          <p:spPr>
            <a:xfrm>
              <a:off x="2103849" y="415349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8" name="tx1388"/>
            <p:cNvSpPr/>
            <p:nvPr/>
          </p:nvSpPr>
          <p:spPr>
            <a:xfrm>
              <a:off x="2036043" y="3937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2036043" y="37418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90" name="tx1390"/>
            <p:cNvSpPr/>
            <p:nvPr/>
          </p:nvSpPr>
          <p:spPr>
            <a:xfrm>
              <a:off x="2036043" y="354578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91" name="tx1391"/>
            <p:cNvSpPr/>
            <p:nvPr/>
          </p:nvSpPr>
          <p:spPr>
            <a:xfrm>
              <a:off x="2036043" y="33317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92" name="tx1392"/>
            <p:cNvSpPr/>
            <p:nvPr/>
          </p:nvSpPr>
          <p:spPr>
            <a:xfrm>
              <a:off x="1934364" y="31254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93" name="pl1393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2199491" y="4197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2199491" y="3983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6"/>
            <p:cNvSpPr/>
            <p:nvPr/>
          </p:nvSpPr>
          <p:spPr>
            <a:xfrm>
              <a:off x="2199491" y="3787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2199491" y="3591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2199491" y="337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2199491" y="3170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tx1400"/>
            <p:cNvSpPr/>
            <p:nvPr/>
          </p:nvSpPr>
          <p:spPr>
            <a:xfrm>
              <a:off x="2002170" y="60411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01" name="tx1401"/>
            <p:cNvSpPr/>
            <p:nvPr/>
          </p:nvSpPr>
          <p:spPr>
            <a:xfrm>
              <a:off x="2103849" y="583628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02" name="tx1402"/>
            <p:cNvSpPr/>
            <p:nvPr/>
          </p:nvSpPr>
          <p:spPr>
            <a:xfrm>
              <a:off x="2036043" y="562078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03" name="tx1403"/>
            <p:cNvSpPr/>
            <p:nvPr/>
          </p:nvSpPr>
          <p:spPr>
            <a:xfrm>
              <a:off x="2036043" y="54246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04" name="tx1404"/>
            <p:cNvSpPr/>
            <p:nvPr/>
          </p:nvSpPr>
          <p:spPr>
            <a:xfrm>
              <a:off x="2036043" y="52285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05" name="tx1405"/>
            <p:cNvSpPr/>
            <p:nvPr/>
          </p:nvSpPr>
          <p:spPr>
            <a:xfrm>
              <a:off x="2036043" y="501455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06" name="tx1406"/>
            <p:cNvSpPr/>
            <p:nvPr/>
          </p:nvSpPr>
          <p:spPr>
            <a:xfrm>
              <a:off x="1934364" y="480824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07" name="pl1407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8"/>
            <p:cNvSpPr/>
            <p:nvPr/>
          </p:nvSpPr>
          <p:spPr>
            <a:xfrm>
              <a:off x="2199491" y="5880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2199491" y="5666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2199491" y="5470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2199491" y="5274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2"/>
            <p:cNvSpPr/>
            <p:nvPr/>
          </p:nvSpPr>
          <p:spPr>
            <a:xfrm>
              <a:off x="2199491" y="5060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2199491" y="4853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1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1415" name="rc1415"/>
            <p:cNvSpPr/>
            <p:nvPr/>
          </p:nvSpPr>
          <p:spPr>
            <a:xfrm>
              <a:off x="7931139" y="1883436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tx1416"/>
            <p:cNvSpPr/>
            <p:nvPr/>
          </p:nvSpPr>
          <p:spPr>
            <a:xfrm>
              <a:off x="8000728" y="1971033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417" name="tx1417"/>
            <p:cNvSpPr/>
            <p:nvPr/>
          </p:nvSpPr>
          <p:spPr>
            <a:xfrm>
              <a:off x="8000728" y="2108985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418" name="rc1418"/>
            <p:cNvSpPr/>
            <p:nvPr/>
          </p:nvSpPr>
          <p:spPr>
            <a:xfrm>
              <a:off x="8000728" y="23459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8089218" y="2434423"/>
              <a:ext cx="42475" cy="42475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8000728" y="25653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8085903" y="2650563"/>
              <a:ext cx="49105" cy="49105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8000728" y="27848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8080411" y="2864528"/>
              <a:ext cx="60089" cy="60089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4" name="tx1424"/>
            <p:cNvSpPr/>
            <p:nvPr/>
          </p:nvSpPr>
          <p:spPr>
            <a:xfrm>
              <a:off x="8296099" y="24101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25" name="tx1425"/>
            <p:cNvSpPr/>
            <p:nvPr/>
          </p:nvSpPr>
          <p:spPr>
            <a:xfrm>
              <a:off x="8296099" y="26296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8296099" y="28490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27" name="rc1427"/>
            <p:cNvSpPr/>
            <p:nvPr/>
          </p:nvSpPr>
          <p:spPr>
            <a:xfrm>
              <a:off x="7931139" y="3213067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tx1428"/>
            <p:cNvSpPr/>
            <p:nvPr/>
          </p:nvSpPr>
          <p:spPr>
            <a:xfrm>
              <a:off x="8000728" y="3304981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29" name="rc1429"/>
            <p:cNvSpPr/>
            <p:nvPr/>
          </p:nvSpPr>
          <p:spPr>
            <a:xfrm>
              <a:off x="8000728" y="35109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8009728" y="3519972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8022674" y="36207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8085630" y="3595874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8000728" y="37304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8009728" y="3739428"/>
              <a:ext cx="201455" cy="201456"/>
            </a:xfrm>
            <a:prstGeom prst="rect">
              <a:avLst/>
            </a:prstGeom>
            <a:solidFill>
              <a:srgbClr val="F04E00">
                <a:alpha val="29803"/>
              </a:srgbClr>
            </a:solidFill>
            <a:ln w="13550" cap="sq">
              <a:solidFill>
                <a:srgbClr val="F04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8022674" y="3840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0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8085630" y="3815330"/>
              <a:ext cx="49651" cy="4965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8000728" y="39498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8009728" y="3958884"/>
              <a:ext cx="201455" cy="201456"/>
            </a:xfrm>
            <a:prstGeom prst="rect">
              <a:avLst/>
            </a:prstGeom>
            <a:solidFill>
              <a:srgbClr val="C37700">
                <a:alpha val="29803"/>
              </a:srgbClr>
            </a:solidFill>
            <a:ln w="13550" cap="sq">
              <a:solidFill>
                <a:srgbClr val="C3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8022674" y="40596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37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8085630" y="4034786"/>
              <a:ext cx="49651" cy="4965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8000728" y="41693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8009728" y="4178340"/>
              <a:ext cx="201455" cy="201455"/>
            </a:xfrm>
            <a:prstGeom prst="rect">
              <a:avLst/>
            </a:prstGeom>
            <a:solidFill>
              <a:srgbClr val="839100">
                <a:alpha val="29803"/>
              </a:srgbClr>
            </a:solidFill>
            <a:ln w="13550" cap="sq">
              <a:solidFill>
                <a:srgbClr val="83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l1443"/>
            <p:cNvSpPr/>
            <p:nvPr/>
          </p:nvSpPr>
          <p:spPr>
            <a:xfrm>
              <a:off x="8022674" y="42790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3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8085630" y="4254242"/>
              <a:ext cx="49651" cy="4965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8000728" y="43887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8009728" y="4397796"/>
              <a:ext cx="201455" cy="201455"/>
            </a:xfrm>
            <a:prstGeom prst="rect">
              <a:avLst/>
            </a:prstGeom>
            <a:solidFill>
              <a:srgbClr val="00A400">
                <a:alpha val="29803"/>
              </a:srgbClr>
            </a:solidFill>
            <a:ln w="13550" cap="sq">
              <a:solidFill>
                <a:srgbClr val="00A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8022674" y="44985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8085630" y="4473698"/>
              <a:ext cx="49651" cy="4965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8000728" y="46082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8009728" y="4617252"/>
              <a:ext cx="201455" cy="201455"/>
            </a:xfrm>
            <a:prstGeom prst="rect">
              <a:avLst/>
            </a:prstGeom>
            <a:solidFill>
              <a:srgbClr val="00B200">
                <a:alpha val="29803"/>
              </a:srgbClr>
            </a:solidFill>
            <a:ln w="13550" cap="sq">
              <a:solidFill>
                <a:srgbClr val="00B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8022674" y="47179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8085630" y="4693154"/>
              <a:ext cx="49651" cy="4965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8000728" y="48277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8009728" y="4836708"/>
              <a:ext cx="201455" cy="201455"/>
            </a:xfrm>
            <a:prstGeom prst="rect">
              <a:avLst/>
            </a:prstGeom>
            <a:solidFill>
              <a:srgbClr val="00BC97">
                <a:alpha val="29803"/>
              </a:srgbClr>
            </a:solidFill>
            <a:ln w="13550" cap="sq">
              <a:solidFill>
                <a:srgbClr val="00BC9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l1455"/>
            <p:cNvSpPr/>
            <p:nvPr/>
          </p:nvSpPr>
          <p:spPr>
            <a:xfrm>
              <a:off x="8022674" y="49374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C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8085630" y="4912610"/>
              <a:ext cx="49651" cy="4965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8000728" y="50471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8009728" y="5056164"/>
              <a:ext cx="201455" cy="201456"/>
            </a:xfrm>
            <a:prstGeom prst="rect">
              <a:avLst/>
            </a:prstGeom>
            <a:solidFill>
              <a:srgbClr val="00BBF0">
                <a:alpha val="29803"/>
              </a:srgbClr>
            </a:solidFill>
            <a:ln w="13550" cap="sq">
              <a:solidFill>
                <a:srgbClr val="00BBF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8022674" y="51568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BF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8085630" y="5132066"/>
              <a:ext cx="49651" cy="496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8000728" y="52666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8009728" y="5275620"/>
              <a:ext cx="201455" cy="201455"/>
            </a:xfrm>
            <a:prstGeom prst="rect">
              <a:avLst/>
            </a:prstGeom>
            <a:solidFill>
              <a:srgbClr val="00A0FF">
                <a:alpha val="29803"/>
              </a:srgbClr>
            </a:solidFill>
            <a:ln w="13550" cap="sq">
              <a:solidFill>
                <a:srgbClr val="00A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l1463"/>
            <p:cNvSpPr/>
            <p:nvPr/>
          </p:nvSpPr>
          <p:spPr>
            <a:xfrm>
              <a:off x="8022674" y="5376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8085630" y="5351522"/>
              <a:ext cx="49651" cy="4965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5" name="tx1465"/>
            <p:cNvSpPr/>
            <p:nvPr/>
          </p:nvSpPr>
          <p:spPr>
            <a:xfrm>
              <a:off x="8296099" y="3577063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8296099" y="3793543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8296099" y="4012999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8296099" y="4235431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8296099" y="4454887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70" name="tx1470"/>
            <p:cNvSpPr/>
            <p:nvPr/>
          </p:nvSpPr>
          <p:spPr>
            <a:xfrm>
              <a:off x="8296099" y="4674343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71" name="tx1471"/>
            <p:cNvSpPr/>
            <p:nvPr/>
          </p:nvSpPr>
          <p:spPr>
            <a:xfrm>
              <a:off x="8296099" y="4890823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72" name="tx1472"/>
            <p:cNvSpPr/>
            <p:nvPr/>
          </p:nvSpPr>
          <p:spPr>
            <a:xfrm>
              <a:off x="8296099" y="5113255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8296099" y="5332711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2021-02-18T07:23:38Z</dcterms:modified>
</cp:coreProperties>
</file>